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43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479C49-AC7C-1F3B-94FF-C60F653D30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87B8B8F-CD08-5836-A4F1-D7285695A3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3C2663-9ADB-19DF-2C99-915134B92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66609-D7C2-EA44-B21B-3FA5DEBB1C12}" type="datetimeFigureOut">
              <a:rPr lang="en-US" altLang="zh-CN"/>
              <a:t>12/3/2023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7FFA84-C861-BBEB-F1DC-8BBD834A1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4358E7-93D7-0540-56D5-8EA02BF96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F2B22-64CC-6947-ADF4-2499C7BB4DFF}" type="slidenum">
              <a:rPr lang="en-US" altLang="zh-CN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3799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6CA587-FDD0-ADBC-5856-C93AE69AA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87A4DAD-AFD9-7FB6-03F1-8C53FB2CF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6EECE7-6E47-68F4-BB5B-858C9AA69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66609-D7C2-EA44-B21B-3FA5DEBB1C12}" type="datetimeFigureOut">
              <a:rPr lang="en-US" altLang="zh-CN"/>
              <a:t>12/3/2023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0520D5-6BAB-C88A-75A2-E13147D39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D519A2-D771-F1F0-9BE2-38DB0C82B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F2B22-64CC-6947-ADF4-2499C7BB4DFF}" type="slidenum">
              <a:rPr lang="en-US" altLang="zh-CN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1401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C9A6D34-C6AE-5489-7C57-B7A725861A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CD34B2C-8B1D-5558-1E36-02292BE5B9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9976D6-2FA0-791D-AB68-425508770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66609-D7C2-EA44-B21B-3FA5DEBB1C12}" type="datetimeFigureOut">
              <a:rPr lang="en-US" altLang="zh-CN"/>
              <a:t>12/3/2023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B81D90-0FC4-EC86-900B-9D7F3EA2C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368ACB-DD82-D6F9-FF79-896240031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F2B22-64CC-6947-ADF4-2499C7BB4DFF}" type="slidenum">
              <a:rPr lang="en-US" altLang="zh-CN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8759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F988D6-A2F3-B598-EBFA-50C16521A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35A288-1235-CC42-CFDB-E46A0E58F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167A3F-BFF8-74F8-1FAA-355CA5F33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66609-D7C2-EA44-B21B-3FA5DEBB1C12}" type="datetimeFigureOut">
              <a:rPr lang="en-US" altLang="zh-CN"/>
              <a:t>12/3/2023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771038-A957-2388-34F2-4508A72C4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0B50AE-7DD2-84F1-318B-F5DB2EB9D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F2B22-64CC-6947-ADF4-2499C7BB4DFF}" type="slidenum">
              <a:rPr lang="en-US" altLang="zh-CN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1348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64957E-597A-4E05-3B1B-79F1273A5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EF51A0-8277-E004-B121-60DB15CA73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337D91-C3B2-4004-6B3F-39C918B80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66609-D7C2-EA44-B21B-3FA5DEBB1C12}" type="datetimeFigureOut">
              <a:rPr lang="en-US" altLang="zh-CN"/>
              <a:t>12/3/2023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DB4232-762F-5DFC-F921-81FB22A9C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A9796A-0FC8-38D5-AFA0-625E9F08B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F2B22-64CC-6947-ADF4-2499C7BB4DFF}" type="slidenum">
              <a:rPr lang="en-US" altLang="zh-CN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0065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6BB6F8-0000-E061-C6C3-AF7AD72E4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1927C7-78AF-E388-26DA-3D606FD3BD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816085D-308D-41D3-7BB9-E98525BB98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4CA723-4A37-A555-D4D7-0C7BA1D65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66609-D7C2-EA44-B21B-3FA5DEBB1C12}" type="datetimeFigureOut">
              <a:rPr lang="en-US" altLang="zh-CN"/>
              <a:t>12/3/2023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195485-9C9D-A095-9762-E87C5559C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7C0C02D-E725-6387-0138-B8D506ACE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F2B22-64CC-6947-ADF4-2499C7BB4DFF}" type="slidenum">
              <a:rPr lang="en-US" altLang="zh-CN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786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5FB70E-693E-7E93-B4D5-3F1288706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244AF7-ED58-9429-1D2A-E40A1D3F6C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5902770-A6E7-3842-9ECF-AED64AA209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215C19D-35EB-ED13-24F2-B2E17CAD29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116D74E-9D5F-624E-FEFB-227919D2C7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0FB306C-1B0E-B390-5FBC-3ED4E52AF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66609-D7C2-EA44-B21B-3FA5DEBB1C12}" type="datetimeFigureOut">
              <a:rPr lang="en-US" altLang="zh-CN"/>
              <a:t>12/3/2023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86D2B95-253B-1F3C-337F-1CF454F3D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89F3A8C-E7A8-A608-8FB6-27397B18D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F2B22-64CC-6947-ADF4-2499C7BB4DFF}" type="slidenum">
              <a:rPr lang="en-US" altLang="zh-CN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7632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6EF2C5-0BCD-5980-646E-DAB6DF72A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1C864AA-9952-BF75-F2BC-8379557B3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66609-D7C2-EA44-B21B-3FA5DEBB1C12}" type="datetimeFigureOut">
              <a:rPr lang="en-US" altLang="zh-CN"/>
              <a:t>12/3/2023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1374778-ABFE-3F0E-54A5-10584255B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61E2D93-BFB0-EF5D-A67B-452B65E69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F2B22-64CC-6947-ADF4-2499C7BB4DFF}" type="slidenum">
              <a:rPr lang="en-US" altLang="zh-CN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884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01FE519-AC4E-BB6E-91C2-C980D22C4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66609-D7C2-EA44-B21B-3FA5DEBB1C12}" type="datetimeFigureOut">
              <a:rPr lang="en-US" altLang="zh-CN"/>
              <a:t>12/3/2023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51A9712-5A00-73FC-6A97-2005F2EF6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9A8B355-379C-C27E-A97E-E302856F2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F2B22-64CC-6947-ADF4-2499C7BB4DFF}" type="slidenum">
              <a:rPr lang="en-US" altLang="zh-CN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4172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B161BF-F9AA-C28E-E693-729166255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704E1C-8ED1-86E5-3672-5962ABCE41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FEC6C3B-55A1-A29D-C28C-ED6EA158C0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A73D64-B08A-8F9C-0D6E-4C08C4FB8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66609-D7C2-EA44-B21B-3FA5DEBB1C12}" type="datetimeFigureOut">
              <a:rPr lang="en-US" altLang="zh-CN"/>
              <a:t>12/3/2023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0E9C59F-C2E4-0E44-1306-48C66A421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716A943-746C-2571-BAEF-7E9277202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F2B22-64CC-6947-ADF4-2499C7BB4DFF}" type="slidenum">
              <a:rPr lang="en-US" altLang="zh-CN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7187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198B67-3276-30A3-FB10-127148814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113F218-24E9-6F51-E763-22B35862FE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017ABB4-5EC3-6562-E6A0-D3EAF53C78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A7340CA-DBF2-65A5-BF67-0F3B32945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66609-D7C2-EA44-B21B-3FA5DEBB1C12}" type="datetimeFigureOut">
              <a:rPr lang="en-US" altLang="zh-CN"/>
              <a:t>12/3/2023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B04AFF-73A5-4A16-0EF9-5FD163A41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4AAC39A-0928-625A-6036-4CFB6190B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F2B22-64CC-6947-ADF4-2499C7BB4DFF}" type="slidenum">
              <a:rPr lang="en-US" altLang="zh-CN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8154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B785C1D-2F52-99EF-1044-A9BBB06BF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202FD9-3E07-6596-1F61-2A101B4548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BAE30A-FED2-FB7E-5894-1267B3693F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266609-D7C2-EA44-B21B-3FA5DEBB1C12}" type="datetimeFigureOut">
              <a:rPr lang="en-US" altLang="zh-CN"/>
              <a:t>12/3/2023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305B33-3C1A-6B7C-CF86-005ACF8AC9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D3AF43-96A8-D00F-4217-D5C6D2FDC1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AF2B22-64CC-6947-ADF4-2499C7BB4DFF}" type="slidenum">
              <a:rPr lang="en-US" altLang="zh-CN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8984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01A47290-D007-0177-8B34-31320EE381B2}"/>
              </a:ext>
            </a:extLst>
          </p:cNvPr>
          <p:cNvSpPr/>
          <p:nvPr/>
        </p:nvSpPr>
        <p:spPr>
          <a:xfrm>
            <a:off x="273338" y="305880"/>
            <a:ext cx="11557003" cy="6333506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2C8B14C-3A9A-A6D5-E241-3F89A0600344}"/>
              </a:ext>
            </a:extLst>
          </p:cNvPr>
          <p:cNvSpPr/>
          <p:nvPr/>
        </p:nvSpPr>
        <p:spPr>
          <a:xfrm>
            <a:off x="273337" y="304757"/>
            <a:ext cx="11557003" cy="998275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图片</a:t>
            </a:r>
            <a:endParaRPr lang="en-US" altLang="zh-CN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B3ABCAC-E969-4EB9-9EE8-BC3C92548FAF}"/>
              </a:ext>
            </a:extLst>
          </p:cNvPr>
          <p:cNvSpPr/>
          <p:nvPr/>
        </p:nvSpPr>
        <p:spPr>
          <a:xfrm flipH="1">
            <a:off x="469796" y="1574152"/>
            <a:ext cx="717325" cy="4932395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60E0D27-B34E-02F5-6F41-8EBA677F6882}"/>
              </a:ext>
            </a:extLst>
          </p:cNvPr>
          <p:cNvSpPr/>
          <p:nvPr/>
        </p:nvSpPr>
        <p:spPr>
          <a:xfrm rot="10800000" flipH="1" flipV="1">
            <a:off x="469795" y="2344831"/>
            <a:ext cx="717326" cy="296333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图片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B794DA2-A326-0B26-757C-2A9A60093C88}"/>
              </a:ext>
            </a:extLst>
          </p:cNvPr>
          <p:cNvSpPr/>
          <p:nvPr/>
        </p:nvSpPr>
        <p:spPr>
          <a:xfrm rot="10800000" flipH="1" flipV="1">
            <a:off x="469795" y="3538537"/>
            <a:ext cx="717326" cy="296333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音乐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FCCE607-8813-6D5D-06B2-D406FB985CDB}"/>
              </a:ext>
            </a:extLst>
          </p:cNvPr>
          <p:cNvSpPr/>
          <p:nvPr/>
        </p:nvSpPr>
        <p:spPr>
          <a:xfrm rot="10800000" flipH="1" flipV="1">
            <a:off x="469795" y="2941684"/>
            <a:ext cx="717326" cy="296333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漫画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50260D8F-3571-01D4-7179-4BC3A041EAF1}"/>
              </a:ext>
            </a:extLst>
          </p:cNvPr>
          <p:cNvSpPr/>
          <p:nvPr/>
        </p:nvSpPr>
        <p:spPr>
          <a:xfrm rot="10800000" flipH="1" flipV="1">
            <a:off x="469795" y="1747977"/>
            <a:ext cx="717326" cy="296333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小说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81D76DF2-D1ED-A1E7-ED4B-AD76707E658B}"/>
              </a:ext>
            </a:extLst>
          </p:cNvPr>
          <p:cNvSpPr/>
          <p:nvPr/>
        </p:nvSpPr>
        <p:spPr>
          <a:xfrm flipH="1">
            <a:off x="8207150" y="408864"/>
            <a:ext cx="893189" cy="30550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user</a:t>
            </a:r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A7CB6C6C-08BB-1E5A-E778-8E63A7281224}"/>
              </a:ext>
            </a:extLst>
          </p:cNvPr>
          <p:cNvSpPr/>
          <p:nvPr/>
        </p:nvSpPr>
        <p:spPr>
          <a:xfrm rot="10800000" flipH="1" flipV="1">
            <a:off x="469795" y="380446"/>
            <a:ext cx="717326" cy="296333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Logo</a:t>
            </a:r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9DAD36BD-F340-1C1B-57BE-E13505422AB2}"/>
              </a:ext>
            </a:extLst>
          </p:cNvPr>
          <p:cNvSpPr/>
          <p:nvPr/>
        </p:nvSpPr>
        <p:spPr>
          <a:xfrm rot="10800000" flipH="1" flipV="1">
            <a:off x="6601988" y="418040"/>
            <a:ext cx="1381606" cy="29633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/>
              <a:t>Search</a:t>
            </a:r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39B74787-6BC8-8D59-1E89-56F8A2691A47}"/>
              </a:ext>
            </a:extLst>
          </p:cNvPr>
          <p:cNvSpPr/>
          <p:nvPr/>
        </p:nvSpPr>
        <p:spPr>
          <a:xfrm rot="10800000" flipH="1" flipV="1">
            <a:off x="7410919" y="418042"/>
            <a:ext cx="572676" cy="296333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go</a:t>
            </a:r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CD7C71E8-3F2B-780E-772F-D8D51E1C48E9}"/>
              </a:ext>
            </a:extLst>
          </p:cNvPr>
          <p:cNvSpPr/>
          <p:nvPr/>
        </p:nvSpPr>
        <p:spPr>
          <a:xfrm rot="10800000" flipH="1" flipV="1">
            <a:off x="1449235" y="1516564"/>
            <a:ext cx="10118991" cy="4932395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6B2D519B-1BC6-1DF3-732D-41307BB85C0A}"/>
              </a:ext>
            </a:extLst>
          </p:cNvPr>
          <p:cNvSpPr/>
          <p:nvPr/>
        </p:nvSpPr>
        <p:spPr>
          <a:xfrm rot="10800000" flipH="1" flipV="1">
            <a:off x="1679238" y="2277703"/>
            <a:ext cx="1835370" cy="104554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item</a:t>
            </a:r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BA56AAAF-99D9-690D-8AC7-A5F681549D97}"/>
              </a:ext>
            </a:extLst>
          </p:cNvPr>
          <p:cNvSpPr/>
          <p:nvPr/>
        </p:nvSpPr>
        <p:spPr>
          <a:xfrm rot="10800000" flipH="1" flipV="1">
            <a:off x="4152937" y="2277703"/>
            <a:ext cx="1835370" cy="104554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item</a:t>
            </a:r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D02C8131-19AC-348C-EEB3-F542E0F55DDD}"/>
              </a:ext>
            </a:extLst>
          </p:cNvPr>
          <p:cNvSpPr/>
          <p:nvPr/>
        </p:nvSpPr>
        <p:spPr>
          <a:xfrm rot="10800000" flipH="1" flipV="1">
            <a:off x="6628608" y="2277703"/>
            <a:ext cx="1835370" cy="104554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item</a:t>
            </a:r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4CD58B21-108D-1A5A-C9B4-DCE96CF8DB01}"/>
              </a:ext>
            </a:extLst>
          </p:cNvPr>
          <p:cNvSpPr/>
          <p:nvPr/>
        </p:nvSpPr>
        <p:spPr>
          <a:xfrm rot="10800000" flipH="1" flipV="1">
            <a:off x="9168941" y="2277704"/>
            <a:ext cx="1835370" cy="104554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item</a:t>
            </a:r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89A7E805-CBE1-D8E9-121A-9B5CE8D370E4}"/>
              </a:ext>
            </a:extLst>
          </p:cNvPr>
          <p:cNvSpPr/>
          <p:nvPr/>
        </p:nvSpPr>
        <p:spPr>
          <a:xfrm rot="10800000" flipH="1" flipV="1">
            <a:off x="469795" y="4651199"/>
            <a:ext cx="717326" cy="296333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+</a:t>
            </a:r>
            <a:endParaRPr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C52D7EDC-CB51-4B09-30BC-8727EAE90CA3}"/>
              </a:ext>
            </a:extLst>
          </p:cNvPr>
          <p:cNvSpPr/>
          <p:nvPr/>
        </p:nvSpPr>
        <p:spPr>
          <a:xfrm rot="10800000" flipH="1" flipV="1">
            <a:off x="1679237" y="1688964"/>
            <a:ext cx="9537080" cy="43979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Tools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DBA39553-0211-0CAB-6C84-D89BAAE0199E}"/>
              </a:ext>
            </a:extLst>
          </p:cNvPr>
          <p:cNvSpPr/>
          <p:nvPr/>
        </p:nvSpPr>
        <p:spPr>
          <a:xfrm flipH="1">
            <a:off x="11104743" y="418042"/>
            <a:ext cx="612279" cy="287156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设置</a:t>
            </a: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8F4E8610-3AD7-0062-4DEB-FB49842001B6}"/>
              </a:ext>
            </a:extLst>
          </p:cNvPr>
          <p:cNvSpPr/>
          <p:nvPr/>
        </p:nvSpPr>
        <p:spPr>
          <a:xfrm flipH="1">
            <a:off x="10323430" y="418040"/>
            <a:ext cx="612280" cy="287157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dark</a:t>
            </a:r>
            <a:endParaRPr lang="zh-CN" altLang="en-US" sz="160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B690BEE5-7DBF-A41E-558C-18B830DBB04C}"/>
              </a:ext>
            </a:extLst>
          </p:cNvPr>
          <p:cNvSpPr/>
          <p:nvPr/>
        </p:nvSpPr>
        <p:spPr>
          <a:xfrm rot="10800000" flipH="1" flipV="1">
            <a:off x="1793864" y="1758734"/>
            <a:ext cx="717326" cy="296333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排序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18BB3F22-C77D-9405-B642-C04D5CD7A736}"/>
              </a:ext>
            </a:extLst>
          </p:cNvPr>
          <p:cNvSpPr/>
          <p:nvPr/>
        </p:nvSpPr>
        <p:spPr>
          <a:xfrm rot="10800000" flipV="1">
            <a:off x="1679236" y="3429001"/>
            <a:ext cx="1835371" cy="15119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name</a:t>
            </a:r>
            <a:endParaRPr lang="zh-CN" altLang="en-US" sz="1200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B8E138FA-D800-E7BD-6408-13B50FFD986F}"/>
              </a:ext>
            </a:extLst>
          </p:cNvPr>
          <p:cNvSpPr/>
          <p:nvPr/>
        </p:nvSpPr>
        <p:spPr>
          <a:xfrm rot="10800000" flipV="1">
            <a:off x="4152937" y="3429002"/>
            <a:ext cx="1835371" cy="15119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name</a:t>
            </a:r>
            <a:endParaRPr lang="zh-CN" altLang="en-US" sz="1200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CA6CBC4D-A31C-AD79-0DD9-D938800F1493}"/>
              </a:ext>
            </a:extLst>
          </p:cNvPr>
          <p:cNvSpPr/>
          <p:nvPr/>
        </p:nvSpPr>
        <p:spPr>
          <a:xfrm rot="10800000" flipV="1">
            <a:off x="6626638" y="3429003"/>
            <a:ext cx="1835371" cy="15119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name</a:t>
            </a:r>
            <a:endParaRPr lang="zh-CN" altLang="en-US" sz="1200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EE2E78E0-7A20-48D7-371C-1CADC6D85B37}"/>
              </a:ext>
            </a:extLst>
          </p:cNvPr>
          <p:cNvSpPr/>
          <p:nvPr/>
        </p:nvSpPr>
        <p:spPr>
          <a:xfrm rot="10800000" flipV="1">
            <a:off x="9100339" y="3429004"/>
            <a:ext cx="1835371" cy="15119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name</a:t>
            </a:r>
            <a:endParaRPr lang="zh-CN" altLang="en-US" sz="1200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4C5A4402-93F7-11FD-7D60-75B6D2B6EC19}"/>
              </a:ext>
            </a:extLst>
          </p:cNvPr>
          <p:cNvSpPr/>
          <p:nvPr/>
        </p:nvSpPr>
        <p:spPr>
          <a:xfrm flipH="1">
            <a:off x="9208919" y="408864"/>
            <a:ext cx="1054058" cy="296333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最近使用</a:t>
            </a: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59925C30-F7FA-72F7-65F9-A3FD4D9B4CB3}"/>
              </a:ext>
            </a:extLst>
          </p:cNvPr>
          <p:cNvSpPr/>
          <p:nvPr/>
        </p:nvSpPr>
        <p:spPr>
          <a:xfrm rot="10800000" flipH="1" flipV="1">
            <a:off x="2797281" y="1758734"/>
            <a:ext cx="717326" cy="296333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过滤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E6D6051-9212-BDAA-1DAB-CD8D4457E753}"/>
              </a:ext>
            </a:extLst>
          </p:cNvPr>
          <p:cNvSpPr/>
          <p:nvPr/>
        </p:nvSpPr>
        <p:spPr>
          <a:xfrm rot="10800000" flipH="1" flipV="1">
            <a:off x="1679238" y="3866546"/>
            <a:ext cx="1835370" cy="104554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item</a:t>
            </a:r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9947729-0691-A4C2-75A5-B22646567C8B}"/>
              </a:ext>
            </a:extLst>
          </p:cNvPr>
          <p:cNvSpPr/>
          <p:nvPr/>
        </p:nvSpPr>
        <p:spPr>
          <a:xfrm rot="10800000" flipH="1" flipV="1">
            <a:off x="4152937" y="3866546"/>
            <a:ext cx="1835370" cy="104554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item</a:t>
            </a:r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F4448E0-3633-7D84-B7FA-FFE05C924D04}"/>
              </a:ext>
            </a:extLst>
          </p:cNvPr>
          <p:cNvSpPr/>
          <p:nvPr/>
        </p:nvSpPr>
        <p:spPr>
          <a:xfrm rot="10800000" flipH="1" flipV="1">
            <a:off x="6628608" y="3866546"/>
            <a:ext cx="1835370" cy="104554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item</a:t>
            </a:r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FA556D1-6822-86A8-03F0-0C4B171BEE27}"/>
              </a:ext>
            </a:extLst>
          </p:cNvPr>
          <p:cNvSpPr/>
          <p:nvPr/>
        </p:nvSpPr>
        <p:spPr>
          <a:xfrm rot="10800000" flipH="1" flipV="1">
            <a:off x="9168941" y="3866547"/>
            <a:ext cx="1835370" cy="104554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item</a:t>
            </a:r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FEC1AE5-C5C6-0BF6-DB41-2AD389570110}"/>
              </a:ext>
            </a:extLst>
          </p:cNvPr>
          <p:cNvSpPr/>
          <p:nvPr/>
        </p:nvSpPr>
        <p:spPr>
          <a:xfrm rot="10800000" flipV="1">
            <a:off x="1679236" y="5017844"/>
            <a:ext cx="1835371" cy="15119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name</a:t>
            </a:r>
            <a:endParaRPr lang="zh-CN" altLang="en-US" sz="120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0D7BB6B-5530-6B40-D2B8-FE2D9DB56227}"/>
              </a:ext>
            </a:extLst>
          </p:cNvPr>
          <p:cNvSpPr/>
          <p:nvPr/>
        </p:nvSpPr>
        <p:spPr>
          <a:xfrm rot="10800000" flipV="1">
            <a:off x="4152937" y="5017845"/>
            <a:ext cx="1835371" cy="15119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name</a:t>
            </a:r>
            <a:endParaRPr lang="zh-CN" altLang="en-US" sz="120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093F4EE-3781-2049-EDC3-A500506CFF70}"/>
              </a:ext>
            </a:extLst>
          </p:cNvPr>
          <p:cNvSpPr/>
          <p:nvPr/>
        </p:nvSpPr>
        <p:spPr>
          <a:xfrm rot="10800000" flipV="1">
            <a:off x="6626638" y="5017846"/>
            <a:ext cx="1835371" cy="15119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name</a:t>
            </a:r>
            <a:endParaRPr lang="zh-CN" altLang="en-US" sz="120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22136DF-9C9C-3484-338A-63FA14400D1B}"/>
              </a:ext>
            </a:extLst>
          </p:cNvPr>
          <p:cNvSpPr/>
          <p:nvPr/>
        </p:nvSpPr>
        <p:spPr>
          <a:xfrm rot="10800000" flipV="1">
            <a:off x="9100339" y="5017847"/>
            <a:ext cx="1835371" cy="15119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name</a:t>
            </a:r>
            <a:endParaRPr lang="zh-CN" altLang="en-US" sz="120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A722E1F-9835-540B-F69A-E45D1D731DAE}"/>
              </a:ext>
            </a:extLst>
          </p:cNvPr>
          <p:cNvSpPr txBox="1"/>
          <p:nvPr/>
        </p:nvSpPr>
        <p:spPr>
          <a:xfrm>
            <a:off x="5780818" y="5646267"/>
            <a:ext cx="1691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>
                <a:latin typeface="Consolas" panose="020B0609020204030204" pitchFamily="49" charset="0"/>
              </a:rPr>
              <a:t>......</a:t>
            </a:r>
            <a:endParaRPr lang="zh-CN" altLang="en-US" sz="3200">
              <a:latin typeface="Consolas" panose="020B0609020204030204" pitchFamily="49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9E9B016-A328-D54F-4296-A2E52E61EAAC}"/>
              </a:ext>
            </a:extLst>
          </p:cNvPr>
          <p:cNvSpPr/>
          <p:nvPr/>
        </p:nvSpPr>
        <p:spPr>
          <a:xfrm rot="10800000" flipH="1" flipV="1">
            <a:off x="3744609" y="1747435"/>
            <a:ext cx="717326" cy="296333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排列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4FC4EAD-F38B-6455-9AA3-BA7FB56694FA}"/>
              </a:ext>
            </a:extLst>
          </p:cNvPr>
          <p:cNvSpPr/>
          <p:nvPr/>
        </p:nvSpPr>
        <p:spPr>
          <a:xfrm>
            <a:off x="1449235" y="418040"/>
            <a:ext cx="4236896" cy="29633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0D935F8-80E1-5E99-3D43-E88FEBE01F40}"/>
              </a:ext>
            </a:extLst>
          </p:cNvPr>
          <p:cNvSpPr txBox="1"/>
          <p:nvPr/>
        </p:nvSpPr>
        <p:spPr>
          <a:xfrm>
            <a:off x="1449235" y="380446"/>
            <a:ext cx="4236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导航栏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3746EA3-DC7B-72F6-939F-5C4EF47535D2}"/>
              </a:ext>
            </a:extLst>
          </p:cNvPr>
          <p:cNvSpPr/>
          <p:nvPr/>
        </p:nvSpPr>
        <p:spPr>
          <a:xfrm rot="10800000" flipH="1" flipV="1">
            <a:off x="469794" y="4129356"/>
            <a:ext cx="717326" cy="296333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视频</a:t>
            </a:r>
          </a:p>
        </p:txBody>
      </p:sp>
    </p:spTree>
    <p:extLst>
      <p:ext uri="{BB962C8B-B14F-4D97-AF65-F5344CB8AC3E}">
        <p14:creationId xmlns:p14="http://schemas.microsoft.com/office/powerpoint/2010/main" val="1075310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2DE4CF0F-191A-8802-7E14-7193B34F992B}"/>
              </a:ext>
            </a:extLst>
          </p:cNvPr>
          <p:cNvSpPr/>
          <p:nvPr/>
        </p:nvSpPr>
        <p:spPr>
          <a:xfrm>
            <a:off x="317498" y="262247"/>
            <a:ext cx="11557003" cy="6333506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5C69E6B-29F0-D013-609D-9032CADFE4C8}"/>
              </a:ext>
            </a:extLst>
          </p:cNvPr>
          <p:cNvSpPr/>
          <p:nvPr/>
        </p:nvSpPr>
        <p:spPr>
          <a:xfrm flipH="1">
            <a:off x="523916" y="482025"/>
            <a:ext cx="863127" cy="392916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返回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87E66D6-BB38-2E8D-4190-10DB81348680}"/>
              </a:ext>
            </a:extLst>
          </p:cNvPr>
          <p:cNvSpPr/>
          <p:nvPr/>
        </p:nvSpPr>
        <p:spPr>
          <a:xfrm flipH="1">
            <a:off x="5254489" y="362179"/>
            <a:ext cx="1476532" cy="75852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设置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9B1267E-ECC3-FBF9-3751-FCB6270BE04F}"/>
              </a:ext>
            </a:extLst>
          </p:cNvPr>
          <p:cNvSpPr/>
          <p:nvPr/>
        </p:nvSpPr>
        <p:spPr>
          <a:xfrm flipH="1">
            <a:off x="955480" y="1399595"/>
            <a:ext cx="10270978" cy="488122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976FE46-1B3D-7219-5E0C-A54B3AEA6519}"/>
              </a:ext>
            </a:extLst>
          </p:cNvPr>
          <p:cNvSpPr/>
          <p:nvPr/>
        </p:nvSpPr>
        <p:spPr>
          <a:xfrm flipH="1">
            <a:off x="1190615" y="1634769"/>
            <a:ext cx="9604280" cy="71276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/>
              <a:t>小说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F6686FC-900F-DFBE-9463-65F8D87B9C79}"/>
              </a:ext>
            </a:extLst>
          </p:cNvPr>
          <p:cNvSpPr/>
          <p:nvPr/>
        </p:nvSpPr>
        <p:spPr>
          <a:xfrm flipH="1">
            <a:off x="1983600" y="1634769"/>
            <a:ext cx="8003135" cy="71276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路径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BC931A5-1626-4456-DE1F-6C10D42EE1D8}"/>
              </a:ext>
            </a:extLst>
          </p:cNvPr>
          <p:cNvSpPr/>
          <p:nvPr/>
        </p:nvSpPr>
        <p:spPr>
          <a:xfrm flipH="1">
            <a:off x="1180624" y="2582705"/>
            <a:ext cx="9604280" cy="71276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/>
              <a:t>图片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2BFEFEC-8C74-EFE4-86C8-EF36288D2BCD}"/>
              </a:ext>
            </a:extLst>
          </p:cNvPr>
          <p:cNvSpPr/>
          <p:nvPr/>
        </p:nvSpPr>
        <p:spPr>
          <a:xfrm flipH="1">
            <a:off x="1190615" y="5446299"/>
            <a:ext cx="9604280" cy="71276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/>
              <a:t>其他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53A14783-6569-42F1-A81A-F7AD176C621C}"/>
              </a:ext>
            </a:extLst>
          </p:cNvPr>
          <p:cNvSpPr/>
          <p:nvPr/>
        </p:nvSpPr>
        <p:spPr>
          <a:xfrm flipH="1">
            <a:off x="1190615" y="3663839"/>
            <a:ext cx="9604280" cy="71276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/>
              <a:t>漫画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7429E0C-765C-AF9B-5C76-6D4D48C9962A}"/>
              </a:ext>
            </a:extLst>
          </p:cNvPr>
          <p:cNvSpPr/>
          <p:nvPr/>
        </p:nvSpPr>
        <p:spPr>
          <a:xfrm flipH="1">
            <a:off x="1180624" y="4611775"/>
            <a:ext cx="9604280" cy="71276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/>
              <a:t>视频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89EDA888-CB4F-60A2-323E-EE9A17F5FE4F}"/>
              </a:ext>
            </a:extLst>
          </p:cNvPr>
          <p:cNvSpPr/>
          <p:nvPr/>
        </p:nvSpPr>
        <p:spPr>
          <a:xfrm flipH="1">
            <a:off x="1983600" y="2582705"/>
            <a:ext cx="8003134" cy="71276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路径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F2596397-AA8A-2FD2-91FC-B55A3E87D661}"/>
              </a:ext>
            </a:extLst>
          </p:cNvPr>
          <p:cNvSpPr/>
          <p:nvPr/>
        </p:nvSpPr>
        <p:spPr>
          <a:xfrm flipH="1">
            <a:off x="1983598" y="3663839"/>
            <a:ext cx="8003133" cy="71276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路径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C688273F-2942-30A2-BDA7-638E68E1735B}"/>
              </a:ext>
            </a:extLst>
          </p:cNvPr>
          <p:cNvSpPr/>
          <p:nvPr/>
        </p:nvSpPr>
        <p:spPr>
          <a:xfrm flipH="1">
            <a:off x="1983598" y="4611775"/>
            <a:ext cx="8003132" cy="71276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路径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9C5E52B4-0AAC-2F4D-6566-EF024DC23C30}"/>
              </a:ext>
            </a:extLst>
          </p:cNvPr>
          <p:cNvSpPr/>
          <p:nvPr/>
        </p:nvSpPr>
        <p:spPr>
          <a:xfrm flipH="1">
            <a:off x="1983596" y="5446299"/>
            <a:ext cx="8003131" cy="71276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路径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D25BDB2-9031-A8D3-07C9-93814A1F8EC9}"/>
              </a:ext>
            </a:extLst>
          </p:cNvPr>
          <p:cNvSpPr txBox="1"/>
          <p:nvPr/>
        </p:nvSpPr>
        <p:spPr>
          <a:xfrm>
            <a:off x="10063109" y="1829365"/>
            <a:ext cx="655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选择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33553ED-4B22-B6E8-8A8A-1A650C41C834}"/>
              </a:ext>
            </a:extLst>
          </p:cNvPr>
          <p:cNvSpPr txBox="1"/>
          <p:nvPr/>
        </p:nvSpPr>
        <p:spPr>
          <a:xfrm>
            <a:off x="10059690" y="2754420"/>
            <a:ext cx="655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选择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09BB141-2ABF-571F-4688-AD602D2A01DF}"/>
              </a:ext>
            </a:extLst>
          </p:cNvPr>
          <p:cNvSpPr txBox="1"/>
          <p:nvPr/>
        </p:nvSpPr>
        <p:spPr>
          <a:xfrm>
            <a:off x="10059690" y="3818665"/>
            <a:ext cx="655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选择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2449366-0880-7FBF-74AB-E861CE0B2B1C}"/>
              </a:ext>
            </a:extLst>
          </p:cNvPr>
          <p:cNvSpPr txBox="1"/>
          <p:nvPr/>
        </p:nvSpPr>
        <p:spPr>
          <a:xfrm>
            <a:off x="10059690" y="4783490"/>
            <a:ext cx="655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选择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8EECDA4-B072-001A-1298-1B42A5E1B2C8}"/>
              </a:ext>
            </a:extLst>
          </p:cNvPr>
          <p:cNvSpPr txBox="1"/>
          <p:nvPr/>
        </p:nvSpPr>
        <p:spPr>
          <a:xfrm>
            <a:off x="10059690" y="5607086"/>
            <a:ext cx="655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选择</a:t>
            </a:r>
          </a:p>
        </p:txBody>
      </p:sp>
    </p:spTree>
    <p:extLst>
      <p:ext uri="{BB962C8B-B14F-4D97-AF65-F5344CB8AC3E}">
        <p14:creationId xmlns:p14="http://schemas.microsoft.com/office/powerpoint/2010/main" val="3193165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D40FE2CA-3487-8720-E70A-B1975BD85A88}"/>
              </a:ext>
            </a:extLst>
          </p:cNvPr>
          <p:cNvSpPr/>
          <p:nvPr/>
        </p:nvSpPr>
        <p:spPr>
          <a:xfrm>
            <a:off x="259166" y="236368"/>
            <a:ext cx="11557003" cy="6333506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6F1DBD3-E762-6F35-2A5C-895E1F68206A}"/>
              </a:ext>
            </a:extLst>
          </p:cNvPr>
          <p:cNvSpPr/>
          <p:nvPr/>
        </p:nvSpPr>
        <p:spPr>
          <a:xfrm flipH="1">
            <a:off x="5191162" y="348875"/>
            <a:ext cx="1476532" cy="49145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管理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7DF8632-AF42-DFF9-AA07-BE2AA3D46A5B}"/>
              </a:ext>
            </a:extLst>
          </p:cNvPr>
          <p:cNvSpPr/>
          <p:nvPr/>
        </p:nvSpPr>
        <p:spPr>
          <a:xfrm flipH="1">
            <a:off x="1287731" y="1073606"/>
            <a:ext cx="9604280" cy="71276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/>
              <a:t>头像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8BBF13A-5A48-7B36-254E-0162E74D5A4D}"/>
              </a:ext>
            </a:extLst>
          </p:cNvPr>
          <p:cNvSpPr/>
          <p:nvPr/>
        </p:nvSpPr>
        <p:spPr>
          <a:xfrm flipH="1">
            <a:off x="2080716" y="1073606"/>
            <a:ext cx="8030567" cy="71276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路径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B644A9F-7B6A-F154-796F-42BE5BDA3740}"/>
              </a:ext>
            </a:extLst>
          </p:cNvPr>
          <p:cNvSpPr txBox="1"/>
          <p:nvPr/>
        </p:nvSpPr>
        <p:spPr>
          <a:xfrm>
            <a:off x="10173941" y="1245321"/>
            <a:ext cx="655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选择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8BC3E57-8AA6-7A2B-759E-B4E8AFBDA9E4}"/>
              </a:ext>
            </a:extLst>
          </p:cNvPr>
          <p:cNvSpPr/>
          <p:nvPr/>
        </p:nvSpPr>
        <p:spPr>
          <a:xfrm flipH="1">
            <a:off x="1287731" y="3184909"/>
            <a:ext cx="9604280" cy="71276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/>
              <a:t>密码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7043773-9BAC-111A-54D5-349DC9FBF85D}"/>
              </a:ext>
            </a:extLst>
          </p:cNvPr>
          <p:cNvSpPr/>
          <p:nvPr/>
        </p:nvSpPr>
        <p:spPr>
          <a:xfrm flipH="1">
            <a:off x="2080716" y="3184909"/>
            <a:ext cx="8030567" cy="71276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路径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E89B9F9-BC6B-9DB1-418B-1EDE2A5C5502}"/>
              </a:ext>
            </a:extLst>
          </p:cNvPr>
          <p:cNvSpPr txBox="1"/>
          <p:nvPr/>
        </p:nvSpPr>
        <p:spPr>
          <a:xfrm>
            <a:off x="10173941" y="3356624"/>
            <a:ext cx="655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选择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09EE07E-823C-C604-A90F-6925D274CC1D}"/>
              </a:ext>
            </a:extLst>
          </p:cNvPr>
          <p:cNvSpPr/>
          <p:nvPr/>
        </p:nvSpPr>
        <p:spPr>
          <a:xfrm flipH="1">
            <a:off x="1287731" y="2133570"/>
            <a:ext cx="9604280" cy="71276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/>
              <a:t>账号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685E975-F778-D9F1-A477-BE027082FC7D}"/>
              </a:ext>
            </a:extLst>
          </p:cNvPr>
          <p:cNvSpPr/>
          <p:nvPr/>
        </p:nvSpPr>
        <p:spPr>
          <a:xfrm flipH="1">
            <a:off x="2080716" y="2133570"/>
            <a:ext cx="8030567" cy="71276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路径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AA94646-A2CF-5D71-F0AE-A743E31194E3}"/>
              </a:ext>
            </a:extLst>
          </p:cNvPr>
          <p:cNvSpPr txBox="1"/>
          <p:nvPr/>
        </p:nvSpPr>
        <p:spPr>
          <a:xfrm>
            <a:off x="10173941" y="2305285"/>
            <a:ext cx="655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选择</a:t>
            </a:r>
          </a:p>
        </p:txBody>
      </p:sp>
    </p:spTree>
    <p:extLst>
      <p:ext uri="{BB962C8B-B14F-4D97-AF65-F5344CB8AC3E}">
        <p14:creationId xmlns:p14="http://schemas.microsoft.com/office/powerpoint/2010/main" val="1319000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CD0F8B5-2678-BFA3-8094-B9335C1F5ACD}"/>
              </a:ext>
            </a:extLst>
          </p:cNvPr>
          <p:cNvSpPr/>
          <p:nvPr/>
        </p:nvSpPr>
        <p:spPr>
          <a:xfrm>
            <a:off x="2424683" y="1602443"/>
            <a:ext cx="7342633" cy="390448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ADB3797-D6B9-DC49-87E6-BD70ABD41074}"/>
              </a:ext>
            </a:extLst>
          </p:cNvPr>
          <p:cNvSpPr/>
          <p:nvPr/>
        </p:nvSpPr>
        <p:spPr>
          <a:xfrm>
            <a:off x="5807200" y="1888955"/>
            <a:ext cx="1418845" cy="50596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9E1590C-2B37-B07E-6702-27BF6EF27855}"/>
              </a:ext>
            </a:extLst>
          </p:cNvPr>
          <p:cNvSpPr txBox="1"/>
          <p:nvPr/>
        </p:nvSpPr>
        <p:spPr>
          <a:xfrm>
            <a:off x="5957695" y="1957273"/>
            <a:ext cx="1117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身份验证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0CD09C4-48A4-AFE2-5E9D-EE1BDCA098CE}"/>
              </a:ext>
            </a:extLst>
          </p:cNvPr>
          <p:cNvSpPr txBox="1"/>
          <p:nvPr/>
        </p:nvSpPr>
        <p:spPr>
          <a:xfrm>
            <a:off x="3242311" y="3764737"/>
            <a:ext cx="709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密码：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88F9A49-64D1-D69E-B1C1-DB3C80FA783C}"/>
              </a:ext>
            </a:extLst>
          </p:cNvPr>
          <p:cNvSpPr/>
          <p:nvPr/>
        </p:nvSpPr>
        <p:spPr>
          <a:xfrm>
            <a:off x="4822884" y="1892003"/>
            <a:ext cx="706376" cy="50596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9EABDB3-9C65-3C93-1EDA-6AAE0565F17C}"/>
              </a:ext>
            </a:extLst>
          </p:cNvPr>
          <p:cNvSpPr txBox="1"/>
          <p:nvPr/>
        </p:nvSpPr>
        <p:spPr>
          <a:xfrm>
            <a:off x="4822884" y="1957273"/>
            <a:ext cx="706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头像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3A5911C-2511-2EF5-39FB-DBC85C3B576D}"/>
              </a:ext>
            </a:extLst>
          </p:cNvPr>
          <p:cNvSpPr/>
          <p:nvPr/>
        </p:nvSpPr>
        <p:spPr>
          <a:xfrm>
            <a:off x="4024884" y="3696419"/>
            <a:ext cx="4142232" cy="50596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1135C50-FD2D-D433-CEA8-33413A5DACD7}"/>
              </a:ext>
            </a:extLst>
          </p:cNvPr>
          <p:cNvSpPr/>
          <p:nvPr/>
        </p:nvSpPr>
        <p:spPr>
          <a:xfrm>
            <a:off x="5589269" y="4546175"/>
            <a:ext cx="1013463" cy="50596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F1E54C8-A29C-CBD7-140A-7B230776BD4D}"/>
              </a:ext>
            </a:extLst>
          </p:cNvPr>
          <p:cNvSpPr txBox="1"/>
          <p:nvPr/>
        </p:nvSpPr>
        <p:spPr>
          <a:xfrm>
            <a:off x="5775386" y="4614493"/>
            <a:ext cx="641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登录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621C2E6-3042-B0EE-81B1-BFF71DA87332}"/>
              </a:ext>
            </a:extLst>
          </p:cNvPr>
          <p:cNvSpPr/>
          <p:nvPr/>
        </p:nvSpPr>
        <p:spPr>
          <a:xfrm>
            <a:off x="1243584" y="806915"/>
            <a:ext cx="9866375" cy="540410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7D10D9D-B4F2-4BB5-B479-BA92E8A70426}"/>
              </a:ext>
            </a:extLst>
          </p:cNvPr>
          <p:cNvSpPr txBox="1"/>
          <p:nvPr/>
        </p:nvSpPr>
        <p:spPr>
          <a:xfrm>
            <a:off x="3242311" y="2937467"/>
            <a:ext cx="709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账号：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14DDD96-D326-E78A-8C39-94F4D7DE7CFB}"/>
              </a:ext>
            </a:extLst>
          </p:cNvPr>
          <p:cNvSpPr/>
          <p:nvPr/>
        </p:nvSpPr>
        <p:spPr>
          <a:xfrm>
            <a:off x="4024884" y="2869149"/>
            <a:ext cx="4142232" cy="50596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0301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73</Words>
  <Application>Microsoft Office PowerPoint</Application>
  <PresentationFormat>宽屏</PresentationFormat>
  <Paragraphs>68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Arial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未知用户</dc:creator>
  <cp:lastModifiedBy>清文 赖</cp:lastModifiedBy>
  <cp:revision>8</cp:revision>
  <dcterms:created xsi:type="dcterms:W3CDTF">2023-11-27T06:24:46Z</dcterms:created>
  <dcterms:modified xsi:type="dcterms:W3CDTF">2023-12-03T14:41:05Z</dcterms:modified>
</cp:coreProperties>
</file>