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31C5E-1D8D-630C-165D-FF78795B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E5B77A-D5E5-995F-BFCB-0E5C325E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75E9A-428A-B0A4-756C-99C1DD60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F4E80-599E-E185-6D8C-EFD7AE44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4510D-7BDB-23B5-34EC-40189E0E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1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222A0-AEAF-066D-EF01-42CDAFA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A6789-6416-BDD2-1AAC-FC383FA0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4E08F-4385-7501-9689-B76B5884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4C93D-B3E0-B60F-3129-4D948D59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740EF-0A50-3904-E59E-A7C42B0F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5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E1DB7-EF53-D6A5-AF4E-282CFC8D0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7B305-6925-330E-09EF-6D44321D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9C9E9-511F-6EBD-7995-844504E0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4B62C-5B85-6B5D-B91D-F2A6F3C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03E62-B37B-BF2D-E2EA-3C938676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8685C-359C-EC79-7A32-1C444AC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561C4-AC13-5DEE-20D8-5DC2AEDC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E3F2B-CB5F-B533-747C-83F70820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4C24E-718C-7D02-336B-AEC73488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B1F61-238D-65E2-4B34-DC3B1CA2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3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CC3D-0D37-3DBB-EDD7-8C6543DE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022D9-4B00-BD3A-4E5A-F78F51E5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D86C8-4630-4A1B-CFEB-F5C740F3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66348-5542-81FF-BF89-728BF76D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4857F-9A4B-AC2B-2B13-C75C4277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BB136-F149-9A45-D7B4-5CA4F393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CBD09-12B7-494E-9E07-D9B1195B7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EA146-2BAB-941E-DF80-ABB0EF295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C63DE-6736-B61F-E581-8DCE4DA0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E0126-F047-D671-70CD-AD2F043D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9D4CD-7220-B347-5618-21513C33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6511-EE1F-8943-5255-B060FDEA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42312-1B31-C7F7-065B-AEA54154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20EC6-3FE3-D975-CCBB-C796DE0F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C74C3-BFE9-E060-CAA6-9F33961B5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BA3038-C31C-C4DF-A5B9-C3D6C1BE5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F55644-5398-FA7F-C047-1BC796F6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65703C-5B87-ECEE-2DE5-0F956AEF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DF07AC-9CF2-A57D-B205-F9EC98BD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0753-015E-76F2-7675-62759FF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991D11-3844-73E6-E04F-17C927BB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C7B20B-DCD3-9D0B-F4CD-DEEF51CF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C407B-6FB5-EE9F-31AD-CF74F5A0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6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441F3D-69DF-23D1-8E4D-2DB0D818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3DD8BE-62EF-0E31-860A-41ACA006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551AC-7928-339E-80B0-D4EB4EC5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2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16E2-6FBF-63D9-891A-2FBC02FD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B0704-2E2B-3F07-587E-70AEAF9B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50F23-A071-8EB5-7573-671A0318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9544A-DD97-3929-4EF6-57AFCACB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27F1B-7695-4E7E-4550-A3DF39DC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B834E-66D3-8319-524C-0BE540ED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8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41428-291F-E177-0AF6-253230FA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3F52A-799B-7BCD-991B-E100C6EE0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79F3C-C94E-AA44-D944-4BA1B6FC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E9A20-135E-21F1-CD59-AD2FC805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2B77A-5BF6-0B23-B131-376D743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40DFA-1C5E-7D7F-AF37-3C3F0C69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4E95CF-90EB-E788-2506-18BDDADD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7626A-AF6F-7AA3-D9D5-97A85827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330C2-5679-0B76-A1F9-9E34F7869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6FD6-0D2C-41E0-80B0-C1834A87D8EF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230D8-9C85-9EC3-2471-32D95ECE8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A297-3B52-2208-ED1F-D362960E5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0E1D-0AD6-4245-8FF3-4103B641E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4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E650A3F-4ADC-463E-A47F-0C896E29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41" y="2689860"/>
            <a:ext cx="1905000" cy="190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212B1D-000C-D4A7-A14B-50348B4D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82380" y="2413815"/>
            <a:ext cx="19050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7BF43D-3BB9-12F5-E62C-6BAFAF49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2191">
            <a:off x="2609487" y="2959456"/>
            <a:ext cx="886127" cy="8861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B56654-C0C5-BE48-E45E-4E6650AC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4588">
            <a:off x="2666924" y="2788608"/>
            <a:ext cx="886127" cy="8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1C4D9B4-BD09-2B2E-953E-80282711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21" y="2337721"/>
            <a:ext cx="2182557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26324C-D019-D72E-331D-BF604029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12" y="2476500"/>
            <a:ext cx="2009775" cy="190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E1658C-7A65-1DCA-7453-7A4E82A0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3293" y="2243589"/>
            <a:ext cx="2009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清文 赖</dc:creator>
  <cp:lastModifiedBy>清文 赖</cp:lastModifiedBy>
  <cp:revision>2</cp:revision>
  <dcterms:created xsi:type="dcterms:W3CDTF">2023-12-04T13:55:34Z</dcterms:created>
  <dcterms:modified xsi:type="dcterms:W3CDTF">2023-12-06T04:49:24Z</dcterms:modified>
</cp:coreProperties>
</file>