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9C49-AC7C-1F3B-94FF-C60F653D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B8B8F-CD08-5836-A4F1-D7285695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C2663-9ADB-19DF-2C99-915134B9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FA84-C861-BBEB-F1DC-8BBD834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358E7-93D7-0540-56D5-8EA02BF9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A587-FDD0-ADBC-5856-C93AE69A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A4DAD-AFD9-7FB6-03F1-8C53FB2C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ECE7-6E47-68F4-BB5B-858C9AA6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0D5-6BAB-C88A-75A2-E13147D3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19A2-D771-F1F0-9BE2-38DB0C82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A6D34-C6AE-5489-7C57-B7A72586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34B2C-8B1D-5558-1E36-02292BE5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76D6-2FA0-791D-AB68-42550877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81D90-0FC4-EC86-900B-9D7F3EA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68ACB-DD82-D6F9-FF79-89624003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88D6-A2F3-B598-EBFA-50C16521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5A288-1235-CC42-CFDB-E46A0E58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67A3F-BFF8-74F8-1FAA-355CA5F3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71038-A957-2388-34F2-4508A72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B50AE-7DD2-84F1-318B-F5DB2EB9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957E-597A-4E05-3B1B-79F1273A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F51A0-8277-E004-B121-60DB15CA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7D91-C3B2-4004-6B3F-39C918B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B4232-762F-5DFC-F921-81FB22A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796A-0FC8-38D5-AFA0-625E9F0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B6F8-0000-E061-C6C3-AF7AD72E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27C7-78AF-E388-26DA-3D606FD3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6085D-308D-41D3-7BB9-E98525BB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CA723-4A37-A555-D4D7-0C7BA1D6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5485-9C9D-A095-9762-E87C5559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0C02D-E725-6387-0138-B8D506A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B70E-693E-7E93-B4D5-3F128870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44AF7-ED58-9429-1D2A-E40A1D3F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02770-A6E7-3842-9ECF-AED64AA2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5C19D-35EB-ED13-24F2-B2E17CAD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16D74E-9D5F-624E-FEFB-227919D2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306C-1B0E-B390-5FBC-3ED4E52A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D2B95-253B-1F3C-337F-1CF454F3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F3A8C-E7A8-A608-8FB6-27397B18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EF2C5-0BCD-5980-646E-DAB6DF72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C864AA-9952-BF75-F2BC-8379557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74778-ABFE-3F0E-54A5-1058425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E2D93-BFB0-EF5D-A67B-452B65E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1FE519-AC4E-BB6E-91C2-C980D22C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A9712-5A00-73FC-6A97-2005F2EF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B355-379C-C27E-A97E-E302856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61BF-F9AA-C28E-E693-72916625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04E1C-8ED1-86E5-3672-5962ABC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6C3B-55A1-A29D-C28C-ED6EA158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73D64-B08A-8F9C-0D6E-4C08C4FB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9C59F-C2E4-0E44-1306-48C66A42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A943-746C-2571-BAEF-7E927720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8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98B67-3276-30A3-FB10-12714881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3F218-24E9-6F51-E763-22B35862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7ABB4-5EC3-6562-E6A0-D3EAF53C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340CA-DBF2-65A5-BF67-0F3B329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04AFF-73A5-4A16-0EF9-5FD163A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AC39A-0928-625A-6036-4CFB619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5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85C1D-2F52-99EF-1044-A9BBB06B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2FD9-3E07-6596-1F61-2A101B45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AE30A-FED2-FB7E-5894-1267B369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6609-D7C2-EA44-B21B-3FA5DEBB1C12}" type="datetimeFigureOut">
              <a:rPr lang="en-US" altLang="zh-CN"/>
              <a:t>12/12/2023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05B33-3C1A-6B7C-CF86-005ACF8A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3AF43-96A8-D00F-4217-D5C6D2FD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2B22-64CC-6947-ADF4-2499C7BB4DF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A47290-D007-0177-8B34-31320EE381B2}"/>
              </a:ext>
            </a:extLst>
          </p:cNvPr>
          <p:cNvSpPr/>
          <p:nvPr/>
        </p:nvSpPr>
        <p:spPr>
          <a:xfrm>
            <a:off x="273338" y="305880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C8B14C-3A9A-A6D5-E241-3F89A0600344}"/>
              </a:ext>
            </a:extLst>
          </p:cNvPr>
          <p:cNvSpPr/>
          <p:nvPr/>
        </p:nvSpPr>
        <p:spPr>
          <a:xfrm>
            <a:off x="273337" y="304757"/>
            <a:ext cx="11557003" cy="998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  <a:endParaRPr lang="en-US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ABCAC-E969-4EB9-9EE8-BC3C92548FAF}"/>
              </a:ext>
            </a:extLst>
          </p:cNvPr>
          <p:cNvSpPr/>
          <p:nvPr/>
        </p:nvSpPr>
        <p:spPr>
          <a:xfrm flipH="1">
            <a:off x="469796" y="1574152"/>
            <a:ext cx="717325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0E0D27-B34E-02F5-6F41-8EBA677F6882}"/>
              </a:ext>
            </a:extLst>
          </p:cNvPr>
          <p:cNvSpPr/>
          <p:nvPr/>
        </p:nvSpPr>
        <p:spPr>
          <a:xfrm rot="10800000" flipH="1" flipV="1">
            <a:off x="469795" y="2344831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94DA2-A326-0B26-757C-2A9A60093C88}"/>
              </a:ext>
            </a:extLst>
          </p:cNvPr>
          <p:cNvSpPr/>
          <p:nvPr/>
        </p:nvSpPr>
        <p:spPr>
          <a:xfrm rot="10800000" flipH="1" flipV="1">
            <a:off x="469795" y="353853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音乐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CCE607-8813-6D5D-06B2-D406FB985CDB}"/>
              </a:ext>
            </a:extLst>
          </p:cNvPr>
          <p:cNvSpPr/>
          <p:nvPr/>
        </p:nvSpPr>
        <p:spPr>
          <a:xfrm rot="10800000" flipH="1" flipV="1">
            <a:off x="469795" y="294168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漫画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260D8F-3571-01D4-7179-4BC3A041EAF1}"/>
              </a:ext>
            </a:extLst>
          </p:cNvPr>
          <p:cNvSpPr/>
          <p:nvPr/>
        </p:nvSpPr>
        <p:spPr>
          <a:xfrm rot="10800000" flipH="1" flipV="1">
            <a:off x="469795" y="1747977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小说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D76DF2-D1ED-A1E7-ED4B-AD76707E658B}"/>
              </a:ext>
            </a:extLst>
          </p:cNvPr>
          <p:cNvSpPr/>
          <p:nvPr/>
        </p:nvSpPr>
        <p:spPr>
          <a:xfrm flipH="1">
            <a:off x="8207150" y="408864"/>
            <a:ext cx="893189" cy="3055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CB6C6C-08BB-1E5A-E778-8E63A7281224}"/>
              </a:ext>
            </a:extLst>
          </p:cNvPr>
          <p:cNvSpPr/>
          <p:nvPr/>
        </p:nvSpPr>
        <p:spPr>
          <a:xfrm rot="10800000" flipH="1" flipV="1">
            <a:off x="469795" y="38044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Logo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AD36BD-F340-1C1B-57BE-E13505422AB2}"/>
              </a:ext>
            </a:extLst>
          </p:cNvPr>
          <p:cNvSpPr/>
          <p:nvPr/>
        </p:nvSpPr>
        <p:spPr>
          <a:xfrm rot="10800000" flipH="1" flipV="1">
            <a:off x="6601988" y="418040"/>
            <a:ext cx="1381606" cy="2963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/>
              <a:t>Search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B74787-6BC8-8D59-1E89-56F8A2691A47}"/>
              </a:ext>
            </a:extLst>
          </p:cNvPr>
          <p:cNvSpPr/>
          <p:nvPr/>
        </p:nvSpPr>
        <p:spPr>
          <a:xfrm rot="10800000" flipH="1" flipV="1">
            <a:off x="7410919" y="418042"/>
            <a:ext cx="57267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7C71E8-3F2B-780E-772F-D8D51E1C48E9}"/>
              </a:ext>
            </a:extLst>
          </p:cNvPr>
          <p:cNvSpPr/>
          <p:nvPr/>
        </p:nvSpPr>
        <p:spPr>
          <a:xfrm rot="10800000" flipH="1" flipV="1">
            <a:off x="1449235" y="1516564"/>
            <a:ext cx="10118991" cy="49323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2D519B-1BC6-1DF3-732D-41307BB85C0A}"/>
              </a:ext>
            </a:extLst>
          </p:cNvPr>
          <p:cNvSpPr/>
          <p:nvPr/>
        </p:nvSpPr>
        <p:spPr>
          <a:xfrm rot="10800000" flipH="1" flipV="1">
            <a:off x="167923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56AAAF-99D9-690D-8AC7-A5F681549D97}"/>
              </a:ext>
            </a:extLst>
          </p:cNvPr>
          <p:cNvSpPr/>
          <p:nvPr/>
        </p:nvSpPr>
        <p:spPr>
          <a:xfrm rot="10800000" flipH="1" flipV="1">
            <a:off x="4152937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2C8131-19AC-348C-EEB3-F542E0F55DDD}"/>
              </a:ext>
            </a:extLst>
          </p:cNvPr>
          <p:cNvSpPr/>
          <p:nvPr/>
        </p:nvSpPr>
        <p:spPr>
          <a:xfrm rot="10800000" flipH="1" flipV="1">
            <a:off x="6628608" y="2277703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D58B21-108D-1A5A-C9B4-DCE96CF8DB01}"/>
              </a:ext>
            </a:extLst>
          </p:cNvPr>
          <p:cNvSpPr/>
          <p:nvPr/>
        </p:nvSpPr>
        <p:spPr>
          <a:xfrm rot="10800000" flipH="1" flipV="1">
            <a:off x="9168941" y="2277704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A7E805-CBE1-D8E9-121A-9B5CE8D370E4}"/>
              </a:ext>
            </a:extLst>
          </p:cNvPr>
          <p:cNvSpPr/>
          <p:nvPr/>
        </p:nvSpPr>
        <p:spPr>
          <a:xfrm rot="10800000" flipH="1" flipV="1">
            <a:off x="469795" y="4651199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2D7EDC-CB51-4B09-30BC-8727EAE90CA3}"/>
              </a:ext>
            </a:extLst>
          </p:cNvPr>
          <p:cNvSpPr/>
          <p:nvPr/>
        </p:nvSpPr>
        <p:spPr>
          <a:xfrm rot="10800000" flipH="1" flipV="1">
            <a:off x="1679237" y="1688964"/>
            <a:ext cx="9537080" cy="4397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Tools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A39553-0211-0CAB-6C84-D89BAAE0199E}"/>
              </a:ext>
            </a:extLst>
          </p:cNvPr>
          <p:cNvSpPr/>
          <p:nvPr/>
        </p:nvSpPr>
        <p:spPr>
          <a:xfrm flipH="1">
            <a:off x="11104743" y="418042"/>
            <a:ext cx="612279" cy="28715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设置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F4E8610-3AD7-0062-4DEB-FB49842001B6}"/>
              </a:ext>
            </a:extLst>
          </p:cNvPr>
          <p:cNvSpPr/>
          <p:nvPr/>
        </p:nvSpPr>
        <p:spPr>
          <a:xfrm flipH="1">
            <a:off x="10323430" y="418040"/>
            <a:ext cx="612280" cy="2871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dark</a:t>
            </a:r>
            <a:endParaRPr lang="zh-CN" altLang="en-US" sz="1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90BEE5-7DBF-A41E-558C-18B830DBB04C}"/>
              </a:ext>
            </a:extLst>
          </p:cNvPr>
          <p:cNvSpPr/>
          <p:nvPr/>
        </p:nvSpPr>
        <p:spPr>
          <a:xfrm rot="10800000" flipH="1" flipV="1">
            <a:off x="1793864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BB3F22-C77D-9405-B642-C04D5CD7A736}"/>
              </a:ext>
            </a:extLst>
          </p:cNvPr>
          <p:cNvSpPr/>
          <p:nvPr/>
        </p:nvSpPr>
        <p:spPr>
          <a:xfrm rot="10800000" flipV="1">
            <a:off x="1679236" y="3429001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8E138FA-D800-E7BD-6408-13B50FFD986F}"/>
              </a:ext>
            </a:extLst>
          </p:cNvPr>
          <p:cNvSpPr/>
          <p:nvPr/>
        </p:nvSpPr>
        <p:spPr>
          <a:xfrm rot="10800000" flipV="1">
            <a:off x="4152937" y="3429002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A6CBC4D-A31C-AD79-0DD9-D938800F1493}"/>
              </a:ext>
            </a:extLst>
          </p:cNvPr>
          <p:cNvSpPr/>
          <p:nvPr/>
        </p:nvSpPr>
        <p:spPr>
          <a:xfrm rot="10800000" flipV="1">
            <a:off x="6626638" y="3429003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2E78E0-7A20-48D7-371C-1CADC6D85B37}"/>
              </a:ext>
            </a:extLst>
          </p:cNvPr>
          <p:cNvSpPr/>
          <p:nvPr/>
        </p:nvSpPr>
        <p:spPr>
          <a:xfrm rot="10800000" flipV="1">
            <a:off x="9100339" y="342900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C5A4402-93F7-11FD-7D60-75B6D2B6EC19}"/>
              </a:ext>
            </a:extLst>
          </p:cNvPr>
          <p:cNvSpPr/>
          <p:nvPr/>
        </p:nvSpPr>
        <p:spPr>
          <a:xfrm flipH="1">
            <a:off x="9208919" y="408864"/>
            <a:ext cx="1054058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最近使用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9925C30-F7FA-72F7-65F9-A3FD4D9B4CB3}"/>
              </a:ext>
            </a:extLst>
          </p:cNvPr>
          <p:cNvSpPr/>
          <p:nvPr/>
        </p:nvSpPr>
        <p:spPr>
          <a:xfrm rot="10800000" flipH="1" flipV="1">
            <a:off x="2797281" y="1758734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过滤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6D6051-9212-BDAA-1DAB-CD8D4457E753}"/>
              </a:ext>
            </a:extLst>
          </p:cNvPr>
          <p:cNvSpPr/>
          <p:nvPr/>
        </p:nvSpPr>
        <p:spPr>
          <a:xfrm rot="10800000" flipH="1" flipV="1">
            <a:off x="167923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47729-0691-A4C2-75A5-B22646567C8B}"/>
              </a:ext>
            </a:extLst>
          </p:cNvPr>
          <p:cNvSpPr/>
          <p:nvPr/>
        </p:nvSpPr>
        <p:spPr>
          <a:xfrm rot="10800000" flipH="1" flipV="1">
            <a:off x="4152937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448E0-3633-7D84-B7FA-FFE05C924D04}"/>
              </a:ext>
            </a:extLst>
          </p:cNvPr>
          <p:cNvSpPr/>
          <p:nvPr/>
        </p:nvSpPr>
        <p:spPr>
          <a:xfrm rot="10800000" flipH="1" flipV="1">
            <a:off x="6628608" y="3866546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A556D1-6822-86A8-03F0-0C4B171BEE27}"/>
              </a:ext>
            </a:extLst>
          </p:cNvPr>
          <p:cNvSpPr/>
          <p:nvPr/>
        </p:nvSpPr>
        <p:spPr>
          <a:xfrm rot="10800000" flipH="1" flipV="1">
            <a:off x="9168941" y="3866547"/>
            <a:ext cx="1835370" cy="10455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item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C1AE5-C5C6-0BF6-DB41-2AD389570110}"/>
              </a:ext>
            </a:extLst>
          </p:cNvPr>
          <p:cNvSpPr/>
          <p:nvPr/>
        </p:nvSpPr>
        <p:spPr>
          <a:xfrm rot="10800000" flipV="1">
            <a:off x="1679236" y="5017844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D7BB6B-5530-6B40-D2B8-FE2D9DB56227}"/>
              </a:ext>
            </a:extLst>
          </p:cNvPr>
          <p:cNvSpPr/>
          <p:nvPr/>
        </p:nvSpPr>
        <p:spPr>
          <a:xfrm rot="10800000" flipV="1">
            <a:off x="4152937" y="5017845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93F4EE-3781-2049-EDC3-A500506CFF70}"/>
              </a:ext>
            </a:extLst>
          </p:cNvPr>
          <p:cNvSpPr/>
          <p:nvPr/>
        </p:nvSpPr>
        <p:spPr>
          <a:xfrm rot="10800000" flipV="1">
            <a:off x="6626638" y="5017846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2136DF-9C9C-3484-338A-63FA14400D1B}"/>
              </a:ext>
            </a:extLst>
          </p:cNvPr>
          <p:cNvSpPr/>
          <p:nvPr/>
        </p:nvSpPr>
        <p:spPr>
          <a:xfrm rot="10800000" flipV="1">
            <a:off x="9100339" y="5017847"/>
            <a:ext cx="1835371" cy="15119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name</a:t>
            </a:r>
            <a:endParaRPr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722E1F-9835-540B-F69A-E45D1D731DAE}"/>
              </a:ext>
            </a:extLst>
          </p:cNvPr>
          <p:cNvSpPr txBox="1"/>
          <p:nvPr/>
        </p:nvSpPr>
        <p:spPr>
          <a:xfrm>
            <a:off x="5780818" y="5646267"/>
            <a:ext cx="169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pitchFamily="49" charset="0"/>
              </a:rPr>
              <a:t>......</a:t>
            </a:r>
            <a:endParaRPr lang="zh-CN" altLang="en-US" sz="32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E9B016-A328-D54F-4296-A2E52E61EAAC}"/>
              </a:ext>
            </a:extLst>
          </p:cNvPr>
          <p:cNvSpPr/>
          <p:nvPr/>
        </p:nvSpPr>
        <p:spPr>
          <a:xfrm rot="10800000" flipH="1" flipV="1">
            <a:off x="3744609" y="1747435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排列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FC4EAD-F38B-6455-9AA3-BA7FB56694FA}"/>
              </a:ext>
            </a:extLst>
          </p:cNvPr>
          <p:cNvSpPr/>
          <p:nvPr/>
        </p:nvSpPr>
        <p:spPr>
          <a:xfrm>
            <a:off x="1449235" y="418040"/>
            <a:ext cx="4236896" cy="29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35F8-80E1-5E99-3D43-E88FEBE01F40}"/>
              </a:ext>
            </a:extLst>
          </p:cNvPr>
          <p:cNvSpPr txBox="1"/>
          <p:nvPr/>
        </p:nvSpPr>
        <p:spPr>
          <a:xfrm>
            <a:off x="1449235" y="380446"/>
            <a:ext cx="42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导航栏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746EA3-DC7B-72F6-939F-5C4EF47535D2}"/>
              </a:ext>
            </a:extLst>
          </p:cNvPr>
          <p:cNvSpPr/>
          <p:nvPr/>
        </p:nvSpPr>
        <p:spPr>
          <a:xfrm rot="10800000" flipH="1" flipV="1">
            <a:off x="469794" y="4129356"/>
            <a:ext cx="717326" cy="2963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10753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E4CF0F-191A-8802-7E14-7193B34F992B}"/>
              </a:ext>
            </a:extLst>
          </p:cNvPr>
          <p:cNvSpPr/>
          <p:nvPr/>
        </p:nvSpPr>
        <p:spPr>
          <a:xfrm>
            <a:off x="317498" y="262247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69E6B-29F0-D013-609D-9032CADFE4C8}"/>
              </a:ext>
            </a:extLst>
          </p:cNvPr>
          <p:cNvSpPr/>
          <p:nvPr/>
        </p:nvSpPr>
        <p:spPr>
          <a:xfrm flipH="1">
            <a:off x="523916" y="482025"/>
            <a:ext cx="863127" cy="3929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7E66D6-BB38-2E8D-4190-10DB81348680}"/>
              </a:ext>
            </a:extLst>
          </p:cNvPr>
          <p:cNvSpPr/>
          <p:nvPr/>
        </p:nvSpPr>
        <p:spPr>
          <a:xfrm flipH="1">
            <a:off x="5254489" y="362179"/>
            <a:ext cx="1476532" cy="7585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B1267E-ECC3-FBF9-3751-FCB6270BE04F}"/>
              </a:ext>
            </a:extLst>
          </p:cNvPr>
          <p:cNvSpPr/>
          <p:nvPr/>
        </p:nvSpPr>
        <p:spPr>
          <a:xfrm flipH="1">
            <a:off x="955480" y="1399595"/>
            <a:ext cx="10270978" cy="48812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6FE46-1B3D-7219-5E0C-A54B3AEA6519}"/>
              </a:ext>
            </a:extLst>
          </p:cNvPr>
          <p:cNvSpPr/>
          <p:nvPr/>
        </p:nvSpPr>
        <p:spPr>
          <a:xfrm flipH="1">
            <a:off x="1190615" y="163476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小说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6686FC-900F-DFBE-9463-65F8D87B9C79}"/>
              </a:ext>
            </a:extLst>
          </p:cNvPr>
          <p:cNvSpPr/>
          <p:nvPr/>
        </p:nvSpPr>
        <p:spPr>
          <a:xfrm flipH="1">
            <a:off x="1983600" y="1634769"/>
            <a:ext cx="8003135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C931A5-1626-4456-DE1F-6C10D42EE1D8}"/>
              </a:ext>
            </a:extLst>
          </p:cNvPr>
          <p:cNvSpPr/>
          <p:nvPr/>
        </p:nvSpPr>
        <p:spPr>
          <a:xfrm flipH="1">
            <a:off x="1180624" y="258270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BFEFEC-8C74-EFE4-86C8-EF36288D2BCD}"/>
              </a:ext>
            </a:extLst>
          </p:cNvPr>
          <p:cNvSpPr/>
          <p:nvPr/>
        </p:nvSpPr>
        <p:spPr>
          <a:xfrm flipH="1">
            <a:off x="1190615" y="544629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其他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A14783-6569-42F1-A81A-F7AD176C621C}"/>
              </a:ext>
            </a:extLst>
          </p:cNvPr>
          <p:cNvSpPr/>
          <p:nvPr/>
        </p:nvSpPr>
        <p:spPr>
          <a:xfrm flipH="1">
            <a:off x="1190615" y="366383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漫画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429E0C-765C-AF9B-5C76-6D4D48C9962A}"/>
              </a:ext>
            </a:extLst>
          </p:cNvPr>
          <p:cNvSpPr/>
          <p:nvPr/>
        </p:nvSpPr>
        <p:spPr>
          <a:xfrm flipH="1">
            <a:off x="1180624" y="4611775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视频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EDA888-CB4F-60A2-323E-EE9A17F5FE4F}"/>
              </a:ext>
            </a:extLst>
          </p:cNvPr>
          <p:cNvSpPr/>
          <p:nvPr/>
        </p:nvSpPr>
        <p:spPr>
          <a:xfrm flipH="1">
            <a:off x="1983600" y="2582705"/>
            <a:ext cx="8003134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596397-AA8A-2FD2-91FC-B55A3E87D661}"/>
              </a:ext>
            </a:extLst>
          </p:cNvPr>
          <p:cNvSpPr/>
          <p:nvPr/>
        </p:nvSpPr>
        <p:spPr>
          <a:xfrm flipH="1">
            <a:off x="1983598" y="3663839"/>
            <a:ext cx="8003133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88273F-2942-30A2-BDA7-638E68E1735B}"/>
              </a:ext>
            </a:extLst>
          </p:cNvPr>
          <p:cNvSpPr/>
          <p:nvPr/>
        </p:nvSpPr>
        <p:spPr>
          <a:xfrm flipH="1">
            <a:off x="1983598" y="4611775"/>
            <a:ext cx="8003132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C5E52B4-0AAC-2F4D-6566-EF024DC23C30}"/>
              </a:ext>
            </a:extLst>
          </p:cNvPr>
          <p:cNvSpPr/>
          <p:nvPr/>
        </p:nvSpPr>
        <p:spPr>
          <a:xfrm flipH="1">
            <a:off x="1983596" y="5446299"/>
            <a:ext cx="8003131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25BDB2-9031-A8D3-07C9-93814A1F8EC9}"/>
              </a:ext>
            </a:extLst>
          </p:cNvPr>
          <p:cNvSpPr txBox="1"/>
          <p:nvPr/>
        </p:nvSpPr>
        <p:spPr>
          <a:xfrm>
            <a:off x="10063109" y="18293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3553ED-4B22-B6E8-8A8A-1A650C41C834}"/>
              </a:ext>
            </a:extLst>
          </p:cNvPr>
          <p:cNvSpPr txBox="1"/>
          <p:nvPr/>
        </p:nvSpPr>
        <p:spPr>
          <a:xfrm>
            <a:off x="10059690" y="275442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BB141-2ABF-571F-4688-AD602D2A01DF}"/>
              </a:ext>
            </a:extLst>
          </p:cNvPr>
          <p:cNvSpPr txBox="1"/>
          <p:nvPr/>
        </p:nvSpPr>
        <p:spPr>
          <a:xfrm>
            <a:off x="10059690" y="381866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49366-0880-7FBF-74AB-E861CE0B2B1C}"/>
              </a:ext>
            </a:extLst>
          </p:cNvPr>
          <p:cNvSpPr txBox="1"/>
          <p:nvPr/>
        </p:nvSpPr>
        <p:spPr>
          <a:xfrm>
            <a:off x="10059690" y="4783490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EECDA4-B072-001A-1298-1B42A5E1B2C8}"/>
              </a:ext>
            </a:extLst>
          </p:cNvPr>
          <p:cNvSpPr txBox="1"/>
          <p:nvPr/>
        </p:nvSpPr>
        <p:spPr>
          <a:xfrm>
            <a:off x="10059690" y="5607086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193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0FE2CA-3487-8720-E70A-B1975BD85A88}"/>
              </a:ext>
            </a:extLst>
          </p:cNvPr>
          <p:cNvSpPr/>
          <p:nvPr/>
        </p:nvSpPr>
        <p:spPr>
          <a:xfrm>
            <a:off x="259166" y="236368"/>
            <a:ext cx="11557003" cy="63335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1DBD3-E762-6F35-2A5C-895E1F68206A}"/>
              </a:ext>
            </a:extLst>
          </p:cNvPr>
          <p:cNvSpPr/>
          <p:nvPr/>
        </p:nvSpPr>
        <p:spPr>
          <a:xfrm flipH="1">
            <a:off x="5191162" y="348875"/>
            <a:ext cx="1476532" cy="4914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管理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DF8632-AF42-DFF9-AA07-BE2AA3D46A5B}"/>
              </a:ext>
            </a:extLst>
          </p:cNvPr>
          <p:cNvSpPr/>
          <p:nvPr/>
        </p:nvSpPr>
        <p:spPr>
          <a:xfrm flipH="1">
            <a:off x="1287731" y="1073606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头像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BBF13A-5A48-7B36-254E-0162E74D5A4D}"/>
              </a:ext>
            </a:extLst>
          </p:cNvPr>
          <p:cNvSpPr/>
          <p:nvPr/>
        </p:nvSpPr>
        <p:spPr>
          <a:xfrm flipH="1">
            <a:off x="2080716" y="1073606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44A9F-7B6A-F154-796F-42BE5BDA3740}"/>
              </a:ext>
            </a:extLst>
          </p:cNvPr>
          <p:cNvSpPr txBox="1"/>
          <p:nvPr/>
        </p:nvSpPr>
        <p:spPr>
          <a:xfrm>
            <a:off x="10173941" y="1245321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BC3E57-8AA6-7A2B-759E-B4E8AFBDA9E4}"/>
              </a:ext>
            </a:extLst>
          </p:cNvPr>
          <p:cNvSpPr/>
          <p:nvPr/>
        </p:nvSpPr>
        <p:spPr>
          <a:xfrm flipH="1">
            <a:off x="1287731" y="3184909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密码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043773-9BAC-111A-54D5-349DC9FBF85D}"/>
              </a:ext>
            </a:extLst>
          </p:cNvPr>
          <p:cNvSpPr/>
          <p:nvPr/>
        </p:nvSpPr>
        <p:spPr>
          <a:xfrm flipH="1">
            <a:off x="2080716" y="3184909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89B9F9-BC6B-9DB1-418B-1EDE2A5C5502}"/>
              </a:ext>
            </a:extLst>
          </p:cNvPr>
          <p:cNvSpPr txBox="1"/>
          <p:nvPr/>
        </p:nvSpPr>
        <p:spPr>
          <a:xfrm>
            <a:off x="10173941" y="3356624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EE07E-823C-C604-A90F-6925D274CC1D}"/>
              </a:ext>
            </a:extLst>
          </p:cNvPr>
          <p:cNvSpPr/>
          <p:nvPr/>
        </p:nvSpPr>
        <p:spPr>
          <a:xfrm flipH="1">
            <a:off x="1287731" y="2133570"/>
            <a:ext cx="9604280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/>
              <a:t>账号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5E975-F778-D9F1-A477-BE027082FC7D}"/>
              </a:ext>
            </a:extLst>
          </p:cNvPr>
          <p:cNvSpPr/>
          <p:nvPr/>
        </p:nvSpPr>
        <p:spPr>
          <a:xfrm flipH="1">
            <a:off x="2080716" y="2133570"/>
            <a:ext cx="8030567" cy="712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路径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94646-A2CF-5D71-F0AE-A743E31194E3}"/>
              </a:ext>
            </a:extLst>
          </p:cNvPr>
          <p:cNvSpPr txBox="1"/>
          <p:nvPr/>
        </p:nvSpPr>
        <p:spPr>
          <a:xfrm>
            <a:off x="10173941" y="2305285"/>
            <a:ext cx="65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3190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D0F8B5-2678-BFA3-8094-B9335C1F5ACD}"/>
              </a:ext>
            </a:extLst>
          </p:cNvPr>
          <p:cNvSpPr/>
          <p:nvPr/>
        </p:nvSpPr>
        <p:spPr>
          <a:xfrm>
            <a:off x="2424683" y="1602443"/>
            <a:ext cx="7342633" cy="39044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B3797-D6B9-DC49-87E6-BD70ABD41074}"/>
              </a:ext>
            </a:extLst>
          </p:cNvPr>
          <p:cNvSpPr/>
          <p:nvPr/>
        </p:nvSpPr>
        <p:spPr>
          <a:xfrm>
            <a:off x="5807200" y="1888955"/>
            <a:ext cx="1418845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1590C-2B37-B07E-6702-27BF6EF27855}"/>
              </a:ext>
            </a:extLst>
          </p:cNvPr>
          <p:cNvSpPr txBox="1"/>
          <p:nvPr/>
        </p:nvSpPr>
        <p:spPr>
          <a:xfrm>
            <a:off x="5957695" y="1957273"/>
            <a:ext cx="11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身份验证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D09C4-48A4-AFE2-5E9D-EE1BDCA098CE}"/>
              </a:ext>
            </a:extLst>
          </p:cNvPr>
          <p:cNvSpPr txBox="1"/>
          <p:nvPr/>
        </p:nvSpPr>
        <p:spPr>
          <a:xfrm>
            <a:off x="3242311" y="376473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密码：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F9A49-64D1-D69E-B1C1-DB3C80FA783C}"/>
              </a:ext>
            </a:extLst>
          </p:cNvPr>
          <p:cNvSpPr/>
          <p:nvPr/>
        </p:nvSpPr>
        <p:spPr>
          <a:xfrm>
            <a:off x="4822884" y="1892003"/>
            <a:ext cx="706376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EABDB3-9C65-3C93-1EDA-6AAE0565F17C}"/>
              </a:ext>
            </a:extLst>
          </p:cNvPr>
          <p:cNvSpPr txBox="1"/>
          <p:nvPr/>
        </p:nvSpPr>
        <p:spPr>
          <a:xfrm>
            <a:off x="4822884" y="1957273"/>
            <a:ext cx="70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头像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5911C-2511-2EF5-39FB-DBC85C3B576D}"/>
              </a:ext>
            </a:extLst>
          </p:cNvPr>
          <p:cNvSpPr/>
          <p:nvPr/>
        </p:nvSpPr>
        <p:spPr>
          <a:xfrm>
            <a:off x="4024884" y="369641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135C50-FD2D-D433-CEA8-33413A5DACD7}"/>
              </a:ext>
            </a:extLst>
          </p:cNvPr>
          <p:cNvSpPr/>
          <p:nvPr/>
        </p:nvSpPr>
        <p:spPr>
          <a:xfrm>
            <a:off x="5589269" y="4546175"/>
            <a:ext cx="1013463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1E54C8-A29C-CBD7-140A-7B230776BD4D}"/>
              </a:ext>
            </a:extLst>
          </p:cNvPr>
          <p:cNvSpPr txBox="1"/>
          <p:nvPr/>
        </p:nvSpPr>
        <p:spPr>
          <a:xfrm>
            <a:off x="5775386" y="4614493"/>
            <a:ext cx="6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1C2E6-3042-B0EE-81B1-BFF71DA87332}"/>
              </a:ext>
            </a:extLst>
          </p:cNvPr>
          <p:cNvSpPr/>
          <p:nvPr/>
        </p:nvSpPr>
        <p:spPr>
          <a:xfrm>
            <a:off x="1243584" y="806915"/>
            <a:ext cx="9866375" cy="540410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D10D9D-B4F2-4BB5-B479-BA92E8A70426}"/>
              </a:ext>
            </a:extLst>
          </p:cNvPr>
          <p:cNvSpPr txBox="1"/>
          <p:nvPr/>
        </p:nvSpPr>
        <p:spPr>
          <a:xfrm>
            <a:off x="3242311" y="2937467"/>
            <a:ext cx="70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账号：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DDD96-D326-E78A-8C39-94F4D7DE7CFB}"/>
              </a:ext>
            </a:extLst>
          </p:cNvPr>
          <p:cNvSpPr/>
          <p:nvPr/>
        </p:nvSpPr>
        <p:spPr>
          <a:xfrm>
            <a:off x="4024884" y="2869149"/>
            <a:ext cx="4142232" cy="5059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187BB3-7619-3F87-ECBA-2D63394AE785}"/>
              </a:ext>
            </a:extLst>
          </p:cNvPr>
          <p:cNvSpPr/>
          <p:nvPr/>
        </p:nvSpPr>
        <p:spPr>
          <a:xfrm>
            <a:off x="4175187" y="1328469"/>
            <a:ext cx="3994030" cy="4537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74697D-78BF-E0CB-D635-234A44627F7D}"/>
              </a:ext>
            </a:extLst>
          </p:cNvPr>
          <p:cNvSpPr/>
          <p:nvPr/>
        </p:nvSpPr>
        <p:spPr>
          <a:xfrm>
            <a:off x="5457645" y="577969"/>
            <a:ext cx="1411856" cy="13802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12DFD-62EB-3FF9-01D4-D774F456ED65}"/>
              </a:ext>
            </a:extLst>
          </p:cNvPr>
          <p:cNvSpPr/>
          <p:nvPr/>
        </p:nvSpPr>
        <p:spPr>
          <a:xfrm>
            <a:off x="4511614" y="251895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9F7599-6ABF-A4D2-D19B-1613D06772B3}"/>
              </a:ext>
            </a:extLst>
          </p:cNvPr>
          <p:cNvSpPr/>
          <p:nvPr/>
        </p:nvSpPr>
        <p:spPr>
          <a:xfrm>
            <a:off x="4520243" y="2967527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609302-2E13-8EAE-DC61-6FFE89DF2F1F}"/>
              </a:ext>
            </a:extLst>
          </p:cNvPr>
          <p:cNvSpPr/>
          <p:nvPr/>
        </p:nvSpPr>
        <p:spPr>
          <a:xfrm>
            <a:off x="7315201" y="2967528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DBE30A-F164-791F-D0E0-9692DC58D754}"/>
              </a:ext>
            </a:extLst>
          </p:cNvPr>
          <p:cNvSpPr/>
          <p:nvPr/>
        </p:nvSpPr>
        <p:spPr>
          <a:xfrm>
            <a:off x="5904778" y="2967528"/>
            <a:ext cx="500330" cy="560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CFE776-750F-F175-07EB-445150BE6C92}"/>
              </a:ext>
            </a:extLst>
          </p:cNvPr>
          <p:cNvSpPr txBox="1"/>
          <p:nvPr/>
        </p:nvSpPr>
        <p:spPr>
          <a:xfrm>
            <a:off x="4520243" y="2501786"/>
            <a:ext cx="3303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经验等级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15590-7264-00FE-AA5B-2FE44337B865}"/>
              </a:ext>
            </a:extLst>
          </p:cNvPr>
          <p:cNvSpPr txBox="1"/>
          <p:nvPr/>
        </p:nvSpPr>
        <p:spPr>
          <a:xfrm>
            <a:off x="4511614" y="3130124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关注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149E37-78D4-4597-9764-E02B780CF041}"/>
              </a:ext>
            </a:extLst>
          </p:cNvPr>
          <p:cNvSpPr txBox="1"/>
          <p:nvPr/>
        </p:nvSpPr>
        <p:spPr>
          <a:xfrm>
            <a:off x="5922036" y="3130125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粉丝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A3F09F-51BB-BC6A-632B-128669D59A20}"/>
              </a:ext>
            </a:extLst>
          </p:cNvPr>
          <p:cNvSpPr txBox="1"/>
          <p:nvPr/>
        </p:nvSpPr>
        <p:spPr>
          <a:xfrm>
            <a:off x="7308011" y="3109385"/>
            <a:ext cx="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1ACAF2-1761-41E2-6308-46D3234AEA30}"/>
              </a:ext>
            </a:extLst>
          </p:cNvPr>
          <p:cNvSpPr txBox="1"/>
          <p:nvPr/>
        </p:nvSpPr>
        <p:spPr>
          <a:xfrm>
            <a:off x="5568350" y="1971284"/>
            <a:ext cx="14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昵称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E1DF96-7CFF-6E08-A86F-B72DCCF23AA3}"/>
              </a:ext>
            </a:extLst>
          </p:cNvPr>
          <p:cNvSpPr txBox="1"/>
          <p:nvPr/>
        </p:nvSpPr>
        <p:spPr>
          <a:xfrm>
            <a:off x="4520243" y="3864632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手机号码：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F06DE4-F58C-23CC-AB29-1D8851F60548}"/>
              </a:ext>
            </a:extLst>
          </p:cNvPr>
          <p:cNvSpPr txBox="1"/>
          <p:nvPr/>
        </p:nvSpPr>
        <p:spPr>
          <a:xfrm>
            <a:off x="4520243" y="4753630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密码：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A3732A-BE8A-7120-EA22-B511F965003A}"/>
              </a:ext>
            </a:extLst>
          </p:cNvPr>
          <p:cNvSpPr txBox="1"/>
          <p:nvPr/>
        </p:nvSpPr>
        <p:spPr>
          <a:xfrm>
            <a:off x="4511614" y="5218980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退出登录：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E7E8E4-0658-C7D9-3B23-67D4AF9AF065}"/>
              </a:ext>
            </a:extLst>
          </p:cNvPr>
          <p:cNvSpPr txBox="1"/>
          <p:nvPr/>
        </p:nvSpPr>
        <p:spPr>
          <a:xfrm>
            <a:off x="4492922" y="4329982"/>
            <a:ext cx="330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邮箱：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0BD6CC-8EAE-EC58-D041-6284F690420F}"/>
              </a:ext>
            </a:extLst>
          </p:cNvPr>
          <p:cNvSpPr/>
          <p:nvPr/>
        </p:nvSpPr>
        <p:spPr>
          <a:xfrm>
            <a:off x="4520243" y="387423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E3535D-F72A-22CA-301E-57BB3EC26C8F}"/>
              </a:ext>
            </a:extLst>
          </p:cNvPr>
          <p:cNvSpPr/>
          <p:nvPr/>
        </p:nvSpPr>
        <p:spPr>
          <a:xfrm>
            <a:off x="4520243" y="4353973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DFBFB4-6A83-C6A4-6F82-7D5FE8A8DC40}"/>
              </a:ext>
            </a:extLst>
          </p:cNvPr>
          <p:cNvSpPr/>
          <p:nvPr/>
        </p:nvSpPr>
        <p:spPr>
          <a:xfrm>
            <a:off x="4520243" y="4776191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04028D-12B2-9A2D-0C9C-5B43C48F300D}"/>
              </a:ext>
            </a:extLst>
          </p:cNvPr>
          <p:cNvSpPr/>
          <p:nvPr/>
        </p:nvSpPr>
        <p:spPr>
          <a:xfrm>
            <a:off x="4520243" y="5266425"/>
            <a:ext cx="3303917" cy="215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89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清文 赖</cp:lastModifiedBy>
  <cp:revision>10</cp:revision>
  <dcterms:created xsi:type="dcterms:W3CDTF">2023-11-27T06:24:46Z</dcterms:created>
  <dcterms:modified xsi:type="dcterms:W3CDTF">2023-12-12T16:36:55Z</dcterms:modified>
</cp:coreProperties>
</file>