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773cd29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773cd29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c773cd29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c773cd29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94d424c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94d424c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594d424c2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594d424c2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94d424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94d424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c773cd29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c773cd29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594d424c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594d424c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pers.ssrn.com/sol3/papers.cfm?abstract_id=3804334" TargetMode="External"/><Relationship Id="rId4" Type="http://schemas.openxmlformats.org/officeDocument/2006/relationships/hyperlink" Target="https://www.researchgate.net/publication/332650003_Raspberry_Pi_as_Sensor_Node_and_Hardware_of_the_Internet_of_Things_Iot_for_Smart_Home" TargetMode="External"/><Relationship Id="rId5" Type="http://schemas.openxmlformats.org/officeDocument/2006/relationships/hyperlink" Target="https://gpiozero.readthedocs.io/en/stable/api_inpu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4.jp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B3RgKm7s4f1PNx-aIqbM9jTFb9sYGmn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Home - Final Demo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and Myles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02925" y="393750"/>
            <a:ext cx="300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</a:t>
            </a:r>
            <a:r>
              <a:rPr lang="en" sz="3000"/>
              <a:t>Goals</a:t>
            </a:r>
            <a:endParaRPr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25950" y="1345400"/>
            <a:ext cx="32664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 a functional and easy-to-use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-Utilize the Raspberry Pi as much as possible to </a:t>
            </a:r>
            <a:r>
              <a:rPr lang="en"/>
              <a:t>accomplish</a:t>
            </a:r>
            <a:r>
              <a:rPr lang="en"/>
              <a:t> our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-Utilize face recognition/detection libraries to identify apartment dwellers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-Understand AWS and all of its useful feature</a:t>
            </a: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-Main goal: Create a roommate tracking app to see who is home and who isn’t.  </a:t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5529675" y="393750"/>
            <a:ext cx="3007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We Did</a:t>
            </a:r>
            <a:endParaRPr sz="3000"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052700" y="1345400"/>
            <a:ext cx="32664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-Created a mediocre looking, but effective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Raspberry </a:t>
            </a:r>
            <a:r>
              <a:rPr lang="en"/>
              <a:t>Pi</a:t>
            </a:r>
            <a:r>
              <a:rPr lang="en"/>
              <a:t> motion sensor, RGB LED, and Pi Camera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-Spent a large amount of time working with </a:t>
            </a:r>
            <a:r>
              <a:rPr lang="en"/>
              <a:t>the</a:t>
            </a:r>
            <a:r>
              <a:rPr lang="en"/>
              <a:t> opencv and face_recognition Python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-Waste several hours setting up ec2 instances that we did not end up using in the end.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-Created an app that works better than expected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883675" y="226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Approach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98300" y="1519175"/>
            <a:ext cx="41277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Raspberry Pi: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-Configured to run a Python script on startup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-RGB LED indicator light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	</a:t>
            </a:r>
            <a:r>
              <a:rPr lang="en" sz="900"/>
              <a:t>-Red blinking=connecting to wifi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-Blue solid=wait for motion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-Green blink=capturing images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	-Green solid=sending images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-Motion Sensor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-</a:t>
            </a:r>
            <a:r>
              <a:rPr lang="en" sz="900"/>
              <a:t>Adjusted for our use case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-Pi Camera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900"/>
              <a:t>-Decent picture quality; not great for moving bodies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	-Ended up taking a burst of 5 pictures about .75 seconds apart</a:t>
            </a:r>
            <a:endParaRPr sz="900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772650" y="1519175"/>
            <a:ext cx="4074300" cy="3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EC2 Instance: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-Hosted the website, processed images, and did heavy computations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-Using awscli was able to utilize s3 buckets as well as Cloud9 IDE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-Used to store datasets of our faces and encodings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-Processed burst of images takes by Raspberry Pi (detected faces, compared to dataset, and picked the best image to display on the website)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5710100" y="81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illustrated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 b="32903" l="0" r="0" t="13350"/>
          <a:stretch/>
        </p:blipFill>
        <p:spPr>
          <a:xfrm>
            <a:off x="0" y="3278835"/>
            <a:ext cx="3469400" cy="1864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475" y="81050"/>
            <a:ext cx="2954296" cy="315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/>
          <p:nvPr/>
        </p:nvSpPr>
        <p:spPr>
          <a:xfrm>
            <a:off x="3407100" y="1112550"/>
            <a:ext cx="2329800" cy="145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550" y="873450"/>
            <a:ext cx="2882661" cy="3843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r>
              <a:rPr lang="en"/>
              <a:t> using face_recognition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https://papers.ssrn.com/sol3/papers.cfm?abstract_id=3804334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Raspberry pi as Sensor node article: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https://www.researchgate.net/publication/332650003_Raspberry_Pi_as_Sensor_Node_and_Hardware_of_the_Internet_of_Things_Iot_for_Smart_Home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Raspberry Pi GPIO documentation: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https://gpiozero.readthedocs.io/en/stable/api_input.html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2450825" y="353425"/>
            <a:ext cx="1959900" cy="13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Experimentation</a:t>
            </a:r>
            <a:endParaRPr sz="16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431900" y="790075"/>
            <a:ext cx="19113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to deal with unknowns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-How rapidly and how many images to capture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-Ways of hosting the website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525" y="0"/>
            <a:ext cx="2315601" cy="5143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135" y="0"/>
            <a:ext cx="23155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5" y="0"/>
            <a:ext cx="231558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9176" y="3506900"/>
            <a:ext cx="1976749" cy="15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77050" y="112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81" name="Google Shape;181;p19" title="proj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0800" y="36950"/>
            <a:ext cx="6759475" cy="50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3071125" y="2188600"/>
            <a:ext cx="360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Demo!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