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Quattrocen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5ca25c45c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5ca25c4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5ca25c45c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5ca25c4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5ca25c45c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5ca25c4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5ca25c45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5ca25c45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5ca25c45c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5ca25c4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5ca25c45c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5ca25c45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5ca25c45c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5ca25c45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5ca25c45c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5ca25c4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5ca25c45c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5ca25c45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5ca25c45c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5ca25c45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da76da2f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da76da2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5ca25c45c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5ca25c45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5ca25c45c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5ca25c45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5ca25c45c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5ca25c45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5ca25c45c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5ca25c45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5ca25c45c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5ca25c45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fb45c94e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8fb45c94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8fd935be92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8fd935be9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5ca25c45c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5ca25c45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cf8ce77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cf8ce7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cfd9f3efb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cfd9f3ef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cfd9f3efb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cfd9f3e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fb45c94e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fb45c9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5ca25c45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5ca25c4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ca25c45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ca25c4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5ca25c45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5ca25c4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ternalBlissard/As-Rigid-As-Possibl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ciencedirect.com/science/article/pii/0925772193900285?via%3Dihub" TargetMode="External"/><Relationship Id="rId4" Type="http://schemas.openxmlformats.org/officeDocument/2006/relationships/hyperlink" Target="https://www.cs.tau.ac.il/~levin/arap.pdf" TargetMode="External"/><Relationship Id="rId5" Type="http://schemas.openxmlformats.org/officeDocument/2006/relationships/hyperlink" Target="https://en.wikipedia.org/wiki/Delaunay_triangulation" TargetMode="External"/><Relationship Id="rId6" Type="http://schemas.openxmlformats.org/officeDocument/2006/relationships/hyperlink" Target="https://dl.acm.org/doi/pdf/10.1145/133994.13400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524000" y="1063671"/>
            <a:ext cx="97536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AS RIGID AS POSSIBLE INTERPOLATION</a:t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486400" y="3240578"/>
            <a:ext cx="57912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Group Number -19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Project -15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Chaitanya Garg(2021248)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8285900" y="5283275"/>
            <a:ext cx="27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Website : </a:t>
            </a:r>
            <a:r>
              <a:rPr lang="en-US" sz="20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Extraction From Image-Sobel Filter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50" y="2114295"/>
            <a:ext cx="5306825" cy="330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2320463" y="5828150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GreyScale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475" y="2114298"/>
            <a:ext cx="5324155" cy="3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8038538" y="5936400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Sobel Filter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845127" y="380485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Extraction From Image-Threshold</a:t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2114298"/>
            <a:ext cx="5324155" cy="3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2256188" y="5936400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Sobel Filter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075" y="2080113"/>
            <a:ext cx="5324151" cy="336911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7885138" y="5936400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845127" y="380485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Extraction From Image-Non Max Sup</a:t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2114298"/>
            <a:ext cx="5324155" cy="3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/>
        </p:nvSpPr>
        <p:spPr>
          <a:xfrm>
            <a:off x="2256188" y="5936400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Sobel Filter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075" y="2114301"/>
            <a:ext cx="5324150" cy="326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7885138" y="5936400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Max Sup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845127" y="380485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Extraction From Image-MaxDist 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2084876"/>
            <a:ext cx="5324150" cy="326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2256188" y="5906975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Max Sup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675" y="2084876"/>
            <a:ext cx="5204056" cy="32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7559463" y="5906975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Dist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874552" y="40991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 Rio De </a:t>
            </a:r>
            <a:r>
              <a:rPr lang="en-US"/>
              <a:t>Janeiro</a:t>
            </a:r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8510"/>
            <a:ext cx="11887201" cy="530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521352" y="3804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Extraction- Final Step</a:t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681875" y="1334325"/>
            <a:ext cx="54141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 over the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image then, store the points with rgb as (255,255,255) in Point2dim array, return when iteration is over.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375" y="1334335"/>
            <a:ext cx="543877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375" y="3782260"/>
            <a:ext cx="5392703" cy="292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521352" y="3804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Delaunay</a:t>
            </a:r>
            <a:r>
              <a:rPr lang="en-US"/>
              <a:t> Triangulation-Algorithm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696600" y="1359050"/>
            <a:ext cx="46209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Simplest Algorithm for triangulation of keeping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shape when transitioning hence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 is to maximize the minimum angle of the triangle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 I have used is Bowser Watson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875" y="1359050"/>
            <a:ext cx="6265724" cy="39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521352" y="3804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Delaunay Triangulation-Problems Faced</a:t>
            </a:r>
            <a:endParaRPr/>
          </a:p>
        </p:txBody>
      </p:sp>
      <p:sp>
        <p:nvSpPr>
          <p:cNvPr id="301" name="Google Shape;301;p35"/>
          <p:cNvSpPr txBox="1"/>
          <p:nvPr/>
        </p:nvSpPr>
        <p:spPr>
          <a:xfrm>
            <a:off x="681900" y="1363750"/>
            <a:ext cx="46209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values formed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checking if a point lies in a circle or not were giving an overflow hence, segmentation fault was being obtained 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resolution, all x,y coords of the points were divided by 100 to make sure that algorithm functions smoothly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6603275" y="1363750"/>
            <a:ext cx="46209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failed to realise same triangles due to the use of a vector. This created 1000’s of same tria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ngles which increased the algo time.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resolution, all the triangles were now stored in a set instead of an array.Backlash, if we see iterative triangle additions might differ, output is constant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521352" y="3804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Delaunay Triangulation-Examples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50" y="1697525"/>
            <a:ext cx="7209850" cy="41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6"/>
          <p:cNvSpPr txBox="1"/>
          <p:nvPr/>
        </p:nvSpPr>
        <p:spPr>
          <a:xfrm>
            <a:off x="2536175" y="6117250"/>
            <a:ext cx="34143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Triangulated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675" y="1300510"/>
            <a:ext cx="2990277" cy="534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521352" y="3804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Algorithm</a:t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696600" y="1359050"/>
            <a:ext cx="53994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an optimal method to connect the triangle of the source mesh to the triangle of the target mesh. 2 Methods were tried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Euclidean Distance on vertices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Euclidean Distance on Centroid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400" y="1359060"/>
            <a:ext cx="5791201" cy="370084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/>
        </p:nvSpPr>
        <p:spPr>
          <a:xfrm>
            <a:off x="7856250" y="5513875"/>
            <a:ext cx="2575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Source:ACM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45125" y="1395400"/>
            <a:ext cx="5473200" cy="51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As Rigid as Possible is a morphing technique and it is preferred over the other morphing algorithms due to the following reasons: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Natural appearance: ARAP aims to produce interpolations that avoid unnatural stretching and distortion of the shapes involved like rigid character motion.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Preservation of features: ARAP aims to preserve natural features as far as possible like angles, boundary, area during </a:t>
            </a: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transition</a:t>
            </a: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 from source to target.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403526" y="5856250"/>
            <a:ext cx="23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Source : ACM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325" y="1888860"/>
            <a:ext cx="50292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521352" y="3804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Algorithm-Problems Faced</a:t>
            </a:r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696600" y="1359050"/>
            <a:ext cx="10625400" cy="4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approach was to traverse in a O(n^2) loop or iteratively choose a source triangle and map to target triangle with least euclidean distance.(Sub Optimal 1st maps to optimal for 2nd case)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Resolution 1, to place the source triangles in a queue map and map to the best fit target. If target is unmapped-&gt;map. If it is mapped then see which is more suitable acc. proceed. Too slow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Resolution 2, to precompute the euclidean values and store them in a map structure with key as triangle and value as a min heap having euclidean distance and target triangle. If target is unmapped-&gt;map. If it is mapped then see which is more suitable, if existing pair is more suitable, pop the element else, change the mapping and push the formerly connected triangle into queue.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Mapping-Results</a:t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0" y="1191949"/>
            <a:ext cx="11174899" cy="27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90" y="3778027"/>
            <a:ext cx="10592774" cy="32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850" y="3778013"/>
            <a:ext cx="3518725" cy="33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InterPolation-Simple Path Enforcement</a:t>
            </a:r>
            <a:endParaRPr/>
          </a:p>
        </p:txBody>
      </p:sp>
      <p:sp>
        <p:nvSpPr>
          <p:cNvPr id="339" name="Google Shape;339;p40"/>
          <p:cNvSpPr txBox="1"/>
          <p:nvPr/>
        </p:nvSpPr>
        <p:spPr>
          <a:xfrm>
            <a:off x="1035075" y="1496200"/>
            <a:ext cx="55335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done by making Singular Value Decomposition and using them to obtain the resultant points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Faced - The Matrix formed is sometimes too large and so the algorithm works slowly, as this is a recursive/step I opted for for doing once per source triangle in the mapping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975" y="1344360"/>
            <a:ext cx="518160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 txBox="1"/>
          <p:nvPr/>
        </p:nvSpPr>
        <p:spPr>
          <a:xfrm>
            <a:off x="8274225" y="5072350"/>
            <a:ext cx="2075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d is a simple path rest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aren't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InterPolation-Process &amp; Intermediate State </a:t>
            </a:r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1035075" y="1496200"/>
            <a:ext cx="55335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on the previous slide introduced on the last slide is followed iteratives for a number of steps/ till convergence is reached depending on the choice.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each, step the corresponding state can be displayed.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Faced - on too many iterations the buffer might get full so, its better to send a copy instead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400" y="1619075"/>
            <a:ext cx="46958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/>
        </p:nvSpPr>
        <p:spPr>
          <a:xfrm>
            <a:off x="8107413" y="2820675"/>
            <a:ext cx="2707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SVD Matrices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5300" y="3753000"/>
            <a:ext cx="42386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1"/>
          <p:cNvSpPr txBox="1"/>
          <p:nvPr/>
        </p:nvSpPr>
        <p:spPr>
          <a:xfrm>
            <a:off x="7606275" y="6058400"/>
            <a:ext cx="3710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Value Solutions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InterPolation-Results </a:t>
            </a:r>
            <a:endParaRPr/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360"/>
            <a:ext cx="11887200" cy="227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275" y="4032877"/>
            <a:ext cx="88963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Conclusion,Results and Limitations</a:t>
            </a:r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740750" y="1349025"/>
            <a:ext cx="10949400" cy="5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Although the performed mapping is close to correct, the triangulations don’t necessarily find their best fit mesh even after a few iterations of the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The algorithm is fast and so, can be used as a baseline for other algorithms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Some of the Limitations might be due to: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Missing steps in Image Processing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 combining smaller triangles in delaunay triangulation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Better algorithm for mapping rather than just taking Centroid and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vertices to account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memory efficiently to make use of SVD transformation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Milestones </a:t>
            </a:r>
            <a:endParaRPr/>
          </a:p>
        </p:txBody>
      </p:sp>
      <p:pic>
        <p:nvPicPr>
          <p:cNvPr id="370" name="Google Shape;3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1584500"/>
            <a:ext cx="11933325" cy="382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https://www.sciencedirect.com/science/article/pii/0925772193900285?via%3Dihub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https://www.cs.tau.ac.il/~levin/arap.pdf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https://en.wikipedia.org/wiki/Delaunay_triangulation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https://dl.acm.org/doi/pdf/10.1145/133994.134001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845125" y="1378500"/>
            <a:ext cx="5197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Computational Efficiency: ARAP is computationally a fast morphing algorithm, and hence finds application in interactive design for faster image processing and conversion, aviation industry for more aerodynamic and efficient designing.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Due to these reasons, it is necessary to know about this algorithm.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845125" y="3952150"/>
            <a:ext cx="539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AAD"/>
              </a:solidFill>
            </a:endParaRPr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45102" y="35031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845100" y="2531250"/>
            <a:ext cx="67440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Paper introduces ARAP and highlights its advantages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The paper gives a glimpse of the delaunay triangulation and mapping involved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It rigorously focuses on the interpolation aspect of the ARAP algorithm and give the required equations and examples for understanding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It further goes to showcase some of the obvious limitations and gives solutions to those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658825" y="1418200"/>
            <a:ext cx="110763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1"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As-Rigid-As-Possible Shape Interpolation </a:t>
            </a:r>
            <a:r>
              <a:rPr i="1"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r>
              <a:rPr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 Marc Alexa , </a:t>
            </a:r>
            <a:r>
              <a:rPr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Daniel Cohen-Or</a:t>
            </a:r>
            <a:r>
              <a:rPr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 ,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500" y="2500000"/>
            <a:ext cx="39528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8157938" y="3556550"/>
            <a:ext cx="3120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Goal is to minimise the value of E(V(t))(ARAP energy)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45102" y="35031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93475" y="2634925"/>
            <a:ext cx="87477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This paper covers the idea of triangulations along with their mapping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The idea given is quite simple, once the is done, create a boundary polynomial using the triangles from triangulation and then map to target boundary polynomial based on Euclidean distance.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Works well when the boundary triangle doesn’t have too many triangles in it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Limitation : Introduce more points in case polygon has different number of sides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764400" y="1423800"/>
            <a:ext cx="110763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On compatible triangulations of simple polygons</a:t>
            </a:r>
            <a:r>
              <a:rPr b="1"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-US" sz="20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by Boris Aronov,  Raimund Seidel &amp; Diane Souvaine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4525" y="2873525"/>
            <a:ext cx="2846024" cy="237269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9306738" y="5499175"/>
            <a:ext cx="2001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Extraction From Image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845125" y="1439000"/>
            <a:ext cx="6753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Setup OpenCV to read the image, so that basic filters like Guassian, Median can be applied and tested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845125" y="2406375"/>
            <a:ext cx="6753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For Point Extraction, 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Apply Median Glur - &gt; Grey Scale -&gt; </a:t>
            </a: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Sobel Filter(Basically a Convolution Along X and Y) -&gt; Non Maximal Suppression -&gt; Boundaryto 0 -&gt; minPointDistance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Problems Faced 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A bit in OpenCV as file path was not automatically correct, had to be handled manually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 of storing points I made classes but they had naming confliction so created Point2dim for points</a:t>
            </a:r>
            <a:endParaRPr sz="18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950" y="1439000"/>
            <a:ext cx="2900619" cy="16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8834950" y="3262200"/>
            <a:ext cx="2119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GreyScaling Formula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4750" y="3792000"/>
            <a:ext cx="3253825" cy="23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8349300" y="6293850"/>
            <a:ext cx="2663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Sobel Filter Convultion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Extraction From Image-Original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075" y="1329325"/>
            <a:ext cx="7012550" cy="42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Extraction From Image-Median Blur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825" y="2379225"/>
            <a:ext cx="5306825" cy="33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50" y="2379225"/>
            <a:ext cx="5592900" cy="33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1928100" y="5984825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7853225" y="5984825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Extraction From Image-GreyScaling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2114300"/>
            <a:ext cx="5306825" cy="33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2247525" y="5719900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700" y="2114295"/>
            <a:ext cx="5306825" cy="330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8001113" y="5828150"/>
            <a:ext cx="2502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GreyScale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