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225e97e5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225e97e5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225e97e5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225e97e5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225e97e5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225e97e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225e97e5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225e97e5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225e97e57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225e97e57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c2ca45cfd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c2ca45cfd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2ca45cfd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2ca45cfd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225e97e5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225e97e5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225e97e5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225e97e5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225e97e5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225e97e5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225e97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225e97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225e97e5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225e97e5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225e97e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225e97e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225e97e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225e97e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225e97e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225e97e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אולי למחוק את ה "</a:t>
            </a:r>
            <a:r>
              <a:rPr lang="iw">
                <a:solidFill>
                  <a:schemeClr val="dk1"/>
                </a:solidFill>
              </a:rPr>
              <a:t>Your </a:t>
            </a:r>
            <a:r>
              <a:rPr lang="iw"/>
              <a:t>" בWallet private adress ?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225e97e5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225e97e5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225e97e5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225e97e5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225e97e5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225e97e5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9450" y="427675"/>
            <a:ext cx="8123100" cy="1588500"/>
          </a:xfrm>
          <a:prstGeom prst="rect">
            <a:avLst/>
          </a:prstGeom>
          <a:effectLst>
            <a:outerShdw blurRad="185738" rotWithShape="0" algn="bl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6000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Building blockchain skeleton</a:t>
            </a:r>
            <a:endParaRPr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127200" y="3961000"/>
            <a:ext cx="47211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w" sz="1640">
                <a:solidFill>
                  <a:srgbClr val="FFFF00"/>
                </a:solidFill>
              </a:rPr>
              <a:t>Lior Gordon        ,308140631</a:t>
            </a:r>
            <a:endParaRPr sz="164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w" sz="1640">
                <a:solidFill>
                  <a:srgbClr val="FFFF00"/>
                </a:solidFill>
              </a:rPr>
              <a:t>Ram Pakanayev </a:t>
            </a:r>
            <a:r>
              <a:rPr lang="iw" sz="1640">
                <a:solidFill>
                  <a:srgbClr val="FFFF00"/>
                </a:solidFill>
              </a:rPr>
              <a:t>,</a:t>
            </a:r>
            <a:r>
              <a:rPr lang="iw" sz="1640">
                <a:solidFill>
                  <a:srgbClr val="FFFF00"/>
                </a:solidFill>
              </a:rPr>
              <a:t>313561433</a:t>
            </a:r>
            <a:endParaRPr sz="164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getHeaders - returns mined block header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									  –&gt;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22" y="1551875"/>
            <a:ext cx="3430200" cy="26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725" y="1152474"/>
            <a:ext cx="2035718" cy="36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getTotalBurnedCoins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SPV.js: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fullNode.js: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53675"/>
            <a:ext cx="28479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01338"/>
            <a:ext cx="45053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396525" y="3115550"/>
            <a:ext cx="6117900" cy="1076400"/>
          </a:xfrm>
          <a:prstGeom prst="rect">
            <a:avLst/>
          </a:prstGeom>
          <a:solidFill>
            <a:srgbClr val="1E1E1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Bloom Filter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We start off with an empty bloom filter using the following command in blockChain.js: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&gt; </a:t>
            </a:r>
            <a:r>
              <a:rPr lang="iw"/>
              <a:t>this.filter = new bloom(transactions.length);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if it already exist, thus not the genesis block, we’ll use this command instead: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&gt; this.filter.add(transactions[i].calculateHash());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bloomFilter.js implementation: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BloomFilter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fpl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FALSE_POS_TOL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((-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fpl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BITS_IN_BYTE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? 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ceil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BITS_IN_BYTE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: 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bitview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BitView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ArrayBuffer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FFFF"/>
                </a:solidFill>
              </a:rPr>
              <a:t>Merkle Tree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24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D4D4D4"/>
                </a:solidFill>
              </a:rPr>
              <a:t>set root: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iw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"Genesis block"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merkleRoot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SHA256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"Genesis block"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iw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iw" sz="10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setMerkleRoot</a:t>
            </a: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2933400" y="1152475"/>
            <a:ext cx="30036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>
                <a:solidFill>
                  <a:schemeClr val="lt2"/>
                </a:solidFill>
              </a:rPr>
              <a:t>root function: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setMerkleRoot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calculateHash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 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5997300" y="1123225"/>
            <a:ext cx="2690400" cy="4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nextLevel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TempString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nextLevel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SHA256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TempString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iw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nextLevel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merkleRoot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hashes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cxnSp>
        <p:nvCxnSpPr>
          <p:cNvPr id="152" name="Google Shape;152;p25"/>
          <p:cNvCxnSpPr/>
          <p:nvPr/>
        </p:nvCxnSpPr>
        <p:spPr>
          <a:xfrm rot="10800000">
            <a:off x="2782800" y="815875"/>
            <a:ext cx="16500" cy="42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 rot="10800000">
            <a:off x="5881150" y="815875"/>
            <a:ext cx="16500" cy="42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</a:rPr>
              <a:t>Transaction Verification 1-1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01772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chemeClr val="lt2"/>
                </a:solidFill>
                <a:highlight>
                  <a:srgbClr val="1E1E1E"/>
                </a:highlight>
              </a:rPr>
              <a:t>In SPV.js file, the following code checks for entered </a:t>
            </a:r>
            <a:r>
              <a:rPr lang="iw" sz="1050">
                <a:solidFill>
                  <a:schemeClr val="lt2"/>
                </a:solidFill>
                <a:highlight>
                  <a:srgbClr val="1E1E1E"/>
                </a:highlight>
              </a:rPr>
              <a:t>command “verify” + the transaction hash which they want to verify.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splitMessage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===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'verify'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toSend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"{</a:t>
            </a:r>
            <a:r>
              <a:rPr lang="iw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iw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iw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splitMessage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iw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"requesting verification of: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toSend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formatMessage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toSend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</a:rPr>
              <a:t>The fullNode.js 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</a:rPr>
              <a:t>receives the message, and calls for findBlockContainingTX function: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findBlockContainingTX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"Verifying: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)){ </a:t>
            </a:r>
            <a:r>
              <a:rPr lang="iw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the filter is via bloomfilter, which is used to find it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calculateHash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==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"returning: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]];}}}}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"returning: false"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</a:rPr>
              <a:t>Transaction Verification 1-2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01772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chemeClr val="lt1"/>
                </a:solidFill>
                <a:highlight>
                  <a:srgbClr val="1E1E1E"/>
                </a:highlight>
              </a:rPr>
              <a:t>Once the block containing the transaction is found, a partial merkle tree is constructed in the function “recreateMerkleRoot()” as seen below</a:t>
            </a:r>
            <a:endParaRPr sz="1050">
              <a:solidFill>
                <a:schemeClr val="lt1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previousHash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timestamp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nonce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'Adding header to array: '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"TRANSACTION CANNOT BE VERIFIED"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"TRANSACTION CANNOT BE VERIFIED by the full node"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trimmed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PartialMerkleTreeArr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trimmed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recreateMerkleRoot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PartialMerkleTreeArr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merkleExists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isMerkleRootInHeaders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"merkle root returned by full node has found in existing headers?: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merkleExists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);}}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2"/>
              </a:solidFill>
              <a:highlight>
                <a:srgbClr val="1E1E1E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</a:rPr>
              <a:t>Transaction Verification 1-3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01772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recreateMerkleRoot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combineddoublehash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SHA256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combineddoublehash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hash01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SHA256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hash2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partialMerkleTree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Temp0122hash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SHA256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hash01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hash2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Temp0122hash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chemeClr val="lt1"/>
                </a:solidFill>
                <a:highlight>
                  <a:srgbClr val="1E1E1E"/>
                </a:highlight>
              </a:rPr>
              <a:t>The function below compares the roots with the original.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isMerkleRootInHeaders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merkleRoot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</a:rPr>
              <a:t>Saving logs (mempool)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160725" y="1594500"/>
            <a:ext cx="3948000" cy="30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saveTransactionHistory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"./history.json"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listToSave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"Saving Transaction histoy to: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"Genesis block"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"Block TXs: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listToSave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listToSave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"final list: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listToSave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saveListToFile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listToSave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76725" y="1017725"/>
            <a:ext cx="35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</a:rPr>
              <a:t>This function will log the transactions and add them to the history file.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274850" y="1017725"/>
            <a:ext cx="28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</a:rPr>
              <a:t>This function saves it to file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530700" y="1417925"/>
            <a:ext cx="429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saveListToFile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jsonified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writeFileSync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jsonified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"Failed to save list due to: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);}}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5274850" y="2965150"/>
            <a:ext cx="28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</a:rPr>
              <a:t>This function loads from file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586800" y="3261900"/>
            <a:ext cx="41790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loadTransactionFileToList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readFileSync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   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txList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cxnSp>
        <p:nvCxnSpPr>
          <p:cNvPr id="183" name="Google Shape;183;p29"/>
          <p:cNvCxnSpPr/>
          <p:nvPr/>
        </p:nvCxnSpPr>
        <p:spPr>
          <a:xfrm rot="10800000">
            <a:off x="4092225" y="533825"/>
            <a:ext cx="16500" cy="42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</a:rPr>
              <a:t>Burning Coin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eaterAddress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'0xDEAD'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w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will be used to send coins to address 0 which means the coins are forever ‘locked’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feeAmount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transactionAmount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getBalanceOfAddress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transactionAmount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feeAmount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'Cannot add burn transaction, sender doesn</a:t>
            </a:r>
            <a:r>
              <a:rPr lang="iw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\'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 have a high enough balance to cover it.</a:t>
            </a:r>
            <a:r>
              <a:rPr lang="iw" sz="105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Balance: '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". Burn amount: "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feeAmount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Transaction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eaterAddress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feeAmount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pendingTransactions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</a:rPr>
              <a:t>Total returns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getTotalCoins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getTotalMinedCoins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-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getTotalBurnedCoins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getTotalMinedCoins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iw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miningReward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w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-1 to stop before genesis block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getTotalBurnedCoins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w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w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iw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getBalanceOfAddress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eaterAddress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lang="iw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BEGINNING_BALANCE</a:t>
            </a: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/>
              <a:t>Completed assignments: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BloomFilter library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MerkleTree library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Transaction confirmation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30 Transaction logs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Blockchain building - (i-iv)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Burning coins code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Printing the balance sheet of each wallet, and required final parameters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6918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w" sz="3920"/>
              <a:t>Known bugs:</a:t>
            </a:r>
            <a:endParaRPr b="1" sz="39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650" y="752250"/>
            <a:ext cx="8520600" cy="3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</a:rPr>
              <a:t>Connects to peer without private key. Mining will happen anyway.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</a:rPr>
              <a:t>Issue saving transaction logs in file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</a:rPr>
              <a:t>Double rewards when loading log file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</a:rPr>
              <a:t>Weird total coin behaviour that </a:t>
            </a:r>
            <a:r>
              <a:rPr lang="iw" sz="1200">
                <a:solidFill>
                  <a:schemeClr val="dk1"/>
                </a:solidFill>
              </a:rPr>
              <a:t>requires</a:t>
            </a:r>
            <a:r>
              <a:rPr lang="iw" sz="1200">
                <a:solidFill>
                  <a:schemeClr val="dk1"/>
                </a:solidFill>
              </a:rPr>
              <a:t> investigation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iw" sz="1200">
                <a:solidFill>
                  <a:schemeClr val="dk1"/>
                </a:solidFill>
                <a:highlight>
                  <a:schemeClr val="lt1"/>
                </a:highlight>
              </a:rPr>
              <a:t>A bug exists in which mined blocks are only sent to a single SPV node. A workaround for this issue is for the SPV node to request chain history headers using the 'getHeaders' command.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  <a:highlight>
                  <a:schemeClr val="lt1"/>
                </a:highlight>
              </a:rPr>
              <a:t>It is uncertain whether the NULL signature for burn transactions is a bug or intended behavior. This occurs because burn transactions are added by the full node, which does not have access to the private key of the sender.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  <a:highlight>
                  <a:schemeClr val="lt1"/>
                </a:highlight>
              </a:rPr>
              <a:t>There was difficulty serializing and deserializing Block objects, resulting in a bug where chain history blocks are not saved. Instead, all transactions are saved.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  <a:highlight>
                  <a:schemeClr val="lt1"/>
                </a:highlight>
              </a:rPr>
              <a:t>When transaction history is loaded, the transactions are remined, resulting in double rewards for the original miner and the miner who loaded the history.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iw" sz="1200">
                <a:solidFill>
                  <a:schemeClr val="dk1"/>
                </a:solidFill>
                <a:highlight>
                  <a:schemeClr val="lt1"/>
                </a:highlight>
              </a:rPr>
              <a:t>There is a bug in which an SPV node sometimes prints requests to a full node twice.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/>
              <a:t>Dependencies: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92F"/>
              </a:buClr>
              <a:buSzPts val="2800"/>
              <a:buChar char="●"/>
            </a:pPr>
            <a:r>
              <a:rPr lang="iw" sz="2800">
                <a:solidFill>
                  <a:srgbClr val="24292F"/>
                </a:solidFill>
              </a:rPr>
              <a:t>Elliptic - elliptic curve cryptography</a:t>
            </a:r>
            <a:endParaRPr sz="2800">
              <a:solidFill>
                <a:srgbClr val="24292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Char char="●"/>
            </a:pPr>
            <a:r>
              <a:rPr lang="iw" sz="2800">
                <a:solidFill>
                  <a:srgbClr val="24292F"/>
                </a:solidFill>
              </a:rPr>
              <a:t>express - web app framework</a:t>
            </a:r>
            <a:endParaRPr sz="2800">
              <a:solidFill>
                <a:srgbClr val="24292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Char char="●"/>
            </a:pPr>
            <a:r>
              <a:rPr lang="iw" sz="2800">
                <a:solidFill>
                  <a:srgbClr val="24292F"/>
                </a:solidFill>
              </a:rPr>
              <a:t>secp256k1 - elliptic curve hash for keys</a:t>
            </a:r>
            <a:endParaRPr sz="2800">
              <a:solidFill>
                <a:srgbClr val="24292F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800"/>
              <a:buChar char="●"/>
            </a:pPr>
            <a:r>
              <a:rPr lang="iw" sz="2800">
                <a:solidFill>
                  <a:srgbClr val="24292F"/>
                </a:solidFill>
              </a:rPr>
              <a:t>fully-connected-topology - p2p library</a:t>
            </a:r>
            <a:endParaRPr sz="28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/>
              <a:t>Setup instructions: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655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iw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install dependencies with the following command in the console: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iw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iw" sz="2600">
                <a:solidFill>
                  <a:srgbClr val="24292F"/>
                </a:solidFill>
              </a:rPr>
              <a:t> npm install elliptic express secp256k1 fully-connected-topology</a:t>
            </a:r>
            <a:endParaRPr sz="2600">
              <a:solidFill>
                <a:srgbClr val="24292F"/>
              </a:solidFill>
            </a:endParaRPr>
          </a:p>
          <a:p>
            <a:pPr indent="-356552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iw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in the right directory as the files are, if not use the command “ls” to see list of files, and “cd [directory]” to move to the right directory.”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655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iw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activate the blockchain, use the command: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iw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 fullNode 4000 4001 4002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6552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iw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activate both the SPV Wallets, type the following commands: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iw" sz="2000">
                <a:solidFill>
                  <a:srgbClr val="24292F"/>
                </a:solidFill>
              </a:rPr>
              <a:t>  Node SPV 4001 4000 4002</a:t>
            </a:r>
            <a:endParaRPr sz="2000">
              <a:solidFill>
                <a:srgbClr val="24292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iw" sz="2000">
                <a:solidFill>
                  <a:srgbClr val="24292F"/>
                </a:solidFill>
              </a:rPr>
              <a:t>  Node SPV 4002 4002 4000  </a:t>
            </a:r>
            <a:endParaRPr sz="2000">
              <a:solidFill>
                <a:srgbClr val="2429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Console: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w"/>
              <a:t>Connecting to peers between 3 nodes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50" y="2112198"/>
            <a:ext cx="8781900" cy="211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balance - returns balance in wallet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770063"/>
            <a:ext cx="44005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getTotalCoins - returns coins in chain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In SPV.js, type ‘getTotalCoins’ command: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Response in fullNode.js: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850" y="3680138"/>
            <a:ext cx="22083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725" y="1889988"/>
            <a:ext cx="44005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53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311650" y="445025"/>
            <a:ext cx="8520600" cy="424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844500"/>
          </a:xfrm>
          <a:prstGeom prst="rect">
            <a:avLst/>
          </a:prstGeom>
          <a:solidFill>
            <a:srgbClr val="FFDB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getTotalMinedCoins - returns the total amount of  mined coins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SPV.js: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fullNode.js: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2138075"/>
            <a:ext cx="44386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3596125"/>
            <a:ext cx="29051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