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Visualization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Plotter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width, height):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QtGui.QWidget.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Initialize the user interface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graphics_window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pyqtgraph.GraphicsWindow()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layout = QtGui.QGridLayout()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.setLayout(layout)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.resize(width, height)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.setWindowTitle(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'PyAudio Demo'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Create plots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pyqtgraph.setConfigOptions(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antialias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oscilloscope_widget = pyqtgraph.PlotWidget()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oscilloscope_curve = oscilloscope_widget.plot(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oscilloscope_widget.setXRange(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1050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b="1" i="1" lang="en" sz="900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 Extract constants when measurement units are identified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i="1" lang="en" sz="900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oscilloscope_widget.setYRange(-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.oscilloscope_curve = oscilloscope_curve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volume_widget = pyqtgraph.PlotWidget()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volume_curve = volume_widget.plot(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volume_widget.setYRange(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16000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volume_widget.setXRange(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Plotter.RMS_QUEUE_SIZE)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.volume_curve = volume_curve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Plotter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Create other widgets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layout.addWidget(oscilloscope_widget,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layout.addWidget(volume_widget,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.show()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timer = QtCore.QTimer()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timer.timeout.connect(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.handle_new_data)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timer.start(Plotter.TIMER_INTERVAL)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.timer = timer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Initialize the recorder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recorder = Recorder()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recorder.start()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.recorder = recorder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.rms_deque = deque(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maxlen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=Plotter.RMS_QUEUE_SIZE)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Plotter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Handle callback data from recorder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handle_new_data(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frames =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.recorder.get_frames()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(frames)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current_frame = frames[-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rms = audioop.rms(current_frame,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.rms_deque.append(rms)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.oscilloscope_curve.setData(current_frame)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.volume_curve.setData(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.rms_deque))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Plotter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Start Qt event loop unless running in interactive mode or using pyside.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__name__ ==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'__main__'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(sys.flags.interactive !=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 not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hasattr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(QtCore,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'PYQT_VERSION'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app = QtGui.QApplication(sys.argv)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screen_rect = app.desktop().screenGeometry()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window = Plotter(screen_rect.width(), screen_rect.height())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sys.exit(app.exec_())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Goal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Explore audio I/O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PyAudio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Explore data visualization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PyQtGraph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Explore Python front-end development</a:t>
            </a:r>
          </a:p>
          <a:p>
            <a:pPr indent="-228600" lvl="1" marL="9144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PyQt5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Structure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3.6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25" y="1108075"/>
            <a:ext cx="61912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Recorder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threading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pyaudio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atexit</a:t>
            </a:r>
            <a:b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numpy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On creation, records audio through the microphone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Recorder(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Recorder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rate=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chunksize=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1024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Initialize audio variables and pyaudio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.rate = rate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.chunksize = chunksize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.pyaudio_instance = pyaudio.PyAudio()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.stream =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.pyaudio_instance.open(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=pyaudio.paInt16,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channels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.rate,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frames_per_buffer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.chunksize,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stream_callback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.new_frame)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.frames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Initialize multithreading routines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.lock = threading.Lock()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.stop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atexit.register(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.close)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Recorder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Callback method when a new audio frame is recorded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new_frame(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data,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frame_count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time_info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data = numpy.fromstring(data,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'int16'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.lock: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.frames.append(data)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.stop: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pyaudio.paComplete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pyaudio.paContinue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Recorder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Return filled audio frames, and re-initialize audio frames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get_frames(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.lock: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frames =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.frames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.frames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frames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Recorder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.stream.start_stream()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Stop recording, close the stream, terminate pyaudio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close(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.lock: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.stop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.stream.close()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.pyaudio_instance.terminate()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Plotter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collections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pyqtgraph.Qt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QtGui, QtCore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pyqtgraph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recorder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Recorder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audioop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Plots sound graph from microphone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Plotter(QtGui.QWidget):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RMS_QUEUE_SIZE 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RMS queue size in timer intervals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TIMER_INTERVAL 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 Timer interval in milliseconds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