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3"/>
    <p:sldId id="288" r:id="rId4"/>
    <p:sldId id="290" r:id="rId5"/>
    <p:sldId id="324" r:id="rId6"/>
    <p:sldId id="326" r:id="rId7"/>
    <p:sldId id="325" r:id="rId8"/>
    <p:sldId id="303" r:id="rId9"/>
    <p:sldId id="305" r:id="rId10"/>
    <p:sldId id="307" r:id="rId11"/>
    <p:sldId id="287" r:id="rId12"/>
    <p:sldId id="306" r:id="rId13"/>
    <p:sldId id="308" r:id="rId14"/>
    <p:sldId id="309" r:id="rId15"/>
    <p:sldId id="310" r:id="rId16"/>
    <p:sldId id="311" r:id="rId17"/>
    <p:sldId id="279" r:id="rId18"/>
    <p:sldId id="312" r:id="rId19"/>
    <p:sldId id="313" r:id="rId20"/>
    <p:sldId id="280" r:id="rId21"/>
    <p:sldId id="314" r:id="rId22"/>
    <p:sldId id="281" r:id="rId23"/>
    <p:sldId id="315" r:id="rId24"/>
    <p:sldId id="316" r:id="rId25"/>
    <p:sldId id="283" r:id="rId26"/>
    <p:sldId id="317" r:id="rId27"/>
    <p:sldId id="284" r:id="rId28"/>
    <p:sldId id="318" r:id="rId29"/>
    <p:sldId id="285" r:id="rId30"/>
    <p:sldId id="319" r:id="rId31"/>
    <p:sldId id="286" r:id="rId32"/>
    <p:sldId id="298" r:id="rId33"/>
    <p:sldId id="320" r:id="rId34"/>
    <p:sldId id="299" r:id="rId35"/>
    <p:sldId id="321" r:id="rId36"/>
    <p:sldId id="302" r:id="rId37"/>
    <p:sldId id="322" r:id="rId38"/>
    <p:sldId id="323" r:id="rId39"/>
    <p:sldId id="304" r:id="rId40"/>
    <p:sldId id="300" r:id="rId41"/>
    <p:sldId id="301" r:id="rId42"/>
    <p:sldId id="297" r:id="rId43"/>
    <p:sldId id="258" r:id="rId44"/>
    <p:sldId id="259" r:id="rId45"/>
    <p:sldId id="266" r:id="rId46"/>
    <p:sldId id="267" r:id="rId47"/>
    <p:sldId id="268" r:id="rId48"/>
    <p:sldId id="270" r:id="rId49"/>
    <p:sldId id="275" r:id="rId50"/>
    <p:sldId id="271" r:id="rId51"/>
    <p:sldId id="272" r:id="rId52"/>
    <p:sldId id="273" r:id="rId53"/>
    <p:sldId id="274" r:id="rId54"/>
    <p:sldId id="260" r:id="rId55"/>
    <p:sldId id="261" r:id="rId56"/>
    <p:sldId id="263" r:id="rId57"/>
    <p:sldId id="265" r:id="rId58"/>
    <p:sldId id="264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团队" id="{194BF871-42FE-4CCD-AE90-B30970767CC2}">
          <p14:sldIdLst>
            <p14:sldId id="289"/>
            <p14:sldId id="288"/>
            <p14:sldId id="290"/>
            <p14:sldId id="324"/>
            <p14:sldId id="326"/>
            <p14:sldId id="325"/>
            <p14:sldId id="303"/>
            <p14:sldId id="305"/>
            <p14:sldId id="287"/>
            <p14:sldId id="306"/>
            <p14:sldId id="308"/>
            <p14:sldId id="310"/>
            <p14:sldId id="311"/>
            <p14:sldId id="279"/>
            <p14:sldId id="312"/>
            <p14:sldId id="313"/>
            <p14:sldId id="280"/>
            <p14:sldId id="314"/>
            <p14:sldId id="281"/>
            <p14:sldId id="315"/>
            <p14:sldId id="316"/>
            <p14:sldId id="283"/>
            <p14:sldId id="317"/>
            <p14:sldId id="284"/>
            <p14:sldId id="318"/>
            <p14:sldId id="285"/>
            <p14:sldId id="319"/>
            <p14:sldId id="286"/>
            <p14:sldId id="298"/>
            <p14:sldId id="320"/>
            <p14:sldId id="299"/>
            <p14:sldId id="321"/>
            <p14:sldId id="302"/>
            <p14:sldId id="322"/>
            <p14:sldId id="323"/>
            <p14:sldId id="304"/>
            <p14:sldId id="300"/>
            <p14:sldId id="301"/>
            <p14:sldId id="297"/>
            <p14:sldId id="258"/>
            <p14:sldId id="259"/>
            <p14:sldId id="266"/>
            <p14:sldId id="267"/>
            <p14:sldId id="268"/>
            <p14:sldId id="270"/>
            <p14:sldId id="275"/>
            <p14:sldId id="271"/>
            <p14:sldId id="272"/>
            <p14:sldId id="273"/>
            <p14:sldId id="274"/>
            <p14:sldId id="307"/>
            <p14:sldId id="309"/>
          </p14:sldIdLst>
        </p14:section>
        <p14:section name="个人" id="{E421AF4D-4AAA-48BC-9355-BE5422581C5D}">
          <p14:sldIdLst>
            <p14:sldId id="260"/>
          </p14:sldIdLst>
        </p14:section>
        <p14:section name="管理员" id="{BD8345D9-D82A-4D0C-ABAE-6BD024777FBA}">
          <p14:sldIdLst>
            <p14:sldId id="261"/>
            <p14:sldId id="263"/>
            <p14:sldId id="265"/>
          </p14:sldIdLst>
        </p14:section>
        <p14:section name="后台" id="{B1E8FBCE-A69D-4B2F-8F48-A1A517EA5910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10-08T00:17: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4921 0,'-18'0'31,"18"18"0,0 0 16,0 17 0,0-18 0,0 19 16,0 52 0,0-53 15,0 0 0,0-17 0,0 35 0,0-35 16,0 105 0,0-70 16,0-18 0,0 1 0,0 17 0,0-1 15,0-16 0,-17 17 0,17-18 0,0 18 16,0-18 0,0 18 0,0 0 0,0 0 15,0 0 0,0 0 0,0 0 0,0-18 16,0 18 0,0 0 0,0-18 0,17 18 16,-17 0 0,0-18 0,0 18 15,0-18 0,0 1 0,0-1 0,0 18 16,0-18 0,0 0 0,0 18 0,18-17 16,-1 122 15,-17-122 0,18 16 0,-18 1 0,0 0 0,0 0 16,18 106 15,-18-106 0,17-18 0,-17 18 0,18 0 0,-18-18 16,18 124 16,-18-106 0,0 0 0,0 0 0,0 0 0,0-18 15,0 18 0,0 0 0,0 0 0,0 17 16,0-17 0,0 0 0,0 0 0,0 0 16,0 0 0,0 0 0,0 0 15,0 0 0,0 0 0,0-18 0,0 18 16,0 105 0,0-105 15,0 106 0,0-124 16,0 36 0,0-18 0,0 17 0,0-17 16,0 0 0,0 18 0,0-18 0,0 17 15,0-17 0,0 18 0,0-18 0,0 0 16,0 0 0,0 17 0,0-17 0,0 0 16,0 0 0,0 0 0,0 0 0,0-18 15,0 18 0,0 0 0,0 0 0,0 17 16,0-17 0,0 18 0,0-18 15,0 123 16,0-123 0,0 35 0,0-17 0,-18-18 0,18 17 16,-18-17 0,1-18 0,-1 18 0,18 0 15,-53 141 0,53-123 16,0-1 0,-17 1 0,-1-1 0,0-17 16,1 18 0,-1-18 0,18 0 0,-18 0 15,18-18 0,0 18 0,-17 0 0,-1 0 16,18-18 0,-18 18 0,18-18 0,0 18 15,0 0 0,0 0 0,-17 0 0,17 0 16,-18 17 0,1 1 0,17-18 0,-18 35 16,0-17 0,18-1 0,-17 1 15,-19 105 16,19-105 0,-1-19 0,0 1 0,1 18 0,17 0 16,-35-19 0,17 1 0,18 18 0,-18-1 15,1-17 0,-1 18 0,18-18 0,-18 0 16,1 17 0,-1-17 0,0 18 0,1-18 15,17 17 0,0-17 0,-18 18 0,18 17 16,0-35 0,-18 17 0,18 1 0,0-18 16,-17 17 0,17-17 0,-18 0 0,18 0 15,0 0 0,-17 0 0,-1 0 0,0 0 16,18 0 0,0 0 0,-17 70 16,17-70 0,0 18 15,0-1 0,0-17 0,0 0 0,0 0 16,0 0 0,-18-18 0,18 0 0,-18 1 15,18-1 0,0-17 0,0 35 0,0-18 16,0-18 0,0 36 0,0-35 0,0 17 16,0 1 0,0-19 0,0 18 0,0-17 15,0 17 0,0 1 0,0-1 0,0-17 16,0 17 0,0-17 0,0 17 0,0-18 16,0 19 0,0-1 0,0-17 0,0 17 15,0-17 0,0-1 0,0 18 16,0-17 0,0 0 0,0-1 0,18 1 15,-18 17 0,18-17 0,-1 0 0,-17-1 0,0 18 16,18-17 0,-18 17 0,18-17 0,-18 17 16,17-17 0,-17 17 0,0-17 0,35-1 15,-17 1 0,0 0 0,-1 17 0,1-17 16,0-1 0,17 1 0,-35 0 0,35-18 16,-17 17 0,17 1 0,-17 0 15,-1-18 0,19 17 0,-1 1 0,18-1 16,-18-17 0,18 18 0,0-18 0,18 35 15,-19-35 0,19 18 0,-18 17 0,35-35 16,-17 36 0,-18-19 0,17-17 0,18 0 16,-17 18 0,17-18 0,-17 17 0,17-17 15,-18 0 0,19 0 0,-19 0 0,18 0 16,-35 0 0,35 0 0,-17 0 0,17 0 16,-17 0 0,-1 0 0,19 0 0,-19 0 15,18 0 0,-35 0 0,35 0 0,-17 0 16,0 0 0,17 0 0,0 0 15,-18 0 0,1 0 0,17 0 0,-35 0 16,159 0 0,-124 0 16,-17 0 0,-1 0 0,1 18 0,-1-18 15,-17 35 0,18-17 0,-1-18 0,1 18 16,-1-1 0,1 1 0,-1 0 0,19-1 16,-19 1 0,18 0 0,-17 17 0,17-18 15,-17 19 0,17-36 0,-18 17 0,19 19 16,-19-36 0,1 17 0,17 19 0,-35-36 15,17 17 0,2206 1 172,-2223-36 0,0 1 0,17 17 16,-17-18 0,18-17 0,-18 35 16,0-18 0,17-17 0,-17 17 0,18-17 15,-19 17 0,1-17 0,-17 0 0,17 17 16,-18-35 0,18 35 0,-18-17 0,0 17 15,1-17 0,-1 0 0,0 17 0,0-17 16,-17 0 0,17-18 0,-17 18 0,17-18 16,1 0 0,-19 0 0,18 0 0,1 0 15,-1 0 0,0-18 0,-17 19 0,17-19 16,36-123 16,-18 106 0,-36 17 0,19-17 0,-19 17 0,1-17 15,0 0 0,-1 0 0,18 0 16,-35 17 0,36-17 0,-19-18 0,1 36 15,17-19 0,-17-16 0,17 16 0,-35 1 16,35-18 0,-17 18 0,17-18 0,-17 0 16,0 18 0,17-18 0,-17 1 0,17-19 15,-18 18 0,19 0 0,-19 1 0,19-1 16,70-318 16,-89 319 0,1-19 0,17 18 0,0 0 15,-17 1 0,17-1 0,-17 18 0,17-18 16,-35 0 0,18 18 0,-1-18 0,1 0 15,-18 0 0,0-17 0,0 17 0,0-18 16,0 1 0,0 0 0,0-1 16,0-264 0,0 265 15,0-19 0,0 19 0,0-18 0,0 17 16,0 19 0,0-19 0,-18 1 0,18-1 16,0 18 0,-17 0 0,17 1 0,-18-1 15,18 0 0,-17 18 0,-1 0 0,0-1 16,1 1 0,-1 18 0,0-19 0,1 1 15,-1 18 0,0-1 0,1 1 0,-1-1 16,1 0 0,17 1 0,-36-1 0,19 1 16,-1 17 0,0-18 0,1 1 0,17-1 15,-36 1 0,19-1 0,17 1 0,-36 17 16,19 0 0,17-18 0,-18 1 16,-17-1 0,17 18 0,-17-35 0,0 17 15,-1 18 0,1-17 0,-18-1 0,18 1 16,-18-1 0,0 1 0,18-1 0,-18 1 15,18-19 0,-18 36 0,0-17 0,0-1 16,18 1 0,-18 17 0,17-18 0,1 1 16,-18 17 0,0-18 0,18 18 0,0 0 15,0 1 0,-18-1 0,0 0 0,0 17 16,0-17 0,-18 18 0,1 0 0,-1-18 16,18 0 0,-35 0 0,18 0 0,-1 0 15,-17 0 0,0 1 0,17 16 0,-35-17 16,36 18 0,-19 0 0,1-18 15,18 35 0,-19-17 0,1 17 0,0-17 16,18-18 0,-19 0 0,1 18 0,0 17 16,0 1 0,0-19 0,-1 19 0,1-19 15,-18 36 0,18-17 0,0-18 0,0 35 16,0-36 0,-1 19 0,1-19 0,-18 19 16,18 17 0,0-36 0,0 19 0,-18-1 15,0 0 0,0 1 0,18-1 0,0-17 16,0 17 0,-18-17 0,35 35 0,-17-35 15,-18 17 0,18 18 0,18-35 0,-19 17 16,19 1 0,-36-19 0,35 36 0,-17-17 16,18-19 0,-1 36 0,1 0 15,-19-17 0,19-1 0,-1 0 0,1 18 16,-1 0 0,18 0 0,0 0 0,-17-17 16,-160 17 15,178 0 0,16 0 0,-17 0 0,0 0 16,18 0 0,-18 0 0,0 0 0,-17 0 15,-1 0 0,1 0 0,17 0 0,-36 0 16,19 0 0,-1 0 0,-17 0 16,18 0 0,-19 0 0,37 0 0,-37 0 0,19 0 15,17 0 0,-18 0 0,18 0 0,-17 0 16,17 0 0,0 0 0,0 0 0,0 0 16,-17 17 0,34-17 0,-17 18 15,-105 17 0,105-17 16,0 0 0,0-1 0,18-17 0,-18 18 15,17 0 0,-16-1 0,34-17 0,-17 0 16,-1 0 0,19 18 0,-19-1 0,19-17 16,17 18 0,-18-18 0,1 18 0,17-1 15,-18 1 0,0 0 0,1-1 16,-1 1 0,18 17 0,-35-17 16,17-1 0,18 1 0,-18 0 15,1-1 0,-1 1 0,18 0 16,0-1 15,-18 1 16,18 0 16,18 17 15,17-17 0,-17-1 16,17 18 0</inkml:trace>
  <inkml:trace contextRef="#ctx0" brushRef="#br0">17145 13652 0,'-18'18'0,"18"0"15,-17-1 0,-1-17 0,0 36 0,1-36 16,-18 17 0,17 19 0,-17-19 0,17 19 16,-17-19 0,-1 1 0,1-1 15,0 19 0,0-19 0,-18 19 0,17-19 16,-17 19 0,18-19 0,-18 18 0,-17-17 15,-1 0 0,1-1 0,-19 1 0,19 0 16,-36-1 0,35 1 0,-17 0 0,0-1 16,0 1 0,0-18 0,-18 18 0,35-1 15,-17-17 0,0 18 0,-18-18 0,18 0 16,0 0 0,-1 0 0,1 0 0,0 0 16,-18-18 0,36 1 0,-18-1 0,-1-17 15,19 17 0,-18 0 0,17-17 0,0 17 16,1-17 0,-1 0 0,1 17 0,-1-35 15,1 18 0,17 0 0,0-1 16,0-16 0,0-1 0,0 17 0,0-17 16,0 18 0,36 0 0,-19-18 0,36 0 15,-53-70 0,53 70 16,-17-88 0,-1 105 16,18 1 0,0 0 0,0-18 0,0 35 15,0-17 0,0 0 0,0-1 0,0 1 16,0-18 15,0 35 0,18 1 0,-1-1 0,-17 36 188,0-1 0,0 1 16,-17 53 0,-1-36 15,1 71 0,17-71 16,-18 0 0,0 1 0,18-1 0,-17-17 15,17 34 0,-18-16 0,-17-1 0,35 0 16,-36 18 0,19-18 0,-1-17 0,1 17 16,-1-17 0,0 17 0,1-17 0,-1-18 15,18 53 16,-18-53 0,18-18 94</inkml:trace>
  <inkml:trace contextRef="#ctx0" brushRef="#br0">13194 12665 0,'18'0'47,"-18"17"0,17 1 0,18 17 16,71 53 0,-88-52 15,17-1 0,18 18 0,0-18 0,0 1 16,0-1 0,0 0 0,0 0 0,0 1 16,0 17 0,17-18 0,1 0 0,-1 0 15,-17 18 0,-18-35 0,18 17 0,-17 0 16,-1-17 0,18 17 0,-36-17 0,19 17 16,-36-17 0,17-18 0,1 18 15,0-1 0,-18 1 0,0-36 63,0 1 0,0-1 15</inkml:trace>
  <inkml:trace contextRef="#ctx0" brushRef="#br0">4216 9155 0,'17'0'0,"1"0"0,0 0 15,-1 0 0,1 0 0,0 0 16,34 0 0,1 0 0,0 17 0,0 1 16,0-18 0,18 18 0,-1-1 0,1 1 15,-1-18 0,160 17 16,-142-17 0,0 0 0,177 0 15,-177 0 0,-18 0 0,36-17 16,-35 17 0,17-18 0,-18-17 0,19 35 16,-19-35 0,1 17 0,-1 0 0,-17 1 15,18-1 0,-18 0 0,-18-17 0,18 17 16,-18-17 0,1 18 0,-1-19 16,0-70 0,-17 89 15,-18-124 0,0 70 16,0 1 0,0-1 0,0 18 0,0 0 15,-53-158 0,35 158 16,-17-18 0,17 1 0,-17 17 0,0 0 16,-1 0 0,1-18 0,-18 18 0,18 0 15,0 0 0,-18-17 0,0 17 0,-18 0 16,1 0 0,-1 0 0,-17 18 0,17-18 16,-17 0 0,18 18 0,-19 0 0,19-18 15,-18 0 0,17 17 0,-17-16 16,17-1 0,-17 35 0,18-17 0,-19 35 15,1-36 0,18 19 0,-19-1 0,19 1 16,-18-1 0,17 0 0,18 1 0,-17 17 16,-107 0 0,124 0 15,1 17 0,-1 1 0,-18-18 0,18 0 16,-123 53 0,88-36 16,35 19 0,-36-36 0,19 17 0,-1 19 15,1-36 0,-1 35 0,-17-17 0,17-1 16,19 1 0,-19-1 0,0 1 0,1 17 15,17 1 0,0-1 0,18 0 0,-18 18 16,18-18 0,-1-17 0,-17 17 16,-52 53 0,87-52 15,0-1 0,1-17 0,-1 35 0,-17-18 16,35-17 0,-18 34 0,0-16 0,18-1 16,-17 106 0,17-88 15,0 0 0,0 0 0,0 0 0,0 0 16,0 0 0,0-18 0,0 18 0,0 0 15,0-18 0,17 0 0,1 18 0,0-18 16,-18-17 0,0 17 0,17-17 0,-17 0 16,18-1 0,0 1 0,-18 0 15,17-1 16,-17 1 0,18-18 0,0 35 16,-18-17 0,17-1 0,1 19 15,-1-19 0,1 19 0,0-36 0,-1 53 16,1-36 0,17 18 0,-17-17 0,17 17 15,0 1 0,-17-19 0,0 19 0,17-19 16,-17 18 0,17-17 0,-17 0 0,-1-1 16,1 1 0,0-18 0,17 18 0,-35-1 15,17 1 0,19-18 0,-36 18 0,35-1 16,-17 1 0,-1-18 0,1 0 0,0 18 16,-1-1 0,1 1 0,-1-18 0,36 35 15,-17-35 16,-19 18 0,19-18 0,-19 17 0,18 1 15,-17 0 0,17-18 0,-17 0 0,0 17 16,70 19 16,-71-36 0,1 0 0,0 0 0,17 0 15,-17 0 16</inkml:trace>
  <inkml:trace contextRef="#ctx0" brushRef="#br0">2910 9190 0,'-17'35'16,"17"-17"0,0-1 0,-18 19 16,-35 52 0,36-53 15,-19 106 0,19-105 16,-1 16 0,18 1 0,0 18 0,-18-18 15,1 176 16,17-141 0,0-17 0,0 17 0,0 18 0,0-18 16,0 230 0,0-213 15,17 1 0,1 0 0,35 18 0,-35-19 16,17 1 0,-17 0 0,17 18 0,0-19 16,-17 19 0,17-18 0,-17 0 0,17 17 15,0-17 0,18 0 0,0 0 0,18-1 16,-1 1 0,-17 0 0,18 0 0,-1 17 15,1-34 0,-1 34 0,18-17 16,-17-18 0,17 18 0,-17 0 0,17-18 16,18 0 0,0 0 0,-1-17 0,1 17 15,0-17 0,18 17 0,17 0 0,-35 0 16,299 159 0,-281-176 16,-18 17 0,-1-18 0,19 19 0,-1-36 15,1 17 0,-18 1 0,35-1 0,-18-17 16,1 0 0,17 0 0,0-18 0,0 1 15,0-1 0,18 0 0,-18 0 0,0 1 16,0-1 0,0 0 0,-17 0 0,17 1 16,-18-19 0,18 36 0,-17-17 0,-18-19 15,17 18 0,-17-17 0,0 0 16,0 17 0,0 0 0,-1-17 0,1 17 16,229 36 0,-229-36 15,0-17 0,0 17 0,0-17 0,0-1 16,-18 1 0,18 0 0,-18 17 0,18-18 15,211 36 16,-229-35 0,18 17 0,0-35 0,0 18 0,0 17 16,-1-35 0,1 18 0,-17 17 0,-1-35 15,18 0 0,-36 0 0,18 18 0,0-18 16,-17 0 0,17 0 0,-17 0 0,-1 0 16,19 0 0,-37 0 0,37 0 15,87 0 0,-123 0 16,18 0 0,-19 0 0,19 0 0,0 0 15,87 35 16,-105-35 0,0 18 0,0-18 0,0 0 0,0 0 16,-18 0 0,0 0 0,1 17 0,-1-17 15,18 0 16,-35 0 0</inkml:trace>
  <inkml:trace contextRef="#ctx0" brushRef="#br0">12841 16069 0,'18'0'0,"17"0"15,36 0 0,-18 35 16,-1-17 0,1-18 0,18 18 0,-1-1 15,19 1 0,-19-1 0,36 19 0,-35-19 16,17 19 0,0-36 0,-17 35 0,17-17 16,-18-1 0,-17 1 0,0 0 0,0-18 15,-18 17 0,-17-17 0,0 18 16,-1-18 0,1 0 0,-18 17 31,-35-17 16,17 18 15,-35 17 0,0-35 16,18 0 0,-18 18 0,-18 0 0,18-1 16,-17 1 0,-18 0 0,-1-1 0,19 18 15,-36-17 0,36 0 0,-19-1 0,19 1 16,-18 17 0,17-17 0,-17 0 0,35-1 16,0 1 0,0-18 0,18 18 0,17-18 15,-17 17 0,17-17 0,18 18 16,-17-18 0,17 17 78,0 1 0,0 0 0,0-1 16,0 1 0,0 0 0,0 17 0,0-17 15,0 17 0,0-18 0,0 1 0,0 0 16,0-1 0,0 1 0,0 0 15,0-1 0,0 1 0,0 0 16</inkml:trace>
  <inkml:trace contextRef="#ctx0" brushRef="#br0">6879 12929 0,'0'0'0,"35"18"15,-17-18 0,17 18 0,1 17 0,-1-35 16,0 18 0,0-1 0,18 1 0,0-18 16,-17 35 0,34-17 0,1-18 0,-18 17 15,35 1 0,-18 0 0,1-1 16,17 1 0,-17-18 0,17 0 0,-18 0 15,89 0 0,-88 0 0,-1 0 16,-17-18 0,0 1 0,0-1 0,-35 0 16,17 1 0,-17 17 0,-1-18 0,1 0 15,-18 1 0,0-1 0,0 1 16,17-1 0,-17-35 16,18 18 0,-18 17 0,18-17 0,-18 17 15,0-17 0,0 17 0,0-17 0,0 17 16,0 1 0,0-19 0,0 1 15,-18 17 0,0 1 0,18-18 0,-17-1 16,17 19 0,0-1 16,-18 0 0,18 1 0,0-19 0,0 19 15,-17-1 0,17-17 0,-18 17 0,18 1 16,0-36 0,-18 35 16,1 0 0,17 1 0,-18-1 15,18 0 16,-18 1 0,1-1 0,-1 18 0,18-35 15,-18 17 0,1 1 0,-1-19 0,18 19 16,-35-19 0,17 1 0,1 18 0,-1-19 16,0 19 0,-17-19 0,17 19 0,1-1 15,-18 0 0,17 1 0,-17-1 0,17 1 16,-17-1 0,17 0 0,-17 1 16,17-1 0,1 18 0,-1-18 0,-17 1 15,-36-19 0,53 19 16,-17 17 0,0-18 0,0 18 0,-1-18 15,1 1 0,0 17 0,-1 0 0,1 0 16,18-18 0,-36 18 0,35 0 0,-17 0 16,-1 0 0,19 0 0,-36 0 0,35 0 15,-17 0 0,17 0 0,-17 18 0,-18-1 16,18 1 0,0-18 0,-1 0 0,1 18 16,0-1 0,-1-17 0,1 18 0,18-18 15,-19 0 0,19 18 0,-19-1 16,19 1 0,-19-18 0,19 18 0,-18 17 15,17-35 0,-35 35 0,18-17 0,-1-1 16,1 19 0,-18-19 0,18 19 0,0 17 16,-1-36 0,-17 18 0,18-17 0,18 17 15,-36-17 0,35 0 0,0-1 0,1 19 16,-1-19 0,0 36 0,1-35 0,17 17 16,0 0 0,-18 1 0,18 16 0,0-16 15,0 17 0,0-18 0,0 0 0,0 1 16,0 16 0,18-16 0,-1-1 0,19 0 15,-36-17 0,17 17 0,19-17 0,-36-1 16,17 1 0,19-18 0,-1 18 0,-18 17 16,19-35 0,-19 0 0,19 18 15,17-1 0</inkml:trace>
  <inkml:trace contextRef="#ctx0" brushRef="#br0">7620 13123 0,'35'0'0,"-35"36"15,18-36 0,17 35 0,-35-17 16,35 17 0,-17-18 0,17 19 0,-17-19 16,35 36 0,-18-17 0,1-1 0,-1 18 15,0-18 0,18 18 0,-18 17 0,18-17 16,-18 0 0,18 18 0,-17-1 0,-1-17 16,0 18 0,18-1 0,0 1 0,0 17 15,0-17 0,-18 17 0,36 0 0,-18 0 16,0 1 0,17-1 0,-17 0 15,0 18 0,17-18 0,-17-17 0,0-1 16,124 177 0,-107-194 16,18 35 0,-17-17 0,17-1 0,-35 18 15,53-35 0,-36 18 0,19-1 0,-1-17 16,-18 18 0,195 123 16,-177-141 0,-17 0 0,35 17 0,-36-17 15,18 0 0,1 0 0,-19 0 0,1 0 16,17-18 0,-18 1 0,1 16 0,0-16 15,-1 17 0,18 0 0,-35-18 0,18 0 16,-1 0 0,1 1 0,-1-19 16,19 19 0,-19-19 0,18-17 0,-35 18 15,35 17 0,-17-35 0,0 18 0,-1 17 16,1-35 0,17 35 0,-18-17 0,1 0 16,0-1 0,-1 1 0,-17-18 0,18 0 15,-1 17 0,-17 1 0,18 0 0,-18-18 16,17 17 0,1 19 0,-1-36 0,-17 17 15,0 19 0,18-36 0,-1 17 0,1 1 16,-1 0 0,1-1 0,-1 1 0,-17-1 16,0 1 0,35 0 0,-35-1 0,18-17 15,-18 0 0,0 0 0,-18 18 0,0-18 16,1 0 0,16 0 0,-34 0 16,53 0 0,-54 0 15,-17-18 0,18 18 16,0 0 0,-1 0 15,1 0 0,-1 0 0,1 0 16,0 0 0,17 0 0,-17 0 16,-1 0 0,1 0 15,-18-17 16,0-1 0,0 0 0,0 1 16,0-1 0,0 1 0</inkml:trace>
  <inkml:trace contextRef="#ctx0" brushRef="#br0">14429 17392 0,'35'0'16,"-17"0"0,17 0 15,53 0 0,-53 18 16,18-18 0,0 17 0,-18 1 0,18-18 16,0 0 0,0 0 0,-18 17 0,18 1 15,0 0 0,-17-18 0,16 0 0,1 35 16,-17-35 0,-19 18 0,19-18 0,-19 0 15,-17 17 0,18-17 0,-18 18 32,0 0 15,-18-18 16,18 17 0,-17 1 0,-1 0 16,-53 17 0,54-18 15,-19-17 0,1 18 0,18 0 0,-19-1 16,19 1 0,-19 17 0,1-35 0,0 18 15,-18 0 0,35-1 0,-17-17 0,0 0 16,17 0 0,-17 18 0,17-18 0,0 17 16,1-17 0,-1 0 0,1 0 15,-1 0 0,0 0 32,1 0 31,-1-17 15,0-1 0</inkml:trace>
  <inkml:trace contextRef="#ctx0" brushRef="#br0">10548 11571 0,'0'0'0,"35"0"0,1 0 0,17 18 16,-1-1 0,1 1 0,0-18 0,0 35 16,35-35 0,-17 18 0,17-18 0,0 0 15,1 0 0,16 0 0,1 0 0,18 0 16,387 0 15,-387 0 0,17 0 0,-18 0 0,18 0 16,0 0 0,1 0 0,-1 0 0,-18 0 16,18 0 0,-35 0 0,18 0 0,-1 0 15,1 0 0,-19 0 0,1 0 0,0 0 16,0-35 0,0 17 0,-18-35 16,18 35 0,-36-17 0,36 18 0,-53-19 15,18 1 0,-1 17 0,1-35 0,-18 18 16,-18 0 0,18 0 0,-18-18 0,0 35 15,18-17 0,-35-1 0,0 19 0,-1-18 16,18-1 0,-17 1 0,-18-18 0,18 18 16,-1-18 0,1 0 0,-18 0 0,18 0 15,-18 0 0,17-17 0,1 17 0,-18 0 16,0-18 0,0 1 0,0-1 0,0 18 16,0-17 0,0-1 0,-18 1 0,18 17 15,-17-18 0,-1 1 0,18 17 0,-18 0 16,-17-18 0,0 18 0,0 0 0,-1 0 15,-17 1 0,0-1 0,1 0 16,-1 0 0,-18 0 0,-17 0 0,35 0 16,-35 0 0,17 18 0,-17-18 0,17 18 15,-17-1 0,0-17 0,0 36 0,-18-1 16,-176-52 16,194 34 0,-18 19 0,0 17 0,0-18 0,0 18 15,0-18 0,1 18 0,-1-17 0,-18 17 16,-17 0 0,35 0 0,-17 0 0,-18 0 15,17 0 0,-17 0 0,0 0 0,18 0 16,-36 0 0,35 0 0,-17 0 0,0 0 16,18 0 0,-36 0 0,53 0 15,-35 17 0,18 19 0,-1-19 0,-17 19 16,35-19 0,0 19 0,0-1 0,1-18 16,-1 19 0,18-19 0,17 19 0,-17-19 15,17 1 0,1 17 0,-1-17 0,1 17 16,17 18 0,0-35 0,0 17 0,18 18 15,-18-18 0,35 18 0,-35-18 0,35 18 16,-17 0 0,18 0 0,-19 0 0,1 0 16,17 0 0,1-18 0,-19 18 0,19 0 15,-18-18 0,17 36 0,-17-18 0,35 0 16,-18 0 0,-17-1 0,35 19 16,0-18 0,-18 0 0,0 0 0,1-18 15,17 18 0,0 0 0,0-18 0,0 0 16,0 1 0,0 17 0,0-18 0,0-17 15,0 17 0,0-18 0,0 19 0,0-19 16,0 1 0,0 17 0,17-17 16,-17 0 0,0-1 0,18-17 15,0 0 0,-18 18 0,0-1 0,17 1 16,1-18 0,0 18 0,-1 17 0,19-35 16,-1 35 0,0-17 0,0 17 15,18 0 0,0 1 0,18-1 0,-18 0 0,17 1 16,1-1 0,-18 0 0,35 0 0,-18 1 15,1-19 0,0 19 0,-1-19 16,1 19 0,-1-19 0,1 1 0,-18 17 16,0-35 0,0 18 0,-1-1 0,1 1 15,0-18 0,-17 0 0,-19 18 0,36-1 16,88 1 16,-123 0 0,0-18 0,-1 17 0,1-17 15,-1 0 0,1 0 0,0 0 16,-1 0 15,1 0 0,0 0 16,-1 0 0,1 0 16,0 0 0,-1 0 15,18 0 0,-17 18 0</inkml:trace>
  <inkml:trace contextRef="#ctx0" brushRef="#br0">14482 11765 0,'0'18'15,"0"-1"0,0 1 0,0 0 0,0 17 16,17 0 0,1 1 0,-18 16 0,17 1 16,1 0 0,-18-17 0,18 16 0,-1 1 15,1-17 0,0-1 0,-1 18 0,1-18 16,17 0 0,-35 1 0,35-1 16,18 71 0,-35-89 15,-18 36 0,18-35 0,-1 17 0,-17 18 16,36 88 0,-19-88 15,1 0 0,-18 0 0,17 18 0,19-18 16,-36 17 0,35 1 0,-17-1 0,-18-17 16,17 0 0,1 18 0,0-19 0,-1 1 15,19 0 0,-36 0 0,17-17 0,18 16 16,-35 1 0,18 0 0,0-17 0,-1-1 16,-17 18 0,18-18 0,17 18 0,-35 0 15,0 0 0,36 0 0,-19 0 0,-17 17 16,18 1 0,-1-18 0,1 17 15,0 1 0,-1-1 0,1 1 0,0-18 16,-1 0 0,1 0 0,-18 0 0,0-1 16,18 1 0,-1 0 0,-17-17 0,18-1 15,-18 0 0,0 18 0,0-18 0,0 1 16,0-1 0,0 0 0,0-17 0,0 35 16,0-36 0,18 19 0,-18-1 0,0 0 15,0 0 0,17 18 0,1-35 0,-18 17 16,0 1 0,0-19 0,17 18 0,-17-17 15,18 17 0,-18 1 0,18-1 0,-18-17 16,0 17 0,0-18 0,17 19 16,-17-1 0,0-17 0,0 35 0,0-18 15,18 0 0,0 18 0,-18 0 0,17 0 16,1 0 0,-18 0 0,18 0 0,-18 0 16,17 123 0,1-123 15,-1 0 0,-17 0 0,0-18 0,0 0 16,0 53 0,0-70 15,0 0 0,0-1 16,18-17 16,0 0 15,-18 18 94,0 0 16</inkml:trace>
  <inkml:trace contextRef="#ctx0" brushRef="#br0">15593 17092 0,'0'35'47,"0"-17"16,0 70 15,17-70 0,1-1 0,-18 1 0,18 35 0,-18-35 16,17 17 0,-17-17 0,18 17 0,0-18 16,-18 1 0,0 0 0,35 17 0,-35-17 15,53 35 0,-36-18 16,-17-17 0,18-18 0,0 17 16,-18-34 78,17 17 0,-17-18 0,0 0 0,0 1 15,0-19 0,18 19 0,-18-36 16,18 35 0,-1-17 0,-17 0 0,0-1 16,36-105 0,-19 106 15,-17-18 0,18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10-08T00:17: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4921 0,'-18'0'31,"18"18"0,0 0 16,0 17 0,0-18 0,0 19 16,0 52 0,0-53 15,0 0 0,0-17 0,0 35 0,0-35 16,0 105 0,0-70 16,0-18 0,0 1 0,0 17 0,0-1 15,0-16 0,-17 17 0,17-18 0,0 18 16,0-18 0,0 18 0,0 0 0,0 0 15,0 0 0,0 0 0,0 0 0,0-18 16,0 18 0,0 0 0,0-18 0,17 18 16,-17 0 0,0-18 0,0 18 15,0-18 0,0 1 0,0-1 0,0 18 16,0-18 0,0 0 0,0 18 0,18-17 16,-1 122 15,-17-122 0,18 16 0,-18 1 0,0 0 0,0 0 16,18 106 15,-18-106 0,17-18 0,-17 18 0,18 0 0,-18-18 16,18 124 16,-18-106 0,0 0 0,0 0 0,0 0 0,0-18 15,0 18 0,0 0 0,0 0 0,0 17 16,0-17 0,0 0 0,0 0 0,0 0 16,0 0 0,0 0 0,0 0 15,0 0 0,0 0 0,0-18 0,0 18 16,0 105 0,0-105 15,0 106 0,0-124 16,0 36 0,0-18 0,0 17 0,0-17 16,0 0 0,0 18 0,0-18 0,0 17 15,0-17 0,0 18 0,0-18 0,0 0 16,0 0 0,0 17 0,0-17 0,0 0 16,0 0 0,0 0 0,0 0 0,0-18 15,0 18 0,0 0 0,0 0 0,0 17 16,0-17 0,0 18 0,0-18 15,0 123 16,0-123 0,0 35 0,0-17 0,-18-18 0,18 17 16,-18-17 0,1-18 0,-1 18 0,18 0 15,-53 141 0,53-123 16,0-1 0,-17 1 0,-1-1 0,0-17 16,1 18 0,-1-18 0,18 0 0,-18 0 15,18-18 0,0 18 0,-17 0 0,-1 0 16,18-18 0,-18 18 0,18-18 0,0 18 15,0 0 0,0 0 0,-17 0 0,17 0 16,-18 17 0,1 1 0,17-18 0,-18 35 16,0-17 0,18-1 0,-17 1 15,-19 105 16,19-105 0,-1-19 0,0 1 0,1 18 0,17 0 16,-35-19 0,17 1 0,18 18 0,-18-1 15,1-17 0,-1 18 0,18-18 0,-18 0 16,1 17 0,-1-17 0,0 18 0,1-18 15,17 17 0,0-17 0,-18 18 0,18 17 16,0-35 0,-18 17 0,18 1 0,0-18 16,-17 17 0,17-17 0,-18 0 0,18 0 15,0 0 0,-17 0 0,-1 0 0,0 0 16,18 0 0,0 0 0,-17 70 16,17-70 0,0 18 15,0-1 0,0-17 0,0 0 0,0 0 16,0 0 0,-18-18 0,18 0 0,-18 1 15,18-1 0,0-17 0,0 35 0,0-18 16,0-18 0,0 36 0,0-35 0,0 17 16,0 1 0,0-19 0,0 18 0,0-17 15,0 17 0,0 1 0,0-1 0,0-17 16,0 17 0,0-17 0,0 17 0,0-18 16,0 19 0,0-1 0,0-17 0,0 17 15,0-17 0,0-1 0,0 18 16,0-17 0,0 0 0,0-1 0,18 1 15,-18 17 0,18-17 0,-1 0 0,-17-1 0,0 18 16,18-17 0,-18 17 0,18-17 0,-18 17 16,17-17 0,-17 17 0,0-17 0,35-1 15,-17 1 0,0 0 0,-1 17 0,1-17 16,0-1 0,17 1 0,-35 0 0,35-18 16,-17 17 0,17 1 0,-17 0 15,-1-18 0,19 17 0,-1 1 0,18-1 16,-18-17 0,18 18 0,0-18 0,18 35 15,-19-35 0,19 18 0,-18 17 0,35-35 16,-17 36 0,-18-19 0,17-17 0,18 0 16,-17 18 0,17-18 0,-17 17 0,17-17 15,-18 0 0,19 0 0,-19 0 0,18 0 16,-35 0 0,35 0 0,-17 0 0,17 0 16,-17 0 0,-1 0 0,19 0 0,-19 0 15,18 0 0,-35 0 0,35 0 0,-17 0 16,0 0 0,17 0 0,0 0 15,-18 0 0,1 0 0,17 0 0,-35 0 16,159 0 0,-124 0 16,-17 0 0,-1 0 0,1 18 0,-1-18 15,-17 35 0,18-17 0,-1-18 0,1 18 16,-1-1 0,1 1 0,-1 0 0,19-1 16,-19 1 0,18 0 0,-17 17 0,17-18 15,-17 19 0,17-36 0,-18 17 0,19 19 16,-19-36 0,1 17 0,17 19 0,-35-36 15,17 17 0,2206 1 172,-2223-36 0,0 1 0,17 17 16,-17-18 0,18-17 0,-18 35 16,0-18 0,17-17 0,-17 17 0,18-17 15,-19 17 0,1-17 0,-17 0 0,17 17 16,-18-35 0,18 35 0,-18-17 0,0 17 15,1-17 0,-1 0 0,0 17 0,0-17 16,-17 0 0,17-18 0,-17 18 0,17-18 16,1 0 0,-19 0 0,18 0 0,1 0 15,-1 0 0,0-18 0,-17 19 0,17-19 16,36-123 16,-18 106 0,-36 17 0,19-17 0,-19 17 0,1-17 15,0 0 0,-1 0 0,18 0 16,-35 17 0,36-17 0,-19-18 0,1 36 15,17-19 0,-17-16 0,17 16 0,-35 1 16,35-18 0,-17 18 0,17-18 0,-17 0 16,0 18 0,17-18 0,-17 1 0,17-19 15,-18 18 0,19 0 0,-19 1 0,19-1 16,70-318 16,-89 319 0,1-19 0,17 18 0,0 0 15,-17 1 0,17-1 0,-17 18 0,17-18 16,-35 0 0,18 18 0,-1-18 0,1 0 15,-18 0 0,0-17 0,0 17 0,0-18 16,0 1 0,0 0 0,0-1 16,0-264 0,0 265 15,0-19 0,0 19 0,0-18 0,0 17 16,0 19 0,0-19 0,-18 1 0,18-1 16,0 18 0,-17 0 0,17 1 0,-18-1 15,18 0 0,-17 18 0,-1 0 0,0-1 16,1 1 0,-1 18 0,0-19 0,1 1 15,-1 18 0,0-1 0,1 1 0,-1-1 16,1 0 0,17 1 0,-36-1 0,19 1 16,-1 17 0,0-18 0,1 1 0,17-1 15,-36 1 0,19-1 0,17 1 0,-36 17 16,19 0 0,17-18 0,-18 1 16,-17-1 0,17 18 0,-17-35 0,0 17 15,-1 18 0,1-17 0,-18-1 0,18 1 16,-18-1 0,0 1 0,18-1 0,-18 1 15,18-19 0,-18 36 0,0-17 0,0-1 16,18 1 0,-18 17 0,17-18 0,1 1 16,-18 17 0,0-18 0,18 18 0,0 0 15,0 1 0,-18-1 0,0 0 0,0 17 16,0-17 0,-18 18 0,1 0 0,-1-18 16,18 0 0,-35 0 0,18 0 0,-1 0 15,-17 0 0,0 1 0,17 16 0,-35-17 16,36 18 0,-19 0 0,1-18 15,18 35 0,-19-17 0,1 17 0,0-17 16,18-18 0,-19 0 0,1 18 0,0 17 16,0 1 0,0-19 0,-1 19 0,1-19 15,-18 36 0,18-17 0,0-18 0,0 35 16,0-36 0,-1 19 0,1-19 0,-18 19 16,18 17 0,0-36 0,0 19 0,-18-1 15,0 0 0,0 1 0,18-1 0,0-17 16,0 17 0,-18-17 0,35 35 0,-17-35 15,-18 17 0,18 18 0,18-35 0,-19 17 16,19 1 0,-36-19 0,35 36 0,-17-17 16,18-19 0,-1 36 0,1 0 15,-19-17 0,19-1 0,-1 0 0,1 18 16,-1 0 0,18 0 0,0 0 0,-17-17 16,-160 17 15,178 0 0,16 0 0,-17 0 0,0 0 16,18 0 0,-18 0 0,0 0 0,-17 0 15,-1 0 0,1 0 0,17 0 0,-36 0 16,19 0 0,-1 0 0,-17 0 16,18 0 0,-19 0 0,37 0 0,-37 0 0,19 0 15,17 0 0,-18 0 0,18 0 0,-17 0 16,17 0 0,0 0 0,0 0 0,0 0 16,-17 17 0,34-17 0,-17 18 15,-105 17 0,105-17 16,0 0 0,0-1 0,18-17 0,-18 18 15,17 0 0,-16-1 0,34-17 0,-17 0 16,-1 0 0,19 18 0,-19-1 0,19-17 16,17 18 0,-18-18 0,1 18 0,17-1 15,-18 1 0,0 0 0,1-1 16,-1 1 0,18 17 0,-35-17 16,17-1 0,18 1 0,-18 0 15,1-1 0,-1 1 0,18 0 16,0-1 15,-18 1 16,18 0 16,18 17 15,17-17 0,-17-1 16,17 18 0</inkml:trace>
  <inkml:trace contextRef="#ctx0" brushRef="#br0">17145 13652 0,'-18'18'0,"18"0"15,-17-1 0,-1-17 0,0 36 0,1-36 16,-18 17 0,17 19 0,-17-19 0,17 19 16,-17-19 0,-1 1 0,1-1 15,0 19 0,0-19 0,-18 19 0,17-19 16,-17 19 0,18-19 0,-18 18 0,-17-17 15,-1 0 0,1-1 0,-19 1 0,19 0 16,-36-1 0,35 1 0,-17 0 0,0-1 16,0 1 0,0-18 0,-18 18 0,35-1 15,-17-17 0,0 18 0,-18-18 0,18 0 16,0 0 0,-1 0 0,1 0 0,0 0 16,-18-18 0,36 1 0,-18-1 0,-1-17 15,19 17 0,-18 0 0,17-17 0,0 17 16,1-17 0,-1 0 0,1 17 0,-1-35 15,1 18 0,17 0 0,0-1 16,0-16 0,0-1 0,0 17 0,0-17 16,0 18 0,36 0 0,-19-18 0,36 0 15,-53-70 0,53 70 16,-17-88 0,-1 105 16,18 1 0,0 0 0,0-18 0,0 35 15,0-17 0,0 0 0,0-1 0,0 1 16,0-18 15,0 35 0,18 1 0,-1-1 0,-17 36 188,0-1 0,0 1 16,-17 53 0,-1-36 15,1 71 0,17-71 16,-18 0 0,0 1 0,18-1 0,-17-17 15,17 34 0,-18-16 0,-17-1 0,35 0 16,-36 18 0,19-18 0,-1-17 0,1 17 16,-1-17 0,0 17 0,1-17 0,-1-18 15,18 53 16,-18-53 0,18-18 94</inkml:trace>
  <inkml:trace contextRef="#ctx0" brushRef="#br0">13194 12665 0,'18'0'47,"-18"17"0,17 1 0,18 17 16,71 53 0,-88-52 15,17-1 0,18 18 0,0-18 0,0 1 16,0-1 0,0 0 0,0 0 0,0 1 16,0 17 0,17-18 0,1 0 0,-1 0 15,-17 18 0,-18-35 0,18 17 0,-17 0 16,-1-17 0,18 17 0,-36-17 0,19 17 16,-36-17 0,17-18 0,1 18 15,0-1 0,-18 1 0,0-36 63,0 1 0,0-1 15</inkml:trace>
  <inkml:trace contextRef="#ctx0" brushRef="#br0">4216 9155 0,'17'0'0,"1"0"0,0 0 15,-1 0 0,1 0 0,0 0 16,34 0 0,1 0 0,0 17 0,0 1 16,0-18 0,18 18 0,-1-1 0,1 1 15,-1-18 0,160 17 16,-142-17 0,0 0 0,177 0 15,-177 0 0,-18 0 0,36-17 16,-35 17 0,17-18 0,-18-17 0,19 35 16,-19-35 0,1 17 0,-1 0 0,-17 1 15,18-1 0,-18 0 0,-18-17 0,18 17 16,-18-17 0,1 18 0,-1-19 16,0-70 0,-17 89 15,-18-124 0,0 70 16,0 1 0,0-1 0,0 18 0,0 0 15,-53-158 0,35 158 16,-17-18 0,17 1 0,-17 17 0,0 0 16,-1 0 0,1-18 0,-18 18 0,18 0 15,0 0 0,-18-17 0,0 17 0,-18 0 16,1 0 0,-1 0 0,-17 18 0,17-18 16,-17 0 0,18 18 0,-19 0 0,19-18 15,-18 0 0,17 17 0,-17-16 16,17-1 0,-17 35 0,18-17 0,-19 35 15,1-36 0,18 19 0,-19-1 0,19 1 16,-18-1 0,17 0 0,18 1 0,-17 17 16,-107 0 0,124 0 15,1 17 0,-1 1 0,-18-18 0,18 0 16,-123 53 0,88-36 16,35 19 0,-36-36 0,19 17 0,-1 19 15,1-36 0,-1 35 0,-17-17 0,17-1 16,19 1 0,-19-1 0,0 1 0,1 17 15,17 1 0,0-1 0,18 0 0,-18 18 16,18-18 0,-1-17 0,-17 17 16,-52 53 0,87-52 15,0-1 0,1-17 0,-1 35 0,-17-18 16,35-17 0,-18 34 0,0-16 0,18-1 16,-17 106 0,17-88 15,0 0 0,0 0 0,0 0 0,0 0 16,0 0 0,0-18 0,0 18 0,0 0 15,0-18 0,17 0 0,1 18 0,0-18 16,-18-17 0,0 17 0,17-17 0,-17 0 16,18-1 0,0 1 0,-18 0 15,17-1 16,-17 1 0,18-18 0,0 35 16,-18-17 0,17-1 0,1 19 15,-1-19 0,1 19 0,0-36 0,-1 53 16,1-36 0,17 18 0,-17-17 0,17 17 15,0 1 0,-17-19 0,0 19 0,17-19 16,-17 18 0,17-17 0,-17 0 0,-1-1 16,1 1 0,0-18 0,17 18 0,-35-1 15,17 1 0,19-18 0,-36 18 0,35-1 16,-17 1 0,-1-18 0,1 0 0,0 18 16,-1-1 0,1 1 0,-1-18 0,36 35 15,-17-35 16,-19 18 0,19-18 0,-19 17 0,18 1 15,-17 0 0,17-18 0,-17 0 0,0 17 16,70 19 16,-71-36 0,1 0 0,0 0 0,17 0 15,-17 0 16</inkml:trace>
  <inkml:trace contextRef="#ctx0" brushRef="#br0">2910 9190 0,'-17'35'16,"17"-17"0,0-1 0,-18 19 16,-35 52 0,36-53 15,-19 106 0,19-105 16,-1 16 0,18 1 0,0 18 0,-18-18 15,1 176 16,17-141 0,0-17 0,0 17 0,0 18 0,0-18 16,0 230 0,0-213 15,17 1 0,1 0 0,35 18 0,-35-19 16,17 1 0,-17 0 0,17 18 0,0-19 16,-17 19 0,17-18 0,-17 0 0,17 17 15,0-17 0,18 0 0,0 0 0,18-1 16,-1 1 0,-17 0 0,18 0 0,-1 17 15,1-34 0,-1 34 0,18-17 16,-17-18 0,17 18 0,-17 0 0,17-18 16,18 0 0,0 0 0,-1-17 0,1 17 15,0-17 0,18 17 0,17 0 0,-35 0 16,299 159 0,-281-176 16,-18 17 0,-1-18 0,19 19 0,-1-36 15,1 17 0,-18 1 0,35-1 0,-18-17 16,1 0 0,17 0 0,0-18 0,0 1 15,0-1 0,18 0 0,-18 0 0,0 1 16,0-1 0,0 0 0,-17 0 0,17 1 16,-18-19 0,18 36 0,-17-17 0,-18-19 15,17 18 0,-17-17 0,0 0 16,0 17 0,0 0 0,-1-17 0,1 17 16,229 36 0,-229-36 15,0-17 0,0 17 0,0-17 0,0-1 16,-18 1 0,18 0 0,-18 17 0,18-18 15,211 36 16,-229-35 0,18 17 0,0-35 0,0 18 0,0 17 16,-1-35 0,1 18 0,-17 17 0,-1-35 15,18 0 0,-36 0 0,18 18 0,0-18 16,-17 0 0,17 0 0,-17 0 0,-1 0 16,19 0 0,-37 0 0,37 0 15,87 0 0,-123 0 16,18 0 0,-19 0 0,19 0 0,0 0 15,87 35 16,-105-35 0,0 18 0,0-18 0,0 0 0,0 0 16,-18 0 0,0 0 0,1 17 0,-1-17 15,18 0 16,-35 0 0</inkml:trace>
  <inkml:trace contextRef="#ctx0" brushRef="#br0">12841 16069 0,'18'0'0,"17"0"15,36 0 0,-18 35 16,-1-17 0,1-18 0,18 18 0,-1-1 15,19 1 0,-19-1 0,36 19 0,-35-19 16,17 19 0,0-36 0,-17 35 0,17-17 16,-18-1 0,-17 1 0,0 0 0,0-18 15,-18 17 0,-17-17 0,0 18 16,-1-18 0,1 0 0,-18 17 31,-35-17 16,17 18 15,-35 17 0,0-35 16,18 0 0,-18 18 0,-18 0 0,18-1 16,-17 1 0,-18 0 0,-1-1 0,19 18 15,-36-17 0,36 0 0,-19-1 0,19 1 16,-18 17 0,17-17 0,-17 0 0,35-1 16,0 1 0,0-18 0,18 18 0,17-18 15,-17 17 0,17-17 0,18 18 16,-17-18 0,17 17 78,0 1 0,0 0 0,0-1 16,0 1 0,0 0 0,0 17 0,0-17 15,0 17 0,0-18 0,0 1 0,0 0 16,0-1 0,0 1 0,0 0 15,0-1 0,0 1 0,0 0 16</inkml:trace>
  <inkml:trace contextRef="#ctx0" brushRef="#br0">6879 12929 0,'0'0'0,"35"18"15,-17-18 0,17 18 0,1 17 0,-1-35 16,0 18 0,0-1 0,18 1 0,0-18 16,-17 35 0,34-17 0,1-18 0,-18 17 15,35 1 0,-18 0 0,1-1 16,17 1 0,-17-18 0,17 0 0,-18 0 15,89 0 0,-88 0 0,-1 0 16,-17-18 0,0 1 0,0-1 0,-35 0 16,17 1 0,-17 17 0,-1-18 0,1 0 15,-18 1 0,0-1 0,0 1 16,17-1 0,-17-35 16,18 18 0,-18 17 0,18-17 0,-18 17 15,0-17 0,0 17 0,0-17 0,0 17 16,0 1 0,0-19 0,0 1 15,-18 17 0,0 1 0,18-18 0,-17-1 16,17 19 0,0-1 16,-18 0 0,18 1 0,0-19 0,0 19 15,-17-1 0,17-17 0,-18 17 0,18 1 16,0-36 0,-18 35 16,1 0 0,17 1 0,-18-1 15,18 0 16,-18 1 0,1-1 0,-1 18 0,18-35 15,-18 17 0,1 1 0,-1-19 0,18 19 16,-35-19 0,17 1 0,1 18 0,-1-19 16,0 19 0,-17-19 0,17 19 0,1-1 15,-18 0 0,17 1 0,-17-1 0,17 1 16,-17-1 0,17 0 0,-17 1 16,17-1 0,1 18 0,-1-18 0,-17 1 15,-36-19 0,53 19 16,-17 17 0,0-18 0,0 18 0,-1-18 15,1 1 0,0 17 0,-1 0 0,1 0 16,18-18 0,-36 18 0,35 0 0,-17 0 16,-1 0 0,19 0 0,-36 0 0,35 0 15,-17 0 0,17 0 0,-17 18 0,-18-1 16,18 1 0,0-18 0,-1 0 0,1 18 16,0-1 0,-1-17 0,1 18 0,18-18 15,-19 0 0,19 18 0,-19-1 16,19 1 0,-19-18 0,19 18 0,-18 17 15,17-35 0,-35 35 0,18-17 0,-1-1 16,1 19 0,-18-19 0,18 19 0,0 17 16,-1-36 0,-17 18 0,18-17 0,18 17 15,-36-17 0,35 0 0,0-1 0,1 19 16,-1-19 0,0 36 0,1-35 0,17 17 16,0 0 0,-18 1 0,18 16 0,0-16 15,0 17 0,0-18 0,0 0 0,0 1 16,0 16 0,18-16 0,-1-1 0,19 0 15,-36-17 0,17 17 0,19-17 0,-36-1 16,17 1 0,19-18 0,-1 18 0,-18 17 16,19-35 0,-19 0 0,19 18 15,17-1 0</inkml:trace>
  <inkml:trace contextRef="#ctx0" brushRef="#br0">7620 13123 0,'35'0'0,"-35"36"15,18-36 0,17 35 0,-35-17 16,35 17 0,-17-18 0,17 19 0,-17-19 16,35 36 0,-18-17 0,1-1 0,-1 18 15,0-18 0,18 18 0,-18 17 0,18-17 16,-18 0 0,18 18 0,-17-1 0,-1-17 16,0 18 0,18-1 0,0 1 0,0 17 15,0-17 0,-18 17 0,36 0 0,-18 0 16,0 1 0,17-1 0,-17 0 15,0 18 0,17-18 0,-17-17 0,0-1 16,124 177 0,-107-194 16,18 35 0,-17-17 0,17-1 0,-35 18 15,53-35 0,-36 18 0,19-1 0,-1-17 16,-18 18 0,195 123 16,-177-141 0,-17 0 0,35 17 0,-36-17 15,18 0 0,1 0 0,-19 0 0,1 0 16,17-18 0,-18 1 0,1 16 0,0-16 15,-1 17 0,18 0 0,-35-18 0,18 0 16,-1 0 0,1 1 0,-1-19 16,19 19 0,-19-19 0,18-17 0,-35 18 15,35 17 0,-17-35 0,0 18 0,-1 17 16,1-35 0,17 35 0,-18-17 0,1 0 16,0-1 0,-1 1 0,-17-18 0,18 0 15,-1 17 0,-17 1 0,18 0 0,-18-18 16,17 17 0,1 19 0,-1-36 0,-17 17 15,0 19 0,18-36 0,-1 17 0,1 1 16,-1 0 0,1-1 0,-1 1 0,-17-1 16,0 1 0,35 0 0,-35-1 0,18-17 15,-18 0 0,0 0 0,-18 18 0,0-18 16,1 0 0,16 0 0,-34 0 16,53 0 0,-54 0 15,-17-18 0,18 18 16,0 0 0,-1 0 15,1 0 0,-1 0 0,1 0 16,0 0 0,17 0 0,-17 0 16,-1 0 0,1 0 15,-18-17 16,0-1 0,0 0 0,0 1 16,0-1 0,0 1 0</inkml:trace>
  <inkml:trace contextRef="#ctx0" brushRef="#br0">14429 17392 0,'35'0'16,"-17"0"0,17 0 15,53 0 0,-53 18 16,18-18 0,0 17 0,-18 1 0,18-18 16,0 0 0,0 0 0,-18 17 0,18 1 15,0 0 0,-17-18 0,16 0 0,1 35 16,-17-35 0,-19 18 0,19-18 0,-19 0 15,-17 17 0,18-17 0,-18 18 32,0 0 15,-18-18 16,18 17 0,-17 1 0,-1 0 16,-53 17 0,54-18 15,-19-17 0,1 18 0,18 0 0,-19-1 16,19 1 0,-19 17 0,1-35 0,0 18 15,-18 0 0,35-1 0,-17-17 0,0 0 16,17 0 0,-17 18 0,17-18 0,0 17 16,1-17 0,-1 0 0,1 0 15,-1 0 0,0 0 32,1 0 31,-1-17 15,0-1 0</inkml:trace>
  <inkml:trace contextRef="#ctx0" brushRef="#br0">10548 11571 0,'0'0'0,"35"0"0,1 0 0,17 18 16,-1-1 0,1 1 0,0-18 0,0 35 16,35-35 0,-17 18 0,17-18 0,0 0 15,1 0 0,16 0 0,1 0 0,18 0 16,387 0 15,-387 0 0,17 0 0,-18 0 0,18 0 16,0 0 0,1 0 0,-1 0 0,-18 0 16,18 0 0,-35 0 0,18 0 0,-1 0 15,1 0 0,-19 0 0,1 0 0,0 0 16,0-35 0,0 17 0,-18-35 16,18 35 0,-36-17 0,36 18 0,-53-19 15,18 1 0,-1 17 0,1-35 0,-18 18 16,-18 0 0,18 0 0,-18-18 0,0 35 15,18-17 0,-35-1 0,0 19 0,-1-18 16,18-1 0,-17 1 0,-18-18 0,18 18 16,-1-18 0,1 0 0,-18 0 0,18 0 15,-18 0 0,17-17 0,1 17 0,-18 0 16,0-18 0,0 1 0,0-1 0,0 18 16,0-17 0,0-1 0,-18 1 0,18 17 15,-17-18 0,-1 1 0,18 17 0,-18 0 16,-17-18 0,0 18 0,0 0 0,-1 0 15,-17 1 0,0-1 0,1 0 16,-1 0 0,-18 0 0,-17 0 0,35 0 16,-35 0 0,17 18 0,-17-18 0,17 18 15,-17-1 0,0-17 0,0 36 0,-18-1 16,-176-52 16,194 34 0,-18 19 0,0 17 0,0-18 0,0 18 15,0-18 0,1 18 0,-1-17 0,-18 17 16,-17 0 0,35 0 0,-17 0 0,-18 0 15,17 0 0,-17 0 0,0 0 0,18 0 16,-36 0 0,35 0 0,-17 0 0,0 0 16,18 0 0,-36 0 0,53 0 15,-35 17 0,18 19 0,-1-19 0,-17 19 16,35-19 0,0 19 0,0-1 0,1-18 16,-1 19 0,18-19 0,17 19 0,-17-19 15,17 1 0,1 17 0,-1-17 0,1 17 16,17 18 0,0-35 0,0 17 0,18 18 15,-18-18 0,35 18 0,-35-18 0,35 18 16,-17 0 0,18 0 0,-19 0 0,1 0 16,17 0 0,1-18 0,-19 18 0,19 0 15,-18-18 0,17 36 0,-17-18 0,35 0 16,-18 0 0,-17-1 0,35 19 16,0-18 0,-18 0 0,0 0 0,1-18 15,17 18 0,0 0 0,0-18 0,0 0 16,0 1 0,0 17 0,0-18 0,0-17 15,0 17 0,0-18 0,0 19 0,0-19 16,0 1 0,0 17 0,17-17 16,-17 0 0,0-1 0,18-17 15,0 0 0,-18 18 0,0-1 0,17 1 16,1-18 0,0 18 0,-1 17 0,19-35 16,-1 35 0,0-17 0,0 17 15,18 0 0,0 1 0,18-1 0,-18 0 0,17 1 16,1-1 0,-18 0 0,35 0 0,-18 1 15,1-19 0,0 19 0,-1-19 16,1 19 0,-1-19 0,1 1 0,-18 17 16,0-35 0,0 18 0,-1-1 0,1 1 15,0-18 0,-17 0 0,-19 18 0,36-1 16,88 1 16,-123 0 0,0-18 0,-1 17 0,1-17 15,-1 0 0,1 0 0,0 0 16,-1 0 15,1 0 0,0 0 16,-1 0 0,1 0 16,0 0 0,-1 0 15,18 0 0,-17 18 0</inkml:trace>
  <inkml:trace contextRef="#ctx0" brushRef="#br0">14482 11765 0,'0'18'15,"0"-1"0,0 1 0,0 0 0,0 17 16,17 0 0,1 1 0,-18 16 0,17 1 16,1 0 0,-18-17 0,18 16 0,-1 1 15,1-17 0,0-1 0,-1 18 0,1-18 16,17 0 0,-35 1 0,35-1 16,18 71 0,-35-89 15,-18 36 0,18-35 0,-1 17 0,-17 18 16,36 88 0,-19-88 15,1 0 0,-18 0 0,17 18 0,19-18 16,-36 17 0,35 1 0,-17-1 0,-18-17 16,17 0 0,1 18 0,0-19 0,-1 1 15,19 0 0,-36 0 0,17-17 0,18 16 16,-35 1 0,18 0 0,0-17 0,-1-1 16,-17 18 0,18-18 0,17 18 0,-35 0 15,0 0 0,36 0 0,-19 0 0,-17 17 16,18 1 0,-1-18 0,1 17 15,0 1 0,-1-1 0,1 1 0,0-18 16,-1 0 0,1 0 0,-18 0 0,0-1 16,18 1 0,-1 0 0,-17-17 0,18-1 15,-18 0 0,0 18 0,0-18 0,0 1 16,0-1 0,0 0 0,0-17 0,0 35 16,0-36 0,18 19 0,-18-1 0,0 0 15,0 0 0,17 18 0,1-35 0,-18 17 16,0 1 0,0-19 0,17 18 0,-17-17 15,18 17 0,-18 1 0,18-1 0,-18-17 16,0 17 0,0-18 0,17 19 16,-17-1 0,0-17 0,0 35 0,0-18 15,18 0 0,0 18 0,-18 0 0,17 0 16,1 0 0,-18 0 0,18 0 0,-18 0 16,17 123 0,1-123 15,-1 0 0,-17 0 0,0-18 0,0 0 16,0 53 0,0-70 15,0 0 0,0-1 16,18-17 16,0 0 15,-18 18 94,0 0 16</inkml:trace>
  <inkml:trace contextRef="#ctx0" brushRef="#br0">15593 17092 0,'0'35'47,"0"-17"16,0 70 15,17-70 0,1-1 0,-18 1 0,18 35 0,-18-35 16,17 17 0,-17-17 0,18 17 0,0-18 16,-18 1 0,0 0 0,35 17 0,-35-17 15,53 35 0,-36-18 16,-17-17 0,18-18 0,0 17 16,-18-34 78,17 17 0,-17-18 0,0 0 0,0 1 15,0-19 0,18 19 0,-18-36 16,18 35 0,-1-17 0,-17 0 0,0-1 16,36-105 0,-19 106 15,-17-18 0,18 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4890"/>
            <a:ext cx="10515600" cy="1325563"/>
          </a:xfrm>
        </p:spPr>
        <p:txBody>
          <a:bodyPr>
            <a:normAutofit/>
          </a:bodyPr>
          <a:lstStyle>
            <a:lvl1pPr algn="ctr">
              <a:defRPr sz="4000">
                <a:latin typeface="方正小标宋简体" panose="03000509000000000000" pitchFamily="65" charset="-122"/>
                <a:ea typeface="方正小标宋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57381-EB38-442D-9E6C-555C3CDD34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A9C4-5DB9-481A-A4D8-7EC300DB00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ezbabyctf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956" y="27662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EZBabyCTF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/>
          <p:cNvSpPr txBox="1"/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/>
          <p:cNvSpPr txBox="1"/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/>
          <p:cNvSpPr txBox="1"/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/>
          <p:cNvSpPr txBox="1"/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/>
          <p:cNvSpPr txBox="1"/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/>
          <p:cNvSpPr txBox="1"/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/>
          <p:cNvSpPr txBox="1"/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/>
          <p:cNvSpPr txBox="1"/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  <a:endParaRPr lang="en-US" altLang="zh-CN" sz="2400" dirty="0"/>
          </a:p>
        </p:txBody>
      </p:sp>
      <p:cxnSp>
        <p:nvCxnSpPr>
          <p:cNvPr id="28" name="直接箭头连接符 27"/>
          <p:cNvCxnSpPr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标题 1"/>
          <p:cNvSpPr txBox="1"/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+---------+--------------+------+-----+---------+----------------+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| Type         | Null | Key | Default | Extra   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+---------+--------------+------+-----+---------+----------------+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  | int(11)      | NO   | PRI | NULL    | </a:t>
            </a:r>
            <a:r>
              <a:rPr lang="en-US" altLang="zh-CN" sz="1400" dirty="0" err="1">
                <a:latin typeface="Ubuntu Mono" panose="020B0509030602030204" pitchFamily="49" charset="0"/>
              </a:rPr>
              <a:t>auto_increment</a:t>
            </a:r>
            <a:r>
              <a:rPr lang="en-US" altLang="zh-CN" sz="1400" dirty="0">
                <a:latin typeface="Ubuntu Mono" panose="020B0509030602030204" pitchFamily="49" charset="0"/>
              </a:rPr>
              <a:t>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</a:t>
            </a:r>
            <a:r>
              <a:rPr lang="en-US" altLang="zh-CN" sz="1400" dirty="0" err="1">
                <a:latin typeface="Ubuntu Mono" panose="020B0509030602030204" pitchFamily="49" charset="0"/>
              </a:rPr>
              <a:t>tname</a:t>
            </a:r>
            <a:r>
              <a:rPr lang="en-US" altLang="zh-CN" sz="1400" dirty="0">
                <a:latin typeface="Ubuntu Mono" panose="020B0509030602030204" pitchFamily="49" charset="0"/>
              </a:rPr>
              <a:t>   | varchar(100) | NO   |     | NULL    |         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captain | varchar(100) | NO   |     | NULL    |         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active  | char(1)      | YES  |     | 1       |         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+---------+--------------+------+-----+---------+----------------+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cxnSp>
        <p:nvCxnSpPr>
          <p:cNvPr id="46" name="直接箭头连接符 45"/>
          <p:cNvCxnSpPr>
            <a:stCxn id="3" idx="3"/>
            <a:endCxn id="44" idx="1"/>
          </p:cNvCxnSpPr>
          <p:nvPr/>
        </p:nvCxnSpPr>
        <p:spPr>
          <a:xfrm>
            <a:off x="4175181" y="634978"/>
            <a:ext cx="1444933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537402" y="2945739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teams </a:t>
            </a:r>
            <a:endParaRPr lang="zh-CN" altLang="en-US" sz="4000" dirty="0"/>
          </a:p>
        </p:txBody>
      </p:sp>
      <p:sp>
        <p:nvSpPr>
          <p:cNvPr id="29" name="标题 1"/>
          <p:cNvSpPr txBox="1"/>
          <p:nvPr/>
        </p:nvSpPr>
        <p:spPr>
          <a:xfrm>
            <a:off x="3404872" y="3286487"/>
            <a:ext cx="5382256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查看团队</a:t>
            </a:r>
            <a:r>
              <a:rPr lang="en-US" altLang="zh-CN" sz="2000" dirty="0"/>
              <a:t>id</a:t>
            </a:r>
            <a:r>
              <a:rPr lang="zh-CN" altLang="en-US" sz="2000" dirty="0"/>
              <a:t>、团队名称、团队队长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492157" y="2854642"/>
            <a:ext cx="285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rPr>
              <a:t>团队展示页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43205" y="1105542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teams </a:t>
            </a:r>
            <a:endParaRPr lang="zh-CN" altLang="en-US" sz="4000" dirty="0"/>
          </a:p>
        </p:txBody>
      </p:sp>
      <p:pic>
        <p:nvPicPr>
          <p:cNvPr id="4" name="图片 3" descr="图形用户界面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7" y="2242868"/>
            <a:ext cx="5079886" cy="2856041"/>
          </a:xfrm>
          <a:prstGeom prst="rect">
            <a:avLst/>
          </a:prstGeom>
        </p:spPr>
      </p:pic>
      <p:pic>
        <p:nvPicPr>
          <p:cNvPr id="6" name="图片 5" descr="图形用户界面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7" y="2242868"/>
            <a:ext cx="5079886" cy="2856041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2079235" y="5323858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create </a:t>
            </a:r>
            <a:endParaRPr lang="zh-CN" altLang="en-US" sz="4000" dirty="0"/>
          </a:p>
        </p:txBody>
      </p:sp>
      <p:sp>
        <p:nvSpPr>
          <p:cNvPr id="10" name="标题 1"/>
          <p:cNvSpPr txBox="1"/>
          <p:nvPr/>
        </p:nvSpPr>
        <p:spPr>
          <a:xfrm>
            <a:off x="7936755" y="5323858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view 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781785" y="2934694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team</a:t>
            </a:r>
            <a:endParaRPr lang="zh-CN" altLang="en-US" sz="4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492157" y="2854642"/>
            <a:ext cx="285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rPr>
              <a:t>本队信息页</a:t>
            </a:r>
            <a:endParaRPr lang="zh-CN" altLang="en-US" sz="4000" dirty="0"/>
          </a:p>
        </p:txBody>
      </p:sp>
      <p:sp>
        <p:nvSpPr>
          <p:cNvPr id="5" name="标题 1"/>
          <p:cNvSpPr txBox="1"/>
          <p:nvPr/>
        </p:nvSpPr>
        <p:spPr>
          <a:xfrm>
            <a:off x="838200" y="3269454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队名、队长、成员、总分；队长另外可以邀请、删除队员或解散本队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79718" y="1100495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team</a:t>
            </a:r>
            <a:endParaRPr lang="zh-CN" altLang="en-US" sz="4000" dirty="0"/>
          </a:p>
        </p:txBody>
      </p:sp>
      <p:pic>
        <p:nvPicPr>
          <p:cNvPr id="4" name="图片 3" descr="图形用户界面, 网站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90" y="2329871"/>
            <a:ext cx="4968815" cy="2793594"/>
          </a:xfrm>
          <a:prstGeom prst="rect">
            <a:avLst/>
          </a:prstGeom>
        </p:spPr>
      </p:pic>
      <p:pic>
        <p:nvPicPr>
          <p:cNvPr id="7" name="图片 6" descr="图形用户界面, 网站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7" y="2329871"/>
            <a:ext cx="4968815" cy="2793594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2082109" y="5205528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800" dirty="0"/>
              <a:t>leader</a:t>
            </a:r>
            <a:endParaRPr lang="zh-CN" altLang="en-US" sz="2800" dirty="0"/>
          </a:p>
        </p:txBody>
      </p:sp>
      <p:sp>
        <p:nvSpPr>
          <p:cNvPr id="10" name="标题 1"/>
          <p:cNvSpPr txBox="1"/>
          <p:nvPr/>
        </p:nvSpPr>
        <p:spPr>
          <a:xfrm>
            <a:off x="7804304" y="5205528"/>
            <a:ext cx="2305589" cy="61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800" dirty="0"/>
              <a:t>member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/>
          <p:cNvSpPr txBox="1"/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/>
          <p:cNvSpPr txBox="1"/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/>
          <p:cNvSpPr txBox="1"/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/>
          <p:cNvSpPr txBox="1"/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/>
          <p:cNvSpPr txBox="1"/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/>
          <p:cNvSpPr txBox="1"/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/>
          <p:cNvSpPr txBox="1"/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/>
          <p:cNvSpPr txBox="1"/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  <a:endParaRPr lang="en-US" altLang="zh-CN" sz="2400" dirty="0"/>
          </a:p>
        </p:txBody>
      </p:sp>
      <p:cxnSp>
        <p:nvCxnSpPr>
          <p:cNvPr id="28" name="直接箭头连接符 27"/>
          <p:cNvCxnSpPr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7" idx="3"/>
          </p:cNvCxnSpPr>
          <p:nvPr/>
        </p:nvCxnSpPr>
        <p:spPr>
          <a:xfrm>
            <a:off x="4175182" y="2063415"/>
            <a:ext cx="1444932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标题 1"/>
          <p:cNvSpPr txBox="1"/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| Type         | Null | Key | Default | Extra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| int(11)     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</a:t>
            </a:r>
            <a:r>
              <a:rPr lang="en-US" altLang="zh-CN" sz="1400" dirty="0" err="1">
                <a:latin typeface="Ubuntu Mono" panose="020B0509030602030204" pitchFamily="49" charset="0"/>
              </a:rPr>
              <a:t>tname</a:t>
            </a:r>
            <a:r>
              <a:rPr lang="en-US" altLang="zh-CN" sz="1400" dirty="0">
                <a:latin typeface="Ubuntu Mono" panose="020B0509030602030204" pitchFamily="49" charset="0"/>
              </a:rPr>
              <a:t> | varchar(100)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score | int(11)     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21238" y="2408796"/>
            <a:ext cx="2321943" cy="1325563"/>
          </a:xfrm>
        </p:spPr>
        <p:txBody>
          <a:bodyPr/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计分板页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查看团队</a:t>
            </a:r>
            <a:r>
              <a:rPr lang="en-US" altLang="zh-CN" sz="2000" dirty="0"/>
              <a:t>id</a:t>
            </a:r>
            <a:r>
              <a:rPr lang="zh-CN" altLang="en-US" sz="2000" dirty="0"/>
              <a:t>、团队名称、团队队长、团队总分和排名</a:t>
            </a:r>
            <a:endParaRPr lang="zh-CN" altLang="en-US" sz="2000" dirty="0"/>
          </a:p>
        </p:txBody>
      </p:sp>
      <p:sp>
        <p:nvSpPr>
          <p:cNvPr id="4" name="标题 1"/>
          <p:cNvSpPr txBox="1"/>
          <p:nvPr/>
        </p:nvSpPr>
        <p:spPr>
          <a:xfrm>
            <a:off x="2668905" y="2842260"/>
            <a:ext cx="3533775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scoreboard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4782631" y="582414"/>
            <a:ext cx="2626738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scoreboard</a:t>
            </a:r>
            <a:endParaRPr lang="zh-CN" altLang="en-US" sz="4000" dirty="0"/>
          </a:p>
        </p:txBody>
      </p:sp>
      <p:pic>
        <p:nvPicPr>
          <p:cNvPr id="8" name="图片 7" descr="图形用户界面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4" y="1339313"/>
            <a:ext cx="9168391" cy="5154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/>
          <p:cNvSpPr txBox="1"/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/>
          <p:cNvSpPr txBox="1"/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/>
          <p:cNvSpPr txBox="1"/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/>
          <p:cNvSpPr txBox="1"/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/>
          <p:cNvSpPr txBox="1"/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/>
          <p:cNvSpPr txBox="1"/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/>
          <p:cNvSpPr txBox="1"/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/>
          <p:cNvSpPr txBox="1"/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  <a:endParaRPr lang="en-US" altLang="zh-CN" sz="2400" dirty="0"/>
          </a:p>
        </p:txBody>
      </p:sp>
      <p:cxnSp>
        <p:nvCxnSpPr>
          <p:cNvPr id="28" name="直接箭头连接符 27"/>
          <p:cNvCxnSpPr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3" idx="3"/>
          </p:cNvCxnSpPr>
          <p:nvPr/>
        </p:nvCxnSpPr>
        <p:spPr>
          <a:xfrm>
            <a:off x="4175181" y="2819517"/>
            <a:ext cx="1444933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标题 1"/>
          <p:cNvSpPr txBox="1"/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+----------+--------------+------+-----+---------+-------+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 | Type         | Null | Key | Default | Extra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+----------+--------------+------+-----+---------+-------+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name     | varchar(100)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category | varchar(100)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message  | text        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value    | int(11)     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flag     | varchar(100)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file     | varchar(100)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+----------+--------------+------+-----+---------+-------+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3198" y="2365657"/>
            <a:ext cx="1709468" cy="1325563"/>
          </a:xfrm>
        </p:spPr>
        <p:txBody>
          <a:bodyPr/>
          <a:lstStyle/>
          <a:p>
            <a:r>
              <a:rPr lang="zh-CN" altLang="en-US" dirty="0"/>
              <a:t>题目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题目名称、编号、标签、信息、分数、文件链接</a:t>
            </a:r>
            <a:endParaRPr lang="zh-CN" altLang="en-US" sz="2000" dirty="0"/>
          </a:p>
        </p:txBody>
      </p:sp>
      <p:sp>
        <p:nvSpPr>
          <p:cNvPr id="4" name="标题 1"/>
          <p:cNvSpPr txBox="1"/>
          <p:nvPr/>
        </p:nvSpPr>
        <p:spPr>
          <a:xfrm>
            <a:off x="4025175" y="2690291"/>
            <a:ext cx="2528023" cy="676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challenges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网络空间安全学院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/>
          <p:cNvSpPr txBox="1"/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/>
          <p:cNvSpPr txBox="1"/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/>
          <p:cNvSpPr txBox="1"/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/>
          <p:cNvSpPr txBox="1"/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/>
          <p:cNvSpPr txBox="1"/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/>
          <p:cNvSpPr txBox="1"/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/>
          <p:cNvSpPr txBox="1"/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/>
          <p:cNvSpPr txBox="1"/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  <a:endParaRPr lang="en-US" altLang="zh-CN" sz="2400" dirty="0"/>
          </a:p>
        </p:txBody>
      </p:sp>
      <p:cxnSp>
        <p:nvCxnSpPr>
          <p:cNvPr id="28" name="直接箭头连接符 27"/>
          <p:cNvCxnSpPr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3"/>
          </p:cNvCxnSpPr>
          <p:nvPr/>
        </p:nvCxnSpPr>
        <p:spPr>
          <a:xfrm flipV="1">
            <a:off x="4175181" y="3429000"/>
            <a:ext cx="1444933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标题 1"/>
          <p:cNvSpPr txBox="1"/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| Type         | Null | Key | Default | Extra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from    | varchar(100)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to      | varchar(100)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message | text        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+---------+--------------+------+-----+---------+-------+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消息来源、消息内容</a:t>
            </a:r>
            <a:endParaRPr lang="zh-CN" altLang="en-US" sz="20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03362" y="2426039"/>
            <a:ext cx="1709468" cy="1325563"/>
          </a:xfrm>
        </p:spPr>
        <p:txBody>
          <a:bodyPr/>
          <a:lstStyle/>
          <a:p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消息页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3313430" y="2860040"/>
            <a:ext cx="3550285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notifications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395980" y="582295"/>
            <a:ext cx="4184650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notifications</a:t>
            </a:r>
            <a:endParaRPr lang="zh-CN" altLang="en-US" sz="4000" dirty="0"/>
          </a:p>
        </p:txBody>
      </p:sp>
      <p:pic>
        <p:nvPicPr>
          <p:cNvPr id="7" name="图片 6" descr="图形用户界面, 文本, 应用程序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95" y="1288537"/>
            <a:ext cx="9420046" cy="529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/>
          <p:cNvSpPr txBox="1"/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/>
          <p:cNvSpPr txBox="1"/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/>
          <p:cNvSpPr txBox="1"/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/>
          <p:cNvSpPr txBox="1"/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/>
          <p:cNvSpPr txBox="1"/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/>
          <p:cNvSpPr txBox="1"/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/>
          <p:cNvSpPr txBox="1"/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/>
          <p:cNvSpPr txBox="1"/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  <a:endParaRPr lang="en-US" altLang="zh-CN" sz="2400" dirty="0"/>
          </a:p>
        </p:txBody>
      </p:sp>
      <p:cxnSp>
        <p:nvCxnSpPr>
          <p:cNvPr id="28" name="直接箭头连接符 27"/>
          <p:cNvCxnSpPr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2" idx="3"/>
          </p:cNvCxnSpPr>
          <p:nvPr/>
        </p:nvCxnSpPr>
        <p:spPr>
          <a:xfrm flipV="1">
            <a:off x="4175177" y="3429001"/>
            <a:ext cx="1444937" cy="90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标题 1"/>
          <p:cNvSpPr txBox="1"/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| Type         | Null | Key | Default | Extra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| varchar(10) 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name  | varchar(20) 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team  | varchar(100)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+-------+--------------+------+-----+---------+-------+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7332445" y="4388006"/>
            <a:ext cx="2856781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其中</a:t>
            </a:r>
            <a:r>
              <a:rPr lang="en-US" altLang="zh-CN" sz="2000" dirty="0"/>
              <a:t>team</a:t>
            </a:r>
            <a:r>
              <a:rPr lang="zh-CN" altLang="en-US" sz="2000" dirty="0"/>
              <a:t>可为</a:t>
            </a:r>
            <a:r>
              <a:rPr lang="en-US" altLang="zh-CN" sz="2000" dirty="0"/>
              <a:t>admin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918" y="2425519"/>
            <a:ext cx="2744638" cy="1325563"/>
          </a:xfrm>
        </p:spPr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注册页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注册，填写用户名、密码、确认密码</a:t>
            </a:r>
            <a:endParaRPr lang="zh-CN" altLang="en-US" sz="2000" dirty="0"/>
          </a:p>
        </p:txBody>
      </p:sp>
      <p:sp>
        <p:nvSpPr>
          <p:cNvPr id="4" name="标题 1"/>
          <p:cNvSpPr txBox="1"/>
          <p:nvPr/>
        </p:nvSpPr>
        <p:spPr>
          <a:xfrm>
            <a:off x="3980240" y="2775967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signup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3918" y="243045"/>
            <a:ext cx="2744638" cy="1325563"/>
          </a:xfrm>
        </p:spPr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注册页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3980240" y="593493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signup</a:t>
            </a:r>
            <a:endParaRPr lang="zh-CN" altLang="en-US" sz="4000" dirty="0"/>
          </a:p>
        </p:txBody>
      </p:sp>
      <p:pic>
        <p:nvPicPr>
          <p:cNvPr id="6" name="图片 5" descr="图形用户界面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30" y="1499597"/>
            <a:ext cx="8927540" cy="5019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signin</a:t>
            </a:r>
            <a:r>
              <a:rPr lang="en-US" altLang="zh-CN" dirty="0"/>
              <a:t> </a:t>
            </a:r>
            <a:r>
              <a:rPr lang="zh-CN" altLang="en-US" dirty="0"/>
              <a:t>用户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登录页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登录，填写用户名、密码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3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signin</a:t>
            </a:r>
            <a:r>
              <a:rPr lang="zh-CN" altLang="en-US" dirty="0"/>
              <a:t> 用户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登录页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pic>
        <p:nvPicPr>
          <p:cNvPr id="5" name="图片 4" descr="图形用户界面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92" y="1345658"/>
            <a:ext cx="8957016" cy="5035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signout</a:t>
            </a:r>
            <a:r>
              <a:rPr lang="en-US" altLang="zh-CN" dirty="0"/>
              <a:t> </a:t>
            </a:r>
            <a:r>
              <a:rPr lang="zh-CN" altLang="en-US" dirty="0"/>
              <a:t>登出页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登出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975" y="3049879"/>
            <a:ext cx="1508185" cy="75824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index</a:t>
            </a:r>
            <a:endParaRPr lang="zh-CN" altLang="en-US" sz="2400" dirty="0"/>
          </a:p>
        </p:txBody>
      </p:sp>
      <p:sp>
        <p:nvSpPr>
          <p:cNvPr id="3" name="标题 1"/>
          <p:cNvSpPr txBox="1"/>
          <p:nvPr/>
        </p:nvSpPr>
        <p:spPr>
          <a:xfrm>
            <a:off x="2462847" y="405937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teams</a:t>
            </a:r>
            <a:endParaRPr lang="zh-CN" altLang="en-US" sz="2400" dirty="0"/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 flipV="1">
            <a:off x="1751160" y="634978"/>
            <a:ext cx="711687" cy="279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" idx="3"/>
            <a:endCxn id="27" idx="1"/>
          </p:cNvCxnSpPr>
          <p:nvPr/>
        </p:nvCxnSpPr>
        <p:spPr>
          <a:xfrm flipV="1">
            <a:off x="1751160" y="2063415"/>
            <a:ext cx="711687" cy="1365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标题 1"/>
          <p:cNvSpPr txBox="1"/>
          <p:nvPr/>
        </p:nvSpPr>
        <p:spPr>
          <a:xfrm>
            <a:off x="2462847" y="183437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scoreboard</a:t>
            </a:r>
            <a:endParaRPr lang="zh-CN" altLang="en-US" sz="2400" dirty="0"/>
          </a:p>
        </p:txBody>
      </p:sp>
      <p:sp>
        <p:nvSpPr>
          <p:cNvPr id="13" name="标题 1"/>
          <p:cNvSpPr txBox="1"/>
          <p:nvPr/>
        </p:nvSpPr>
        <p:spPr>
          <a:xfrm>
            <a:off x="2462846" y="259047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challenges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2" idx="3"/>
            <a:endCxn id="13" idx="1"/>
          </p:cNvCxnSpPr>
          <p:nvPr/>
        </p:nvCxnSpPr>
        <p:spPr>
          <a:xfrm flipV="1">
            <a:off x="1751160" y="2819517"/>
            <a:ext cx="711686" cy="609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标题 1"/>
          <p:cNvSpPr txBox="1"/>
          <p:nvPr/>
        </p:nvSpPr>
        <p:spPr>
          <a:xfrm>
            <a:off x="2462846" y="3349601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notifications</a:t>
            </a:r>
            <a:endParaRPr lang="zh-CN" altLang="en-US" sz="2400" dirty="0"/>
          </a:p>
        </p:txBody>
      </p:sp>
      <p:sp>
        <p:nvSpPr>
          <p:cNvPr id="22" name="标题 1"/>
          <p:cNvSpPr txBox="1"/>
          <p:nvPr/>
        </p:nvSpPr>
        <p:spPr>
          <a:xfrm>
            <a:off x="2462842" y="41044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signup</a:t>
            </a:r>
            <a:endParaRPr lang="zh-CN" altLang="en-US" sz="2400" dirty="0"/>
          </a:p>
        </p:txBody>
      </p:sp>
      <p:sp>
        <p:nvSpPr>
          <p:cNvPr id="23" name="标题 1"/>
          <p:cNvSpPr txBox="1"/>
          <p:nvPr/>
        </p:nvSpPr>
        <p:spPr>
          <a:xfrm>
            <a:off x="2462844" y="4802736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signin</a:t>
            </a:r>
            <a:endParaRPr lang="zh-CN" altLang="en-US" sz="2400" dirty="0"/>
          </a:p>
        </p:txBody>
      </p:sp>
      <p:sp>
        <p:nvSpPr>
          <p:cNvPr id="24" name="标题 1"/>
          <p:cNvSpPr txBox="1"/>
          <p:nvPr/>
        </p:nvSpPr>
        <p:spPr>
          <a:xfrm>
            <a:off x="2462843" y="5471654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 err="1"/>
              <a:t>signout</a:t>
            </a:r>
            <a:endParaRPr lang="zh-CN" altLang="en-US" sz="2400" dirty="0"/>
          </a:p>
        </p:txBody>
      </p:sp>
      <p:sp>
        <p:nvSpPr>
          <p:cNvPr id="25" name="标题 1"/>
          <p:cNvSpPr txBox="1"/>
          <p:nvPr/>
        </p:nvSpPr>
        <p:spPr>
          <a:xfrm>
            <a:off x="2462842" y="6140572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message</a:t>
            </a:r>
            <a:endParaRPr lang="en-US" altLang="zh-CN" sz="2400" dirty="0"/>
          </a:p>
        </p:txBody>
      </p:sp>
      <p:cxnSp>
        <p:nvCxnSpPr>
          <p:cNvPr id="28" name="直接箭头连接符 27"/>
          <p:cNvCxnSpPr>
            <a:stCxn id="2" idx="3"/>
            <a:endCxn id="20" idx="1"/>
          </p:cNvCxnSpPr>
          <p:nvPr/>
        </p:nvCxnSpPr>
        <p:spPr>
          <a:xfrm>
            <a:off x="1751160" y="3429000"/>
            <a:ext cx="711686" cy="14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3"/>
            <a:endCxn id="22" idx="1"/>
          </p:cNvCxnSpPr>
          <p:nvPr/>
        </p:nvCxnSpPr>
        <p:spPr>
          <a:xfrm>
            <a:off x="1751160" y="3429000"/>
            <a:ext cx="711682" cy="904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3"/>
            <a:endCxn id="23" idx="1"/>
          </p:cNvCxnSpPr>
          <p:nvPr/>
        </p:nvCxnSpPr>
        <p:spPr>
          <a:xfrm>
            <a:off x="1751160" y="3429000"/>
            <a:ext cx="711684" cy="160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" idx="3"/>
            <a:endCxn id="24" idx="1"/>
          </p:cNvCxnSpPr>
          <p:nvPr/>
        </p:nvCxnSpPr>
        <p:spPr>
          <a:xfrm>
            <a:off x="1751160" y="3429000"/>
            <a:ext cx="711683" cy="2271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3"/>
            <a:endCxn id="25" idx="1"/>
          </p:cNvCxnSpPr>
          <p:nvPr/>
        </p:nvCxnSpPr>
        <p:spPr>
          <a:xfrm>
            <a:off x="1751160" y="3429000"/>
            <a:ext cx="711682" cy="2940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2462842" y="1123691"/>
            <a:ext cx="1712334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team</a:t>
            </a:r>
            <a:endParaRPr lang="zh-CN" altLang="en-US" sz="2400" dirty="0"/>
          </a:p>
        </p:txBody>
      </p:sp>
      <p:cxnSp>
        <p:nvCxnSpPr>
          <p:cNvPr id="26" name="直接箭头连接符 25"/>
          <p:cNvCxnSpPr>
            <a:stCxn id="2" idx="3"/>
            <a:endCxn id="21" idx="1"/>
          </p:cNvCxnSpPr>
          <p:nvPr/>
        </p:nvCxnSpPr>
        <p:spPr>
          <a:xfrm flipV="1">
            <a:off x="1751160" y="1352732"/>
            <a:ext cx="711682" cy="2076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标题 1"/>
          <p:cNvSpPr txBox="1"/>
          <p:nvPr/>
        </p:nvSpPr>
        <p:spPr>
          <a:xfrm>
            <a:off x="5620114" y="2010460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  | Type        | Null | Key | Default | Extra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    | varchar(10)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challenge | varchar(10)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7789658" y="2010460"/>
            <a:ext cx="1712335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2400" dirty="0"/>
              <a:t>done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陆君睿  张靖宇  杜    鑫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2513" y="2235742"/>
            <a:ext cx="1994140" cy="1325563"/>
          </a:xfrm>
        </p:spPr>
        <p:txBody>
          <a:bodyPr/>
          <a:lstStyle/>
          <a:p>
            <a:r>
              <a:rPr lang="zh-CN" altLang="en-US" dirty="0"/>
              <a:t>留言页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给管理员留言</a:t>
            </a:r>
            <a:endParaRPr lang="zh-CN" altLang="en-US" sz="2000" dirty="0"/>
          </a:p>
        </p:txBody>
      </p:sp>
      <p:sp>
        <p:nvSpPr>
          <p:cNvPr id="4" name="标题 1"/>
          <p:cNvSpPr txBox="1"/>
          <p:nvPr/>
        </p:nvSpPr>
        <p:spPr>
          <a:xfrm>
            <a:off x="4395159" y="2669482"/>
            <a:ext cx="1962509" cy="4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r>
              <a:rPr lang="en-US" altLang="zh-CN" sz="4000" dirty="0"/>
              <a:t>message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settings </a:t>
            </a:r>
            <a:r>
              <a:rPr lang="zh-CN" altLang="en-US" dirty="0"/>
              <a:t>设置页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修改密码，填写原密码、新密码、确认新密码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2311"/>
            <a:ext cx="10515600" cy="1325563"/>
          </a:xfrm>
        </p:spPr>
        <p:txBody>
          <a:bodyPr/>
          <a:lstStyle/>
          <a:p>
            <a:r>
              <a:rPr lang="en-US" altLang="zh-CN" dirty="0"/>
              <a:t>settings </a:t>
            </a:r>
            <a:r>
              <a:rPr lang="zh-CN" altLang="en-US" dirty="0"/>
              <a:t>设置页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pic>
        <p:nvPicPr>
          <p:cNvPr id="5" name="图片 4" descr="图形用户界面, 应用程序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59" y="1640083"/>
            <a:ext cx="8463082" cy="4758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</a:t>
            </a:r>
            <a:r>
              <a:rPr lang="zh-CN" altLang="en-US" dirty="0"/>
              <a:t>题目添加页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079676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管理员特有，添加题目，填写题目名称、标签、信息、分值、</a:t>
            </a:r>
            <a:r>
              <a:rPr lang="en-US" altLang="zh-CN" sz="2000" dirty="0"/>
              <a:t>FLAG</a:t>
            </a:r>
            <a:r>
              <a:rPr lang="zh-CN" altLang="en-US" sz="2000" dirty="0"/>
              <a:t>，上传文件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47078"/>
            <a:ext cx="10515600" cy="1325563"/>
          </a:xfrm>
        </p:spPr>
        <p:txBody>
          <a:bodyPr/>
          <a:lstStyle/>
          <a:p>
            <a:r>
              <a:rPr lang="en-US" altLang="zh-CN" dirty="0"/>
              <a:t>add </a:t>
            </a:r>
            <a:r>
              <a:rPr lang="zh-CN" altLang="en-US" dirty="0"/>
              <a:t>题目添加页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pic>
        <p:nvPicPr>
          <p:cNvPr id="5" name="图片 4" descr="图形用户界面, 网站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94" y="1574661"/>
            <a:ext cx="8603411" cy="4837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</a:t>
            </a:r>
            <a:r>
              <a:rPr lang="zh-CN" altLang="en-US" dirty="0"/>
              <a:t>题目修改页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838200" y="3312589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管理员特有，查看题目完成信息、删除题目，修改题目名称、标签、信息、分值、</a:t>
            </a:r>
            <a:r>
              <a:rPr lang="en-US" altLang="zh-CN" sz="2000" dirty="0"/>
              <a:t>FLAG</a:t>
            </a:r>
            <a:r>
              <a:rPr lang="zh-CN" altLang="en-US" sz="2000" dirty="0"/>
              <a:t>，上传文件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文件仅支持</a:t>
            </a:r>
            <a:r>
              <a:rPr lang="en-US" altLang="zh-CN" sz="2000" dirty="0"/>
              <a:t>zip</a:t>
            </a:r>
            <a:r>
              <a:rPr lang="zh-CN" altLang="en-US" sz="2000" dirty="0"/>
              <a:t>格式并多次上传将会覆盖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061"/>
            <a:ext cx="10515600" cy="1325563"/>
          </a:xfrm>
        </p:spPr>
        <p:txBody>
          <a:bodyPr/>
          <a:lstStyle/>
          <a:p>
            <a:r>
              <a:rPr lang="en-US" altLang="zh-CN" dirty="0"/>
              <a:t>edit </a:t>
            </a:r>
            <a:r>
              <a:rPr lang="zh-CN" altLang="en-US" dirty="0"/>
              <a:t>题目修改页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pic>
        <p:nvPicPr>
          <p:cNvPr id="5" name="图片 4" descr="图形用户界面, 网站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69" y="1676228"/>
            <a:ext cx="8691887" cy="488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8</a:t>
            </a:r>
            <a:r>
              <a:rPr lang="zh-CN" altLang="en-US" sz="2000" dirty="0"/>
              <a:t>日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-4663" y="0"/>
            <a:ext cx="12196663" cy="5952226"/>
          </a:xfrm>
        </p:spPr>
      </p:pic>
      <p:sp>
        <p:nvSpPr>
          <p:cNvPr id="6" name="文本框 5"/>
          <p:cNvSpPr txBox="1"/>
          <p:nvPr/>
        </p:nvSpPr>
        <p:spPr>
          <a:xfrm>
            <a:off x="862642" y="4218317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Web</a:t>
            </a:r>
            <a:r>
              <a:rPr lang="zh-CN" altLang="en-US" dirty="0"/>
              <a:t>题，直接上传压缩包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697292" y="4402983"/>
            <a:ext cx="4220565" cy="2582353"/>
            <a:chOff x="3296742" y="3896084"/>
            <a:chExt cx="4220565" cy="258235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6742" y="3896084"/>
              <a:ext cx="4220565" cy="258235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096000" y="4508500"/>
              <a:ext cx="1346200" cy="48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97250" y="5518150"/>
              <a:ext cx="401955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862642" y="2193566"/>
            <a:ext cx="3163258" cy="132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 err="1"/>
              <a:t>CTFd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293" y="0"/>
            <a:ext cx="8137413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83200" y="1279525"/>
            <a:ext cx="1936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4999" y="1279524"/>
            <a:ext cx="1936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19449" y="3300412"/>
            <a:ext cx="2378076" cy="85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只能上传一个后缀为</a:t>
            </a:r>
            <a:r>
              <a:rPr lang="en-US" altLang="zh-CN" dirty="0"/>
              <a:t>zip</a:t>
            </a:r>
            <a:r>
              <a:rPr lang="zh-CN" altLang="en-US" dirty="0"/>
              <a:t>的文件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72" y="1995487"/>
            <a:ext cx="1431640" cy="9286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70102" y="2864644"/>
            <a:ext cx="841404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42" y="3438526"/>
            <a:ext cx="1187431" cy="71437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2736" y="4205288"/>
            <a:ext cx="1596912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增删改查标签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99099" y="1825625"/>
            <a:ext cx="363351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73371" y="1825625"/>
            <a:ext cx="363351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97770" y="1817687"/>
            <a:ext cx="579130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0" name="墨迹 19"/>
              <p14:cNvContentPartPr/>
              <p14:nvPr/>
            </p14:nvContentPartPr>
            <p14:xfrm>
              <a:off x="812880" y="1568520"/>
              <a:ext cx="8382240" cy="50295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5"/>
            </p:blipFill>
            <p:spPr>
              <a:xfrm>
                <a:off x="812880" y="1568520"/>
                <a:ext cx="8382240" cy="50295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3316861" y="1648151"/>
            <a:ext cx="6051424" cy="283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  <a:hlinkClick r:id="rId1"/>
              </a:rPr>
              <a:t>www.ezbabyctf.org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+----admin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Field     | Type        | Null | Key | Default | Extra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id        | varchar(10)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| challenge | varchar(10) | NO   |     | NULL    |       |</a:t>
            </a:r>
            <a:endParaRPr lang="en-US" altLang="zh-CN" sz="1400" dirty="0">
              <a:latin typeface="Ubuntu Mono" panose="020B0509030602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Ubuntu Mono" panose="020B0509030602030204" pitchFamily="49" charset="0"/>
              </a:rPr>
              <a:t>+-----------+-------------+------+-----+---------+-------+</a:t>
            </a:r>
            <a:endParaRPr lang="zh-CN" altLang="en-US" sz="14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A----team1</a:t>
            </a:r>
            <a:endParaRPr lang="en-US" altLang="zh-CN" dirty="0"/>
          </a:p>
          <a:p>
            <a:r>
              <a:rPr lang="en-US" altLang="zh-CN" dirty="0"/>
              <a:t>B----join----team1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（队长）</a:t>
            </a:r>
            <a:r>
              <a:rPr lang="en-US" altLang="zh-CN" dirty="0"/>
              <a:t> </a:t>
            </a:r>
            <a:r>
              <a:rPr lang="zh-CN" altLang="en-US" dirty="0"/>
              <a:t>注册注销队，添加删除队友</a:t>
            </a:r>
            <a:endParaRPr lang="en-US" altLang="zh-CN" dirty="0"/>
          </a:p>
          <a:p>
            <a:r>
              <a:rPr lang="zh-CN" altLang="en-US" dirty="0"/>
              <a:t>添加：发出邀请（搜索名字是否存在），对方同意，添加</a:t>
            </a:r>
            <a:endParaRPr lang="en-US" altLang="zh-CN" dirty="0"/>
          </a:p>
          <a:p>
            <a:r>
              <a:rPr lang="zh-CN" altLang="en-US" dirty="0"/>
              <a:t>删除：</a:t>
            </a:r>
            <a:r>
              <a:rPr lang="en-US" altLang="zh-CN" dirty="0"/>
              <a:t>del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34956" y="1416769"/>
            <a:ext cx="43053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96956" y="2413719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管理员您好：</a:t>
            </a:r>
            <a:endParaRPr lang="en-US" altLang="zh-CN" dirty="0"/>
          </a:p>
          <a:p>
            <a:r>
              <a:rPr lang="zh-CN" altLang="en-US" dirty="0"/>
              <a:t>我尼玛密码忘了</a:t>
            </a:r>
            <a:endParaRPr lang="en-US" altLang="zh-CN" dirty="0"/>
          </a:p>
          <a:p>
            <a:r>
              <a:rPr lang="zh-CN" altLang="en-US" dirty="0"/>
              <a:t>帮我</a:t>
            </a:r>
            <a:endParaRPr lang="en-US" altLang="zh-CN" dirty="0"/>
          </a:p>
          <a:p>
            <a:r>
              <a:rPr lang="en-US" altLang="zh-CN" dirty="0"/>
              <a:t>xx</a:t>
            </a:r>
            <a:endParaRPr lang="zh-CN" altLang="en-US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2"/>
          <a:srcRect l="64970" t="84433" r="22515" b="3502"/>
          <a:stretch>
            <a:fillRect/>
          </a:stretch>
        </p:blipFill>
        <p:spPr>
          <a:xfrm>
            <a:off x="7009250" y="4714006"/>
            <a:ext cx="986719" cy="524968"/>
          </a:xfrm>
          <a:prstGeom prst="rect">
            <a:avLst/>
          </a:prstGeom>
        </p:spPr>
      </p:pic>
      <p:sp>
        <p:nvSpPr>
          <p:cNvPr id="9" name="标题 1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管理员留言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</a:t>
            </a:r>
            <a:endParaRPr lang="en-US" altLang="zh-CN" dirty="0"/>
          </a:p>
          <a:p>
            <a:r>
              <a:rPr lang="zh-CN" altLang="en-US" dirty="0"/>
              <a:t>申请加入队，队长</a:t>
            </a:r>
            <a:r>
              <a:rPr lang="en-US" altLang="zh-CN" dirty="0"/>
              <a:t>A</a:t>
            </a:r>
            <a:r>
              <a:rPr lang="zh-CN" altLang="en-US" dirty="0"/>
              <a:t>同意，添加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959"/>
            <a:ext cx="12192000" cy="5927462"/>
          </a:xfrm>
          <a:prstGeom prst="rect">
            <a:avLst/>
          </a:prstGeom>
        </p:spPr>
      </p:pic>
      <p:graphicFrame>
        <p:nvGraphicFramePr>
          <p:cNvPr id="8" name="表格 8"/>
          <p:cNvGraphicFramePr>
            <a:graphicFrameLocks noGrp="1"/>
          </p:cNvGraphicFramePr>
          <p:nvPr>
            <p:ph idx="4294967295"/>
          </p:nvPr>
        </p:nvGraphicFramePr>
        <p:xfrm>
          <a:off x="415506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flag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050438" y="1808372"/>
            <a:ext cx="71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40000" y="2082800"/>
            <a:ext cx="7315200" cy="269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20075" y="514351"/>
            <a:ext cx="542925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39999" y="513901"/>
            <a:ext cx="686279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查看查找队伍，并可以选择加入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040030" y="831898"/>
            <a:ext cx="7848405" cy="3830185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看题，看分，下载附件，上传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56702" cy="24558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80272" y="1971765"/>
            <a:ext cx="686279" cy="233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题，打开环境默认存活时间</a:t>
            </a:r>
            <a:r>
              <a:rPr lang="en-US" altLang="zh-CN" dirty="0"/>
              <a:t>30min</a:t>
            </a:r>
            <a:r>
              <a:rPr lang="zh-CN" altLang="en-US" dirty="0"/>
              <a:t>，在服务器上的</a:t>
            </a:r>
            <a:r>
              <a:rPr lang="en-US" altLang="zh-CN" dirty="0"/>
              <a:t>docker</a:t>
            </a:r>
            <a:r>
              <a:rPr lang="zh-CN" altLang="en-US" dirty="0"/>
              <a:t>中配置管理员上传的环境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56702" cy="2455862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1866900" y="1615440"/>
            <a:ext cx="3070860" cy="157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91115" y="3016251"/>
            <a:ext cx="16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Address:2333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通知加入队伍或请求加入队伍的信息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676275" y="2484426"/>
            <a:ext cx="91059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 err="1"/>
              <a:t>CTFd</a:t>
            </a:r>
            <a:endParaRPr lang="zh-CN" altLang="en-US" sz="2000" dirty="0"/>
          </a:p>
        </p:txBody>
      </p:sp>
      <p:sp>
        <p:nvSpPr>
          <p:cNvPr id="4" name="标题 1"/>
          <p:cNvSpPr txBox="1"/>
          <p:nvPr/>
        </p:nvSpPr>
        <p:spPr>
          <a:xfrm>
            <a:off x="2209800" y="2484426"/>
            <a:ext cx="91059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|  Flask (</a:t>
            </a:r>
            <a:r>
              <a:rPr lang="zh-CN" altLang="en-US" sz="2000" dirty="0"/>
              <a:t>∈ </a:t>
            </a:r>
            <a:r>
              <a:rPr lang="en-US" altLang="zh-CN" sz="2000" dirty="0"/>
              <a:t>Python)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65125"/>
            <a:ext cx="10839450" cy="1325563"/>
          </a:xfrm>
        </p:spPr>
        <p:txBody>
          <a:bodyPr/>
          <a:lstStyle/>
          <a:p>
            <a:r>
              <a:rPr lang="zh-CN" altLang="en-US" dirty="0"/>
              <a:t>查看自己的队伍，（队长）邀请删除队友，解散队伍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  <p:sp>
        <p:nvSpPr>
          <p:cNvPr id="6" name="矩形 5"/>
          <p:cNvSpPr/>
          <p:nvPr/>
        </p:nvSpPr>
        <p:spPr>
          <a:xfrm>
            <a:off x="5834063" y="3090863"/>
            <a:ext cx="261937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38525" y="5024437"/>
            <a:ext cx="5434013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改密码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747187" y="1888808"/>
            <a:ext cx="7884190" cy="4351338"/>
          </a:xfrm>
        </p:spPr>
      </p:pic>
      <p:sp>
        <p:nvSpPr>
          <p:cNvPr id="6" name="矩形 5"/>
          <p:cNvSpPr/>
          <p:nvPr/>
        </p:nvSpPr>
        <p:spPr>
          <a:xfrm>
            <a:off x="3600450" y="2520950"/>
            <a:ext cx="43053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2450" y="3517900"/>
            <a:ext cx="295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原密码：</a:t>
            </a:r>
            <a:endParaRPr lang="en-US" altLang="zh-CN" dirty="0"/>
          </a:p>
          <a:p>
            <a:r>
              <a:rPr lang="zh-CN" altLang="en-US" dirty="0"/>
              <a:t>新密码：</a:t>
            </a:r>
            <a:endParaRPr lang="en-US" altLang="zh-CN" dirty="0"/>
          </a:p>
          <a:p>
            <a:r>
              <a:rPr lang="zh-CN" altLang="en-US" dirty="0"/>
              <a:t>确认新密码：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管理员留言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1747187" y="1888808"/>
            <a:ext cx="7884190" cy="4351338"/>
          </a:xfrm>
        </p:spPr>
      </p:pic>
      <p:cxnSp>
        <p:nvCxnSpPr>
          <p:cNvPr id="4" name="直接连接符 3"/>
          <p:cNvCxnSpPr/>
          <p:nvPr/>
        </p:nvCxnSpPr>
        <p:spPr>
          <a:xfrm flipV="1">
            <a:off x="7680960" y="2080260"/>
            <a:ext cx="266700" cy="9525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爆炸形: 14 pt  5"/>
          <p:cNvSpPr/>
          <p:nvPr/>
        </p:nvSpPr>
        <p:spPr>
          <a:xfrm>
            <a:off x="7848600" y="1958340"/>
            <a:ext cx="160020" cy="1219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00450" y="2520950"/>
            <a:ext cx="4305300" cy="316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62450" y="3517900"/>
            <a:ext cx="2952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管理员您好：</a:t>
            </a:r>
            <a:endParaRPr lang="en-US" altLang="zh-CN" dirty="0"/>
          </a:p>
          <a:p>
            <a:r>
              <a:rPr lang="zh-CN" altLang="en-US" dirty="0"/>
              <a:t>我账户炸了</a:t>
            </a:r>
            <a:endParaRPr lang="en-US" altLang="zh-CN" dirty="0"/>
          </a:p>
          <a:p>
            <a:r>
              <a:rPr lang="zh-CN" altLang="en-US" dirty="0"/>
              <a:t>帮我</a:t>
            </a:r>
            <a:endParaRPr lang="en-US" altLang="zh-CN" dirty="0"/>
          </a:p>
          <a:p>
            <a:r>
              <a:rPr lang="en-US" altLang="zh-CN" dirty="0"/>
              <a:t>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：做题，加分，看分，看其他人的分（排行榜）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-4663" y="0"/>
            <a:ext cx="12196663" cy="5952226"/>
          </a:xfrm>
        </p:spPr>
      </p:pic>
      <p:sp>
        <p:nvSpPr>
          <p:cNvPr id="6" name="文本框 5"/>
          <p:cNvSpPr txBox="1"/>
          <p:nvPr/>
        </p:nvSpPr>
        <p:spPr>
          <a:xfrm>
            <a:off x="862642" y="4218317"/>
            <a:ext cx="295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Web</a:t>
            </a:r>
            <a:r>
              <a:rPr lang="zh-CN" altLang="en-US" dirty="0"/>
              <a:t>题，直接上传压缩包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697292" y="4402983"/>
            <a:ext cx="4220565" cy="2582353"/>
            <a:chOff x="3296742" y="3896084"/>
            <a:chExt cx="4220565" cy="258235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6742" y="3896084"/>
              <a:ext cx="4220565" cy="258235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096000" y="4508500"/>
              <a:ext cx="1346200" cy="48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97250" y="5518150"/>
              <a:ext cx="401955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862642" y="2193566"/>
            <a:ext cx="3163258" cy="132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-4663" y="0"/>
            <a:ext cx="12196663" cy="5952226"/>
          </a:xfrm>
        </p:spPr>
      </p:pic>
      <p:sp>
        <p:nvSpPr>
          <p:cNvPr id="6" name="文本框 5"/>
          <p:cNvSpPr txBox="1"/>
          <p:nvPr/>
        </p:nvSpPr>
        <p:spPr>
          <a:xfrm>
            <a:off x="862642" y="4218317"/>
            <a:ext cx="2958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题，其余同上，上传的压缩包在服务器解压，后执行</a:t>
            </a:r>
            <a:r>
              <a:rPr lang="en-US" altLang="zh-CN" dirty="0"/>
              <a:t>shell</a:t>
            </a:r>
            <a:r>
              <a:rPr lang="zh-CN" altLang="en-US" dirty="0"/>
              <a:t>命令将其配置到</a:t>
            </a:r>
            <a:r>
              <a:rPr lang="en-US" altLang="zh-CN" dirty="0"/>
              <a:t>docker</a:t>
            </a:r>
            <a:r>
              <a:rPr lang="zh-CN" altLang="en-US" dirty="0"/>
              <a:t>，返回配置的端口，显示在前台（客户访问触发）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697292" y="4402983"/>
            <a:ext cx="4220565" cy="2582353"/>
            <a:chOff x="3296742" y="3896084"/>
            <a:chExt cx="4220565" cy="258235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6742" y="3896084"/>
              <a:ext cx="4220565" cy="2582353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096000" y="4508500"/>
              <a:ext cx="1346200" cy="48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397250" y="5518150"/>
              <a:ext cx="4019550" cy="552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862642" y="1978234"/>
            <a:ext cx="3163258" cy="132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293" y="0"/>
            <a:ext cx="8137413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83200" y="1279525"/>
            <a:ext cx="1936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14999" y="1279524"/>
            <a:ext cx="19367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19449" y="3300412"/>
            <a:ext cx="2378076" cy="85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只能上传一个后缀为</a:t>
            </a:r>
            <a:r>
              <a:rPr lang="en-US" altLang="zh-CN" dirty="0"/>
              <a:t>zip</a:t>
            </a:r>
            <a:r>
              <a:rPr lang="zh-CN" altLang="en-US" dirty="0"/>
              <a:t>的文件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72" y="1995487"/>
            <a:ext cx="1431640" cy="92868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70102" y="2864644"/>
            <a:ext cx="841404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42" y="3438526"/>
            <a:ext cx="1187431" cy="71437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2736" y="4205288"/>
            <a:ext cx="1596912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增删改查标签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99099" y="1825625"/>
            <a:ext cx="363351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73371" y="1825625"/>
            <a:ext cx="363351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97770" y="1817687"/>
            <a:ext cx="579130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0" name="墨迹 19"/>
              <p14:cNvContentPartPr/>
              <p14:nvPr/>
            </p14:nvContentPartPr>
            <p14:xfrm>
              <a:off x="812880" y="1568520"/>
              <a:ext cx="8382240" cy="50295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5"/>
            </p:blipFill>
            <p:spPr>
              <a:xfrm>
                <a:off x="812880" y="1568520"/>
                <a:ext cx="8382240" cy="50295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记录提交次数，人，时间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2461413"/>
            <a:ext cx="10515600" cy="184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HTML / CSS /  JavaScript / PHP / MySQL / Apache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834389" y="297863"/>
            <a:ext cx="2981144" cy="649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dirty="0" err="1">
                <a:latin typeface="Ubuntu Mono" panose="020B0509030602030204" pitchFamily="49" charset="0"/>
              </a:rPr>
              <a:t>EZBabyCTF</a:t>
            </a:r>
            <a:r>
              <a:rPr lang="en-US" altLang="zh-CN" sz="1800" dirty="0">
                <a:latin typeface="Ubuntu Mono" panose="020B0509030602030204" pitchFamily="49" charset="0"/>
              </a:rPr>
              <a:t>:.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challenges.html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index.html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message.html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notifications.html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scoreboard.html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settings.html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signin.html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signout.html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signup.html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team.html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  teams.html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│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└─admin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        add.html</a:t>
            </a:r>
            <a:endParaRPr lang="en-US" altLang="zh-CN" sz="1800" dirty="0">
              <a:latin typeface="Ubuntu Mono" panose="020B0509030602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Ubuntu Mono" panose="020B0509030602030204" pitchFamily="49" charset="0"/>
              </a:rPr>
              <a:t>        edit.html</a:t>
            </a:r>
            <a:endParaRPr lang="zh-CN" altLang="en-US" sz="1800" dirty="0">
              <a:latin typeface="Ubuntu Mono" panose="020B0509030602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4725"/>
            <a:ext cx="10515600" cy="1325563"/>
          </a:xfrm>
        </p:spPr>
        <p:txBody>
          <a:bodyPr/>
          <a:lstStyle/>
          <a:p>
            <a:r>
              <a:rPr lang="en-US" altLang="zh-CN" dirty="0"/>
              <a:t>index.html</a:t>
            </a:r>
            <a:r>
              <a:rPr lang="zh-CN" altLang="en-US" dirty="0"/>
              <a:t> 首页</a:t>
            </a:r>
            <a:endParaRPr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838200" y="3305775"/>
            <a:ext cx="10515600" cy="981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登录、登出、注册用户；查看并查找团队、可以选择加入的团队；查看团队计分板；查看题目；查看团队邀请录用信息；给管理员留言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3018"/>
            <a:ext cx="10515600" cy="1325563"/>
          </a:xfrm>
        </p:spPr>
        <p:txBody>
          <a:bodyPr/>
          <a:lstStyle/>
          <a:p>
            <a:r>
              <a:rPr lang="en-US" altLang="zh-CN" dirty="0"/>
              <a:t>index.html</a:t>
            </a:r>
            <a:r>
              <a:rPr lang="zh-CN" altLang="en-US" dirty="0"/>
              <a:t> 首页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19" y="1311214"/>
            <a:ext cx="9244362" cy="5197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4856</Words>
  <Application>WPS 演示</Application>
  <PresentationFormat>宽屏</PresentationFormat>
  <Paragraphs>394</Paragraphs>
  <Slides>57</Slides>
  <Notes>0</Notes>
  <HiddenSlides>19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宋体</vt:lpstr>
      <vt:lpstr>Wingdings</vt:lpstr>
      <vt:lpstr>方正小标宋简体</vt:lpstr>
      <vt:lpstr>微软雅黑</vt:lpstr>
      <vt:lpstr>Ubuntu Mono</vt:lpstr>
      <vt:lpstr>Yu Gothic UI</vt:lpstr>
      <vt:lpstr>Arial Unicode MS</vt:lpstr>
      <vt:lpstr>等线 Light</vt:lpstr>
      <vt:lpstr>等线</vt:lpstr>
      <vt:lpstr>Calibri</vt:lpstr>
      <vt:lpstr>Office 主题​​</vt:lpstr>
      <vt:lpstr>EZBabyCTF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index.html 首页</vt:lpstr>
      <vt:lpstr>index.html 首页</vt:lpstr>
      <vt:lpstr>index</vt:lpstr>
      <vt:lpstr>PowerPoint 演示文稿</vt:lpstr>
      <vt:lpstr>PowerPoint 演示文稿</vt:lpstr>
      <vt:lpstr>PowerPoint 演示文稿</vt:lpstr>
      <vt:lpstr>PowerPoint 演示文稿</vt:lpstr>
      <vt:lpstr>index</vt:lpstr>
      <vt:lpstr>计分板页</vt:lpstr>
      <vt:lpstr>PowerPoint 演示文稿</vt:lpstr>
      <vt:lpstr>index</vt:lpstr>
      <vt:lpstr>题目页</vt:lpstr>
      <vt:lpstr>index</vt:lpstr>
      <vt:lpstr>消息页</vt:lpstr>
      <vt:lpstr>PowerPoint 演示文稿</vt:lpstr>
      <vt:lpstr>index</vt:lpstr>
      <vt:lpstr>用户注册页</vt:lpstr>
      <vt:lpstr>用户注册页</vt:lpstr>
      <vt:lpstr>signin 用户登录页</vt:lpstr>
      <vt:lpstr>signin 用户登录页</vt:lpstr>
      <vt:lpstr>signout 登出页</vt:lpstr>
      <vt:lpstr>index</vt:lpstr>
      <vt:lpstr>留言页</vt:lpstr>
      <vt:lpstr>settings 设置页</vt:lpstr>
      <vt:lpstr>settings 设置页</vt:lpstr>
      <vt:lpstr>add 题目添加页</vt:lpstr>
      <vt:lpstr>add 题目添加页</vt:lpstr>
      <vt:lpstr>edit 题目修改页</vt:lpstr>
      <vt:lpstr>edit 题目修改页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查看查找队伍，并可以选择加入</vt:lpstr>
      <vt:lpstr>看题，看分，下载附件，上传flag</vt:lpstr>
      <vt:lpstr>Web题，打开环境默认存活时间30min，在服务器上的docker中配置管理员上传的环境</vt:lpstr>
      <vt:lpstr>通知加入队伍或请求加入队伍的信息</vt:lpstr>
      <vt:lpstr>查看自己的队伍，（队长）邀请删除队友，解散队伍</vt:lpstr>
      <vt:lpstr>改密码</vt:lpstr>
      <vt:lpstr>管理员留言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君睿</dc:creator>
  <cp:lastModifiedBy>张靖宇</cp:lastModifiedBy>
  <cp:revision>9</cp:revision>
  <dcterms:created xsi:type="dcterms:W3CDTF">2021-10-05T13:45:00Z</dcterms:created>
  <dcterms:modified xsi:type="dcterms:W3CDTF">2021-10-07T16:18:13Z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349904A993CA409AA766D3255BEE6635</vt:lpwstr>
  </property>
  <property fmtid="{D5CDD505-2E9C-101B-9397-08002B2CF9AE}" pid="3" name="KSOProductBuildVer">
    <vt:lpwstr>2052-11.1.0.10938</vt:lpwstr>
  </property>
</Properties>
</file>