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8" r:id="rId3"/>
    <p:sldId id="290" r:id="rId4"/>
    <p:sldId id="324" r:id="rId5"/>
    <p:sldId id="326" r:id="rId6"/>
    <p:sldId id="325" r:id="rId7"/>
    <p:sldId id="303" r:id="rId8"/>
    <p:sldId id="305" r:id="rId9"/>
    <p:sldId id="307" r:id="rId10"/>
    <p:sldId id="287" r:id="rId11"/>
    <p:sldId id="306" r:id="rId12"/>
    <p:sldId id="308" r:id="rId13"/>
    <p:sldId id="309" r:id="rId14"/>
    <p:sldId id="310" r:id="rId15"/>
    <p:sldId id="311" r:id="rId16"/>
    <p:sldId id="279" r:id="rId17"/>
    <p:sldId id="312" r:id="rId18"/>
    <p:sldId id="313" r:id="rId19"/>
    <p:sldId id="280" r:id="rId20"/>
    <p:sldId id="314" r:id="rId21"/>
    <p:sldId id="281" r:id="rId22"/>
    <p:sldId id="315" r:id="rId23"/>
    <p:sldId id="316" r:id="rId24"/>
    <p:sldId id="283" r:id="rId25"/>
    <p:sldId id="317" r:id="rId26"/>
    <p:sldId id="284" r:id="rId27"/>
    <p:sldId id="318" r:id="rId28"/>
    <p:sldId id="285" r:id="rId29"/>
    <p:sldId id="319" r:id="rId30"/>
    <p:sldId id="286" r:id="rId31"/>
    <p:sldId id="298" r:id="rId32"/>
    <p:sldId id="320" r:id="rId33"/>
    <p:sldId id="299" r:id="rId34"/>
    <p:sldId id="321" r:id="rId35"/>
    <p:sldId id="302" r:id="rId36"/>
    <p:sldId id="322" r:id="rId37"/>
    <p:sldId id="323" r:id="rId38"/>
    <p:sldId id="304" r:id="rId39"/>
    <p:sldId id="300" r:id="rId40"/>
    <p:sldId id="301" r:id="rId41"/>
    <p:sldId id="297" r:id="rId42"/>
    <p:sldId id="258" r:id="rId43"/>
    <p:sldId id="259" r:id="rId44"/>
    <p:sldId id="266" r:id="rId45"/>
    <p:sldId id="267" r:id="rId46"/>
    <p:sldId id="268" r:id="rId47"/>
    <p:sldId id="270" r:id="rId48"/>
    <p:sldId id="275" r:id="rId49"/>
    <p:sldId id="271" r:id="rId50"/>
    <p:sldId id="272" r:id="rId51"/>
    <p:sldId id="273" r:id="rId52"/>
    <p:sldId id="274" r:id="rId53"/>
    <p:sldId id="260" r:id="rId54"/>
    <p:sldId id="261" r:id="rId55"/>
    <p:sldId id="263" r:id="rId56"/>
    <p:sldId id="265" r:id="rId57"/>
    <p:sldId id="26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团队" id="{194BF871-42FE-4CCD-AE90-B30970767CC2}">
          <p14:sldIdLst>
            <p14:sldId id="289"/>
            <p14:sldId id="288"/>
            <p14:sldId id="290"/>
            <p14:sldId id="324"/>
            <p14:sldId id="326"/>
            <p14:sldId id="325"/>
            <p14:sldId id="303"/>
            <p14:sldId id="305"/>
            <p14:sldId id="307"/>
            <p14:sldId id="287"/>
            <p14:sldId id="306"/>
            <p14:sldId id="308"/>
            <p14:sldId id="309"/>
            <p14:sldId id="310"/>
            <p14:sldId id="311"/>
            <p14:sldId id="279"/>
            <p14:sldId id="312"/>
            <p14:sldId id="313"/>
            <p14:sldId id="280"/>
            <p14:sldId id="314"/>
            <p14:sldId id="281"/>
            <p14:sldId id="315"/>
            <p14:sldId id="316"/>
            <p14:sldId id="283"/>
            <p14:sldId id="317"/>
            <p14:sldId id="284"/>
            <p14:sldId id="318"/>
            <p14:sldId id="285"/>
            <p14:sldId id="319"/>
            <p14:sldId id="286"/>
            <p14:sldId id="298"/>
            <p14:sldId id="320"/>
            <p14:sldId id="299"/>
            <p14:sldId id="321"/>
            <p14:sldId id="302"/>
            <p14:sldId id="322"/>
            <p14:sldId id="323"/>
            <p14:sldId id="304"/>
            <p14:sldId id="300"/>
            <p14:sldId id="301"/>
            <p14:sldId id="297"/>
            <p14:sldId id="258"/>
            <p14:sldId id="259"/>
            <p14:sldId id="266"/>
            <p14:sldId id="267"/>
            <p14:sldId id="268"/>
            <p14:sldId id="270"/>
            <p14:sldId id="275"/>
            <p14:sldId id="271"/>
            <p14:sldId id="272"/>
            <p14:sldId id="273"/>
            <p14:sldId id="274"/>
          </p14:sldIdLst>
        </p14:section>
        <p14:section name="个人" id="{E421AF4D-4AAA-48BC-9355-BE5422581C5D}">
          <p14:sldIdLst>
            <p14:sldId id="260"/>
          </p14:sldIdLst>
        </p14:section>
        <p14:section name="管理员" id="{BD8345D9-D82A-4D0C-ABAE-6BD024777FBA}">
          <p14:sldIdLst>
            <p14:sldId id="261"/>
            <p14:sldId id="263"/>
            <p14:sldId id="265"/>
          </p14:sldIdLst>
        </p14:section>
        <p14:section name="后台" id="{B1E8FBCE-A69D-4B2F-8F48-A1A517EA591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0" y="7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5T13:33:50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4921 0,'-18'0'31,"18"18"-31,0 0 16,0 17-16,0-18 0,0 19 16,0 52-16,0-53 15,0 0-15,0-17 0,0 35 0,0-35 16,0 105-16,0-70 16,0-18-16,0 1 0,0 17 0,0-1 15,0-16-15,-17 17 0,17-18 0,0 18 16,0-18-16,0 18 0,0 0 0,0 0 15,0 0-15,0 0 0,0 0 0,0-18 16,0 18-16,0 0 0,0-18 0,17 18 16,-17 0-16,0-18 0,0 18 15,0-18-15,0 1 0,0-1 0,0 18 16,0-18-16,0 0 0,0 18 0,18-17 16,-1 122-1,-17-122-15,18 16 0,-18 1 0,0 0 0,0 0 16,18 106-1,-18-106-15,17-18 0,-17 18 0,18 0 0,-18-18 16,18 124 0,-18-106-16,0 0 0,0 0 0,0 0 0,0-18 15,0 18-15,0 0 0,0 0 0,0 17 16,0-17-16,0 0 0,0 0 0,0 0 16,0 0-16,0 0 0,0 0 15,0 0-15,0 0 0,0-18 0,0 18 16,0 105-16,0-105 15,0 106-15,0-124 16,0 36-16,0-18 0,0 17 0,0-17 16,0 0-16,0 18 0,0-18 0,0 17 15,0-17-15,0 18 0,0-18 0,0 0 16,0 0-16,0 17 0,0-17 0,0 0 16,0 0-16,0 0 0,0 0 0,0-18 15,0 18-15,0 0 0,0 0 0,0 17 16,0-17-16,0 18 0,0-18 15,0 123 1,0-123-16,0 35 0,0-17 0,-18-18 0,18 17 16,-18-17-16,1-18 0,-1 18 0,18 0 15,-53 141-15,53-123 16,0-1-16,-17 1 0,-1-1 0,0-17 16,1 18-16,-1-18 0,18 0 0,-18 0 15,18-18-15,0 18 0,-17 0 0,-1 0 16,18-18-16,-18 18 0,18-18 0,0 18 15,0 0-15,0 0 0,-17 0 0,17 0 16,-18 17-16,1 1 0,17-18 0,-18 35 16,0-17-16,18-1 0,-17 1 15,-19 105 1,19-105-16,-1-19 0,0 1 0,1 18 0,17 0 16,-35-19-16,17 1 0,18 18 0,-18-1 15,1-17-15,-1 18 0,18-18 0,-18 0 16,1 17-16,-1-17 0,0 18 0,1-18 15,17 17-15,0-17 0,-18 18 0,18 17 16,0-35-16,-18 17 0,18 1 0,0-18 16,-17 17-16,17-17 0,-18 0 0,18 0 15,0 0-15,-17 0 0,-1 0 0,0 0 16,18 0-16,0 0 0,-17 70 16,17-70-16,0 18 15,0-1-15,0-17 0,0 0 0,0 0 16,0 0-16,-18-18 0,18 0 0,-18 1 15,18-1-15,0-17 0,0 35 0,0-18 16,0-18-16,0 36 0,0-35 0,0 17 16,0 1-16,0-19 0,0 18 0,0-17 15,0 17-15,0 1 0,0-1 0,0-17 16,0 17-16,0-17 0,0 17 0,0-18 16,0 19-16,0-1 0,0-17 0,0 17 15,0-17-15,0-1 0,0 18 16,0-17-16,0 0 0,0-1 0,18 1 15,-18 17-15,18-17 0,-1 0 0,-17-1 0,0 18 16,18-17-16,-18 17 0,18-17 0,-18 17 16,17-17-16,-17 17 0,0-17 0,35-1 15,-17 1-15,0 0 0,-1 17 0,1-17 16,0-1-16,17 1 0,-35 0 0,35-18 16,-17 17-16,17 1 0,-17 0 15,-1-18-15,19 17 0,-1 1 0,18-1 16,-18-17-16,18 18 0,0-18 0,18 35 15,-19-35-15,19 18 0,-18 17 0,35-35 16,-17 36-16,-18-19 0,17-17 0,18 0 16,-17 18-16,17-18 0,-17 17 0,17-17 15,-18 0-15,19 0 0,-19 0 0,18 0 16,-35 0-16,35 0 0,-17 0 0,17 0 16,-17 0-16,-1 0 0,19 0 0,-19 0 15,18 0-15,-35 0 0,35 0 0,-17 0 16,0 0-16,17 0 0,0 0 15,-18 0-15,1 0 0,17 0 0,-35 0 16,159 0-16,-124 0 16,-17 0-16,-1 0 0,1 18 0,-1-18 15,-17 35-15,18-17 0,-1-18 0,1 18 16,-1-1-16,1 1 0,-1 0 0,19-1 16,-19 1-16,18 0 0,-17 17 0,17-18 15,-17 19-15,17-36 0,-18 17 0,19 19 16,-19-36-16,1 17 0,17 19 0,-35-36 15,17 17-15,2206 1 172,-2223-36-172,0 1 0,17 17 16,-17-18-16,18-17 0,-18 35 16,0-18-16,17-17 0,-17 17 0,18-17 15,-19 17-15,1-17 0,-17 0 0,17 17 16,-18-35-16,18 35 0,-18-17 0,0 17 15,1-17-15,-1 0 0,0 17 0,0-17 16,-17 0-16,17-18 0,-17 18 0,17-18 16,1 0-16,-19 0 0,18 0 0,1 0 15,-1 0-15,0-18 0,-17 19 0,17-19 16,36-123 0,-18 106-16,-36 17 0,19-17 0,-19 17 0,1-17 15,0 0-15,-1 0 0,18 0 16,-35 17-16,36-17 0,-19-18 0,1 36 15,17-19-15,-17-16 0,17 16 0,-35 1 16,35-18-16,-17 18 0,17-18 0,-17 0 16,0 18-16,17-18 0,-17 1 0,17-19 15,-18 18-15,19 0 0,-19 1 0,19-1 16,70-318 0,-89 319-16,1-19 0,17 18 0,0 0 15,-17 1-15,17-1 0,-17 18 0,17-18 16,-35 0-16,18 18 0,-1-18 0,1 0 15,-18 0-15,0-17 0,0 17 0,0-18 16,0 1-16,0 0 0,0-1 16,0-264-16,0 265 15,0-19-15,0 19 0,0-18 0,0 17 16,0 19-16,0-19 0,-18 1 0,18-1 16,0 18-16,-17 0 0,17 1 0,-18-1 15,18 0-15,-17 18 0,-1 0 0,0-1 16,1 1-16,-1 18 0,0-19 0,1 1 15,-1 18-15,0-1 0,1 1 0,-1-1 16,1 0-16,17 1 0,-36-1 0,19 1 16,-1 17-16,0-18 0,1 1 0,17-1 15,-36 1-15,19-1 0,17 1 0,-36 17 16,19 0-16,17-18 0,-18 1 16,-17-1-16,17 18 0,-17-35 0,0 17 15,-1 18-15,1-17 0,-18-1 0,18 1 16,-18-1-16,0 1 0,18-1 0,-18 1 15,18-19-15,-18 36 0,0-17 0,0-1 16,18 1-16,-18 17 0,17-18 0,1 1 16,-18 17-16,0-18 0,18 18 0,0 0 15,0 1-15,-18-1 0,0 0 0,0 17 16,0-17-16,-18 18 0,1 0 0,-1-18 16,18 0-16,-35 0 0,18 0 0,-1 0 15,-17 0-15,0 1 0,17 16 0,-35-17 16,36 18-16,-19 0 0,1-18 15,18 35-15,-19-17 0,1 17 0,0-17 16,18-18-16,-19 0 0,1 18 0,0 17 16,0 1-16,0-19 0,-1 19 0,1-19 15,-18 36-15,18-17 0,0-18 0,0 35 16,0-36-16,-1 19 0,1-19 0,-18 19 16,18 17-16,0-36 0,0 19 0,-18-1 15,0 0-15,0 1 0,18-1 0,0-17 16,0 17-16,-18-17 0,35 35 0,-17-35 15,-18 17-15,18 18 0,18-35 0,-19 17 16,19 1-16,-36-19 0,35 36 0,-17-17 16,18-19-16,-1 36 0,1 0 15,-19-17-15,19-1 0,-1 0 0,1 18 16,-1 0-16,18 0 0,0 0 0,-17-17 16,-160 17-1,178 0-15,16 0 0,-17 0 0,0 0 16,18 0-16,-18 0 0,0 0 0,-17 0 15,-1 0-15,1 0 0,17 0 0,-36 0 16,19 0-16,-1 0 0,-17 0 16,18 0-16,-19 0 0,37 0 0,-37 0 0,19 0 15,17 0-15,-18 0 0,18 0 0,-17 0 16,17 0-16,0 0 0,0 0 0,0 0 16,-17 17-16,34-17 0,-17 18 15,-105 17-15,105-17 16,0 0-16,0-1 0,18-17 0,-18 18 15,17 0-15,-16-1 0,34-17 0,-17 0 16,-1 0-16,19 18 0,-19-1 0,19-17 16,17 18-16,-18-18 0,1 18 0,17-1 15,-18 1-15,0 0 0,1-1 16,-1 1-16,18 17 0,-35-17 16,17-1-16,18 1 0,-18 0 15,1-1-15,-1 1 0,18 0 16,0-1-1,-18 1 1,18 0 0,18 17-1,17-17-15,-17-1 16,17 18-16</inkml:trace>
  <inkml:trace contextRef="#ctx0" brushRef="#br0" timeOffset="1972.23">17145 13652 0,'-18'18'0,"18"0"15,-17-1-15,-1-17 0,0 36 0,1-36 16,-18 17-16,17 19 0,-17-19 0,17 19 16,-17-19-16,-1 1 0,1-1 15,0 19-15,0-19 0,-18 19 0,17-19 16,-17 19-16,18-19 0,-18 18 0,-17-17 15,-1 0-15,1-1 0,-19 1 0,19 0 16,-36-1-16,35 1 0,-17 0 0,0-1 16,0 1-16,0-18 0,-18 18 0,35-1 15,-17-17-15,0 18 0,-18-18 0,18 0 16,0 0-16,-1 0 0,1 0 0,0 0 16,-18-18-16,36 1 0,-18-1 0,-1-17 15,19 17-15,-18 0 0,17-17 0,0 17 16,1-17-16,-1 0 0,1 17 0,-1-35 15,1 18-15,17 0 0,0-1 16,0-16-16,0-1 0,0 17 0,0-17 16,0 18-16,36 0 0,-19-18 0,36 0 15,-53-70-15,53 70 16,-17-88-16,-1 105 16,18 1-16,0 0 0,0-18 0,0 35 15,0-17-15,0 0 0,0-1 0,0 1 16,0-18-1,0 35-15,18 1 0,-1-1 0,-17 36 188,0-1-188,0 1 16,-17 53-16,-1-36 15,1 71-15,17-71 16,-18 0-16,0 1 0,18-1 0,-17-17 15,17 34-15,-18-16 0,-17-1 0,35 0 16,-36 18-16,19-18 0,-1-17 0,1 17 16,-1-17-16,0 17 0,1-17 0,-1-18 15,18 53 1,-18-53-16,18-18 94</inkml:trace>
  <inkml:trace contextRef="#ctx0" brushRef="#br0" timeOffset="2482.83">13194 12665 0,'18'0'47,"-18"17"-47,17 1 0,18 17 16,71 53-16,-88-52 15,17-1-15,18 18 0,0-18 0,0 1 16,0-1-16,0 0 0,0 0 0,0 1 16,0 17-16,17-18 0,1 0 0,-1 0 15,-17 18-15,-18-35 0,18 17 0,-17 0 16,-1-17-16,18 17 0,-36-17 0,19 17 16,-36-17-16,17-18 0,1 18 15,0-1-15,-18 1 0,0-36 63,0 1-63,0-1 15</inkml:trace>
  <inkml:trace contextRef="#ctx0" brushRef="#br0" timeOffset="11297.93">4216 9155 0,'17'0'0,"1"0"0,0 0 15,-1 0-15,1 0 0,0 0 16,34 0-16,1 0 0,0 17 0,0 1 16,0-18-16,18 18 0,-1-1 0,1 1 15,-1-18-15,160 17 16,-142-17-16,0 0 0,177 0 15,-177 0-15,-18 0 0,36-17 16,-35 17-16,17-18 0,-18-17 0,19 35 16,-19-35-16,1 17 0,-1 0 0,-17 1 15,18-1-15,-18 0 0,-18-17 0,18 17 16,-18-17-16,1 18 0,-1-19 16,0-70-16,-17 89 15,-18-124-15,0 70 16,0 1-16,0-1 0,0 18 0,0 0 15,-53-158-15,35 158 16,-17-18-16,17 1 0,-17 17 0,0 0 16,-1 0-16,1-18 0,-18 18 0,18 0 15,0 0-15,-18-17 0,0 17 0,-18 0 16,1 0-16,-1 0 0,-17 18 0,17-18 16,-17 0-16,18 18 0,-19 0 0,19-18 15,-18 0-15,17 17 0,-17-16 16,17-1-16,-17 35 0,18-17 0,-19 35 15,1-36-15,18 19 0,-19-1 0,19 1 16,-18-1-16,17 0 0,18 1 0,-17 17 16,-107 0-16,124 0 15,1 17-15,-1 1 0,-18-18 0,18 0 16,-123 53-16,88-36 16,35 19-16,-36-36 0,19 17 0,-1 19 15,1-36-15,-1 35 0,-17-17 0,17-1 16,19 1-16,-19-1 0,0 1 0,1 17 15,17 1-15,0-1 0,18 0 0,-18 18 16,18-18-16,-1-17 0,-17 17 16,-52 53-16,87-52 15,0-1-15,1-17 0,-1 35 0,-17-18 16,35-17-16,-18 34 0,0-16 0,18-1 16,-17 106-16,17-88 15,0 0-15,0 0 0,0 0 0,0 0 16,0 0-16,0-18 0,0 18 0,0 0 15,0-18-15,17 0 0,1 18 0,0-18 16,-18-17-16,0 17 0,17-17 0,-17 0 16,18-1-16,0 1 0,-18 0 15,17-1 1,-17 1-16,18-18 0,0 35 16,-18-17-16,17-1 0,1 19 15,-1-19-15,1 19 0,0-36 0,-1 53 16,1-36-16,17 18 0,-17-17 0,17 17 15,0 1-15,-17-19 0,0 19 0,17-19 16,-17 18-16,17-17 0,-17 0 0,-1-1 16,1 1-16,0-18 0,17 18 0,-35-1 15,17 1-15,19-18 0,-36 18 0,35-1 16,-17 1-16,-1-18 0,1 0 0,0 18 16,-1-1-16,1 1 0,-1-18 0,36 35 15,-17-35 1,-19 18-16,19-18 0,-19 17 0,18 1 15,-17 0-15,17-18 0,-17 0 0,0 17 16,70 19 0,-71-36-16,1 0 0,0 0 0,17 0 15,-17 0 1</inkml:trace>
  <inkml:trace contextRef="#ctx0" brushRef="#br0" timeOffset="12217.14">2910 9190 0,'-17'35'16,"17"-17"-16,0-1 0,-18 19 16,-35 52-16,36-53 15,-19 106-15,19-105 16,-1 16-16,18 1 0,0 18 0,-18-18 15,1 176 1,17-141-16,0-17 0,0 17 0,0 18 0,0-18 16,0 230-16,0-213 15,17 1-15,1 0 0,35 18 0,-35-19 16,17 1-16,-17 0 0,17 18 0,0-19 16,-17 19-16,17-18 0,-17 0 0,17 17 15,0-17-15,18 0 0,0 0 0,18-1 16,-1 1-16,-17 0 0,18 0 0,-1 17 15,1-34-15,-1 34 0,18-17 16,-17-18-16,17 18 0,-17 0 0,17-18 16,18 0-16,0 0 0,-1-17 0,1 17 15,0-17-15,18 17 0,17 0 0,-35 0 16,299 159-16,-281-176 16,-18 17-16,-1-18 0,19 19 0,-1-36 15,1 17-15,-18 1 0,35-1 0,-18-17 16,1 0-16,17 0 0,0-18 0,0 1 15,0-1-15,18 0 0,-18 0 0,0 1 16,0-1-16,0 0 0,-17 0 0,17 1 16,-18-19-16,18 36 0,-17-17 0,-18-19 15,17 18-15,-17-17 0,0 0 16,0 17-16,0 0 0,-1-17 0,1 17 16,229 36-16,-229-36 15,0-17-15,0 17 0,0-17 0,0-1 16,-18 1-16,18 0 0,-18 17 0,18-18 15,211 36 1,-229-35-16,18 17 0,0-35 0,0 18 0,0 17 16,-1-35-16,1 18 0,-17 17 0,-1-35 15,18 0-15,-36 0 0,18 18 0,0-18 16,-17 0-16,17 0 0,-17 0 0,-1 0 16,19 0-16,-37 0 0,37 0 15,87 0-15,-123 0 16,18 0-16,-19 0 0,19 0 0,0 0 15,87 35 1,-105-35-16,0 18 0,0-18 0,0 0 0,0 0 16,-18 0-16,0 0 0,1 17 0,-1-17 15,18 0 1,-35 0-16</inkml:trace>
  <inkml:trace contextRef="#ctx0" brushRef="#br0" timeOffset="12854.57">12841 16069 0,'18'0'0,"17"0"15,36 0-15,-18 35 16,-1-17-16,1-18 0,18 18 0,-1-1 15,19 1-15,-19-1 0,36 19 0,-35-19 16,17 19-16,0-36 0,-17 35 0,17-17 16,-18-1-16,-17 1 0,0 0 0,0-18 15,-18 17-15,-17-17 0,0 18 16,-1-18-16,1 0 0,-18 17 31,-35-17-15,17 18-1,-35 17-15,0-35 16,18 0-16,-18 18 0,-18 0 0,18-1 16,-17 1-16,-18 0 0,-1-1 0,19 18 15,-36-17-15,36 0 0,-19-1 0,19 1 16,-18 17-16,17-17 0,-17 0 0,35-1 16,0 1-16,0-18 0,18 18 0,17-18 15,-17 17-15,17-17 0,18 18 16,-17-18-16,17 17 78,0 1-78,0 0 0,0-1 16,0 1-16,0 0 0,0 17 0,0-17 15,0 17-15,0-18 0,0 1 0,0 0 16,0-1-16,0 1 0,0 0 15,0-1-15,0 1 0,0 0 16</inkml:trace>
  <inkml:trace contextRef="#ctx0" brushRef="#br0" timeOffset="14608.24">6879 12929 0,'0'0'0,"35"18"15,-17-18-15,17 18 0,1 17 0,-1-35 16,0 18-16,0-1 0,18 1 0,0-18 16,-17 35-16,34-17 0,1-18 0,-18 17 15,35 1-15,-18 0 0,1-1 16,17 1-16,-17-18 0,17 0 0,-18 0 15,89 0-15,-88 0 0,-1 0 16,-17-18-16,0 1 0,0-1 0,-35 0 16,17 1-16,-17 17 0,-1-18 0,1 0 15,-18 1-15,0-1 0,0 1 16,17-1-16,-17-35 16,18 18-16,-18 17 0,18-17 0,-18 17 15,0-17-15,0 17 0,0-17 0,0 17 16,0 1-16,0-19 0,0 1 15,-18 17-15,0 1 0,18-18 0,-17-1 16,17 19-16,0-1 16,-18 0-16,18 1 0,0-19 0,0 19 15,-17-1-15,17-17 0,-18 17 0,18 1 16,0-36-16,-18 35 16,1 0-16,17 1 0,-18-1 15,18 0 1,-18 1-16,1-1 0,-1 18 0,18-35 15,-18 17-15,1 1 0,-1-19 0,18 19 16,-35-19-16,17 1 0,1 18 0,-1-19 16,0 19-16,-17-19 0,17 19 0,1-1 15,-18 0-15,17 1 0,-17-1 0,17 1 16,-17-1-16,17 0 0,-17 1 16,17-1-16,1 18 0,-1-18 0,-17 1 15,-36-19-15,53 19 16,-17 17-16,0-18 0,0 18 0,-1-18 15,1 1-15,0 17 0,-1 0 0,1 0 16,18-18-16,-36 18 0,35 0 0,-17 0 16,-1 0-16,19 0 0,-36 0 0,35 0 15,-17 0-15,17 0 0,-17 18 0,-18-1 16,18 1-16,0-18 0,-1 0 0,1 18 16,0-1-16,-1-17 0,1 18 0,18-18 15,-19 0-15,19 18 0,-19-1 16,19 1-16,-19-18 0,19 18 0,-18 17 15,17-35-15,-35 35 0,18-17 0,-1-1 16,1 19-16,-18-19 0,18 19 0,0 17 16,-1-36-16,-17 18 0,18-17 0,18 17 15,-36-17-15,35 0 0,0-1 0,1 19 16,-1-19-16,0 36 0,1-35 0,17 17 16,0 0-16,-18 1 0,18 16 0,0-16 15,0 17-15,0-18 0,0 0 0,0 1 16,0 16-16,18-16 0,-1-1 0,19 0 15,-36-17-15,17 17 0,19-17 0,-36-1 16,17 1-16,19-18 0,-1 18 0,-18 17 16,19-35-16,-19 0 0,19 18 15,17-1-15</inkml:trace>
  <inkml:trace contextRef="#ctx0" brushRef="#br0" timeOffset="15403.45">7620 13123 0,'35'0'0,"-35"36"15,18-36-15,17 35 0,-35-17 16,35 17-16,-17-18 0,17 19 0,-17-19 16,35 36-16,-18-17 0,1-1 0,-1 18 15,0-18-15,18 18 0,-18 17 0,18-17 16,-18 0-16,18 18 0,-17-1 0,-1-17 16,0 18-16,18-1 0,0 1 0,0 17 15,0-17-15,-18 17 0,36 0 0,-18 0 16,0 1-16,17-1 0,-17 0 15,0 18-15,17-18 0,-17-17 0,0-1 16,124 177-16,-107-194 16,18 35-16,-17-17 0,17-1 0,-35 18 15,53-35-15,-36 18 0,19-1 0,-1-17 16,-18 18-16,195 123 16,-177-141-16,-17 0 0,35 17 0,-36-17 15,18 0-15,1 0 0,-19 0 0,1 0 16,17-18-16,-18 1 0,1 16 0,0-16 15,-1 17-15,18 0 0,-35-18 0,18 0 16,-1 0-16,1 1 0,-1-19 16,19 19-16,-19-19 0,18-17 0,-35 18 15,35 17-15,-17-35 0,0 18 0,-1 17 16,1-35-16,17 35 0,-18-17 0,1 0 16,0-1-16,-1 1 0,-17-18 0,18 0 15,-1 17-15,-17 1 0,18 0 0,-18-18 16,17 17-16,1 19 0,-1-36 0,-17 17 15,0 19-15,18-36 0,-1 17 0,1 1 16,-1 0-16,1-1 0,-1 1 0,-17-1 16,0 1-16,35 0 0,-35-1 0,18-17 15,-18 0-15,0 0 0,-18 18 0,0-18 16,1 0-16,16 0 0,-34 0 16,53 0-16,-54 0 15,-17-18-15,18 18 16,0 0-16,-1 0 15,1 0-15,-1 0 0,1 0 16,0 0-16,17 0 0,-17 0 16,-1 0-16,1 0 15,-18-17 1,0-1-16,0 0 0,0 1 16,0-1-16,0 1 0</inkml:trace>
  <inkml:trace contextRef="#ctx0" brushRef="#br0" timeOffset="15943.3">14429 17392 0,'35'0'16,"-17"0"-16,17 0 15,53 0-15,-53 18 16,18-18-16,0 17 0,-18 1 0,18-18 16,0 0-16,0 0 0,-18 17 0,18 1 15,0 0-15,-17-18 0,16 0 0,1 35 16,-17-35-16,-19 18 0,19-18 0,-19 0 15,-17 17-15,18-17 0,-18 18 32,0 0-17,-18-18 1,18 17-16,-17 1 0,-1 0 16,-53 17-16,54-18 15,-19-17-15,1 18 0,18 0 0,-19-1 16,19 1-16,-19 17 0,1-35 0,0 18 15,-18 0-15,35-1 0,-17-17 0,0 0 16,17 0-16,-17 18 0,17-18 0,0 17 16,1-17-16,-1 0 0,1 0 15,-1 0-15,0 0 32,1 0-1,-1-17-16,0-1-15</inkml:trace>
  <inkml:trace contextRef="#ctx0" brushRef="#br0" timeOffset="18116.12">10548 11571 0,'0'0'0,"35"0"0,1 0 0,17 18 16,-1-1-16,1 1 0,0-18 0,0 35 16,35-35-16,-17 18 0,17-18 0,0 0 15,1 0-15,16 0 0,1 0 0,18 0 16,387 0-1,-387 0-15,17 0 0,-18 0 0,18 0 16,0 0-16,1 0 0,-1 0 0,-18 0 16,18 0-16,-35 0 0,18 0 0,-1 0 15,1 0-15,-19 0 0,1 0 0,0 0 16,0-35-16,0 17 0,-18-35 16,18 35-16,-36-17 0,36 18 0,-53-19 15,18 1-15,-1 17 0,1-35 0,-18 18 16,-18 0-16,18 0 0,-18-18 0,0 35 15,18-17-15,-35-1 0,0 19 0,-1-18 16,18-1-16,-17 1 0,-18-18 0,18 18 16,-1-18-16,1 0 0,-18 0 0,18 0 15,-18 0-15,17-17 0,1 17 0,-18 0 16,0-18-16,0 1 0,0-1 0,0 18 16,0-17-16,0-1 0,-18 1 0,18 17 15,-17-18-15,-1 1 0,18 17 0,-18 0 16,-17-18-16,0 18 0,0 0 0,-1 0 15,-17 1-15,0-1 0,1 0 16,-1 0-16,-18 0 0,-17 0 0,35 0 16,-35 0-16,17 18 0,-17-18 0,17 18 15,-17-1-15,0-17 0,0 36 0,-18-1 16,-176-52 0,194 34-16,-18 19 0,0 17 0,0-18 0,0 18 15,0-18-15,1 18 0,-1-17 0,-18 17 16,-17 0-16,35 0 0,-17 0 0,-18 0 15,17 0-15,-17 0 0,0 0 0,18 0 16,-36 0-16,35 0 0,-17 0 0,0 0 16,18 0-16,-36 0 0,53 0 15,-35 17-15,18 19 0,-1-19 0,-17 19 16,35-19-16,0 19 0,0-1 0,1-18 16,-1 19-16,18-19 0,17 19 0,-17-19 15,17 1-15,1 17 0,-1-17 0,1 17 16,17 18-16,0-35 0,0 17 0,18 18 15,-18-18-15,35 18 0,-35-18 0,35 18 16,-17 0-16,18 0 0,-19 0 0,1 0 16,17 0-16,1-18 0,-19 18 0,19 0 15,-18-18-15,17 36 0,-17-18 0,35 0 16,-18 0-16,-17-1 0,35 19 16,0-18-16,-18 0 0,0 0 0,1-18 15,17 18-15,0 0 0,0-18 0,0 0 16,0 1-16,0 17 0,0-18 0,0-17 15,0 17-15,0-18 0,0 19 0,0-19 16,0 1-16,0 17 0,17-17 16,-17 0-16,0-1 0,18-17 15,0 0-15,-18 18 0,0-1 0,17 1 16,1-18-16,0 18 0,-1 17 0,19-35 16,-1 35-16,0-17 0,0 17 15,18 0-15,0 1 0,18-1 0,-18 0 0,17 1 16,1-1-16,-18 0 0,35 0 0,-18 1 15,1-19-15,0 19 0,-1-19 16,1 19-16,-1-19 0,1 1 0,-18 17 16,0-35-16,0 18 0,-1-1 0,1 1 15,0-18-15,-17 0 0,-19 18 0,36-1 16,88 1 0,-123 0-16,0-18 0,-1 17 0,1-17 15,-1 0-15,1 0 0,0 0 16,-1 0-1,1 0-15,0 0 16,-1 0-16,1 0 16,0 0-16,-1 0 15,18 0-15,-17 18 0</inkml:trace>
  <inkml:trace contextRef="#ctx0" brushRef="#br0" timeOffset="20939.39">14482 11765 0,'0'18'15,"0"-1"-15,0 1 0,0 0 0,0 17 16,17 0-16,1 1 0,-18 16 0,17 1 16,1 0-16,-18-17 0,18 16 0,-1 1 15,1-17-15,0-1 0,-1 18 0,1-18 16,17 0-16,-35 1 0,35-1 16,18 71-16,-35-89 15,-18 36-15,18-35 0,-1 17 0,-17 18 16,36 88-16,-19-88 15,1 0-15,-18 0 0,17 18 0,19-18 16,-36 17-16,35 1 0,-17-1 0,-18-17 16,17 0-16,1 18 0,0-19 0,-1 1 15,19 0-15,-36 0 0,17-17 0,18 16 16,-35 1-16,18 0 0,0-17 0,-1-1 16,-17 18-16,18-18 0,17 18 0,-35 0 15,0 0-15,36 0 0,-19 0 0,-17 17 16,18 1-16,-1-18 0,1 17 15,0 1-15,-1-1 0,1 1 0,0-18 16,-1 0-16,1 0 0,-18 0 0,0-1 16,18 1-16,-1 0 0,-17-17 0,18-1 15,-18 0-15,0 18 0,0-18 0,0 1 16,0-1-16,0 0 0,0-17 0,0 35 16,0-36-16,18 19 0,-18-1 0,0 0 15,0 0-15,17 18 0,1-35 0,-18 17 16,0 1-16,0-19 0,17 18 0,-17-17 15,18 17-15,-18 1 0,18-1 0,-18-17 16,0 17-16,0-18 0,17 19 16,-17-1-16,0-17 0,0 35 0,0-18 15,18 0-15,0 18 0,-18 0 0,17 0 16,1 0-16,-18 0 0,18 0 0,-18 0 16,17 123-16,1-123 15,-1 0-15,-17 0 0,0-18 0,0 0 16,0 53-16,0-70 15,0 0-15,0-1 16,18-17 0,0 0-1,-18 18 79,0 0-78</inkml:trace>
  <inkml:trace contextRef="#ctx0" brushRef="#br0" timeOffset="21409.69">15593 17092 0,'0'35'47,"0"-17"-31,0 70-1,17-70-15,1-1 0,-18 1 0,18 35 0,-18-35 16,17 17-16,-17-17 0,18 17 0,0-18 16,-18 1-16,0 0 0,35 17 0,-35-17 15,53 35-15,-36-18 16,-17-17-16,18-18 0,0 17 16,-18-34 62,17 17-78,-17-18 0,0 0 0,0 1 15,0-19-15,18 19 0,-18-36 16,18 35-16,-1-17 0,-17 0 0,0-1 16,36-105-16,-19 106 15,-17-18-15,18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05T13:33:50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4921 0,'-18'0'31,"18"18"-31,0 0 16,0 17-16,0-18 0,0 19 16,0 52-16,0-53 15,0 0-15,0-17 0,0 35 0,0-35 16,0 105-16,0-70 16,0-18-16,0 1 0,0 17 0,0-1 15,0-16-15,-17 17 0,17-18 0,0 18 16,0-18-16,0 18 0,0 0 0,0 0 15,0 0-15,0 0 0,0 0 0,0-18 16,0 18-16,0 0 0,0-18 0,17 18 16,-17 0-16,0-18 0,0 18 15,0-18-15,0 1 0,0-1 0,0 18 16,0-18-16,0 0 0,0 18 0,18-17 16,-1 122-1,-17-122-15,18 16 0,-18 1 0,0 0 0,0 0 16,18 106-1,-18-106-15,17-18 0,-17 18 0,18 0 0,-18-18 16,18 124 0,-18-106-16,0 0 0,0 0 0,0 0 0,0-18 15,0 18-15,0 0 0,0 0 0,0 17 16,0-17-16,0 0 0,0 0 0,0 0 16,0 0-16,0 0 0,0 0 15,0 0-15,0 0 0,0-18 0,0 18 16,0 105-16,0-105 15,0 106-15,0-124 16,0 36-16,0-18 0,0 17 0,0-17 16,0 0-16,0 18 0,0-18 0,0 17 15,0-17-15,0 18 0,0-18 0,0 0 16,0 0-16,0 17 0,0-17 0,0 0 16,0 0-16,0 0 0,0 0 0,0-18 15,0 18-15,0 0 0,0 0 0,0 17 16,0-17-16,0 18 0,0-18 15,0 123 1,0-123-16,0 35 0,0-17 0,-18-18 0,18 17 16,-18-17-16,1-18 0,-1 18 0,18 0 15,-53 141-15,53-123 16,0-1-16,-17 1 0,-1-1 0,0-17 16,1 18-16,-1-18 0,18 0 0,-18 0 15,18-18-15,0 18 0,-17 0 0,-1 0 16,18-18-16,-18 18 0,18-18 0,0 18 15,0 0-15,0 0 0,-17 0 0,17 0 16,-18 17-16,1 1 0,17-18 0,-18 35 16,0-17-16,18-1 0,-17 1 15,-19 105 1,19-105-16,-1-19 0,0 1 0,1 18 0,17 0 16,-35-19-16,17 1 0,18 18 0,-18-1 15,1-17-15,-1 18 0,18-18 0,-18 0 16,1 17-16,-1-17 0,0 18 0,1-18 15,17 17-15,0-17 0,-18 18 0,18 17 16,0-35-16,-18 17 0,18 1 0,0-18 16,-17 17-16,17-17 0,-18 0 0,18 0 15,0 0-15,-17 0 0,-1 0 0,0 0 16,18 0-16,0 0 0,-17 70 16,17-70-16,0 18 15,0-1-15,0-17 0,0 0 0,0 0 16,0 0-16,-18-18 0,18 0 0,-18 1 15,18-1-15,0-17 0,0 35 0,0-18 16,0-18-16,0 36 0,0-35 0,0 17 16,0 1-16,0-19 0,0 18 0,0-17 15,0 17-15,0 1 0,0-1 0,0-17 16,0 17-16,0-17 0,0 17 0,0-18 16,0 19-16,0-1 0,0-17 0,0 17 15,0-17-15,0-1 0,0 18 16,0-17-16,0 0 0,0-1 0,18 1 15,-18 17-15,18-17 0,-1 0 0,-17-1 0,0 18 16,18-17-16,-18 17 0,18-17 0,-18 17 16,17-17-16,-17 17 0,0-17 0,35-1 15,-17 1-15,0 0 0,-1 17 0,1-17 16,0-1-16,17 1 0,-35 0 0,35-18 16,-17 17-16,17 1 0,-17 0 15,-1-18-15,19 17 0,-1 1 0,18-1 16,-18-17-16,18 18 0,0-18 0,18 35 15,-19-35-15,19 18 0,-18 17 0,35-35 16,-17 36-16,-18-19 0,17-17 0,18 0 16,-17 18-16,17-18 0,-17 17 0,17-17 15,-18 0-15,19 0 0,-19 0 0,18 0 16,-35 0-16,35 0 0,-17 0 0,17 0 16,-17 0-16,-1 0 0,19 0 0,-19 0 15,18 0-15,-35 0 0,35 0 0,-17 0 16,0 0-16,17 0 0,0 0 15,-18 0-15,1 0 0,17 0 0,-35 0 16,159 0-16,-124 0 16,-17 0-16,-1 0 0,1 18 0,-1-18 15,-17 35-15,18-17 0,-1-18 0,1 18 16,-1-1-16,1 1 0,-1 0 0,19-1 16,-19 1-16,18 0 0,-17 17 0,17-18 15,-17 19-15,17-36 0,-18 17 0,19 19 16,-19-36-16,1 17 0,17 19 0,-35-36 15,17 17-15,2206 1 172,-2223-36-172,0 1 0,17 17 16,-17-18-16,18-17 0,-18 35 16,0-18-16,17-17 0,-17 17 0,18-17 15,-19 17-15,1-17 0,-17 0 0,17 17 16,-18-35-16,18 35 0,-18-17 0,0 17 15,1-17-15,-1 0 0,0 17 0,0-17 16,-17 0-16,17-18 0,-17 18 0,17-18 16,1 0-16,-19 0 0,18 0 0,1 0 15,-1 0-15,0-18 0,-17 19 0,17-19 16,36-123 0,-18 106-16,-36 17 0,19-17 0,-19 17 0,1-17 15,0 0-15,-1 0 0,18 0 16,-35 17-16,36-17 0,-19-18 0,1 36 15,17-19-15,-17-16 0,17 16 0,-35 1 16,35-18-16,-17 18 0,17-18 0,-17 0 16,0 18-16,17-18 0,-17 1 0,17-19 15,-18 18-15,19 0 0,-19 1 0,19-1 16,70-318 0,-89 319-16,1-19 0,17 18 0,0 0 15,-17 1-15,17-1 0,-17 18 0,17-18 16,-35 0-16,18 18 0,-1-18 0,1 0 15,-18 0-15,0-17 0,0 17 0,0-18 16,0 1-16,0 0 0,0-1 16,0-264-16,0 265 15,0-19-15,0 19 0,0-18 0,0 17 16,0 19-16,0-19 0,-18 1 0,18-1 16,0 18-16,-17 0 0,17 1 0,-18-1 15,18 0-15,-17 18 0,-1 0 0,0-1 16,1 1-16,-1 18 0,0-19 0,1 1 15,-1 18-15,0-1 0,1 1 0,-1-1 16,1 0-16,17 1 0,-36-1 0,19 1 16,-1 17-16,0-18 0,1 1 0,17-1 15,-36 1-15,19-1 0,17 1 0,-36 17 16,19 0-16,17-18 0,-18 1 16,-17-1-16,17 18 0,-17-35 0,0 17 15,-1 18-15,1-17 0,-18-1 0,18 1 16,-18-1-16,0 1 0,18-1 0,-18 1 15,18-19-15,-18 36 0,0-17 0,0-1 16,18 1-16,-18 17 0,17-18 0,1 1 16,-18 17-16,0-18 0,18 18 0,0 0 15,0 1-15,-18-1 0,0 0 0,0 17 16,0-17-16,-18 18 0,1 0 0,-1-18 16,18 0-16,-35 0 0,18 0 0,-1 0 15,-17 0-15,0 1 0,17 16 0,-35-17 16,36 18-16,-19 0 0,1-18 15,18 35-15,-19-17 0,1 17 0,0-17 16,18-18-16,-19 0 0,1 18 0,0 17 16,0 1-16,0-19 0,-1 19 0,1-19 15,-18 36-15,18-17 0,0-18 0,0 35 16,0-36-16,-1 19 0,1-19 0,-18 19 16,18 17-16,0-36 0,0 19 0,-18-1 15,0 0-15,0 1 0,18-1 0,0-17 16,0 17-16,-18-17 0,35 35 0,-17-35 15,-18 17-15,18 18 0,18-35 0,-19 17 16,19 1-16,-36-19 0,35 36 0,-17-17 16,18-19-16,-1 36 0,1 0 15,-19-17-15,19-1 0,-1 0 0,1 18 16,-1 0-16,18 0 0,0 0 0,-17-17 16,-160 17-1,178 0-15,16 0 0,-17 0 0,0 0 16,18 0-16,-18 0 0,0 0 0,-17 0 15,-1 0-15,1 0 0,17 0 0,-36 0 16,19 0-16,-1 0 0,-17 0 16,18 0-16,-19 0 0,37 0 0,-37 0 0,19 0 15,17 0-15,-18 0 0,18 0 0,-17 0 16,17 0-16,0 0 0,0 0 0,0 0 16,-17 17-16,34-17 0,-17 18 15,-105 17-15,105-17 16,0 0-16,0-1 0,18-17 0,-18 18 15,17 0-15,-16-1 0,34-17 0,-17 0 16,-1 0-16,19 18 0,-19-1 0,19-17 16,17 18-16,-18-18 0,1 18 0,17-1 15,-18 1-15,0 0 0,1-1 16,-1 1-16,18 17 0,-35-17 16,17-1-16,18 1 0,-18 0 15,1-1-15,-1 1 0,18 0 16,0-1-1,-18 1 1,18 0 0,18 17-1,17-17-15,-17-1 16,17 18-16</inkml:trace>
  <inkml:trace contextRef="#ctx0" brushRef="#br0" timeOffset="1972.23">17145 13652 0,'-18'18'0,"18"0"15,-17-1-15,-1-17 0,0 36 0,1-36 16,-18 17-16,17 19 0,-17-19 0,17 19 16,-17-19-16,-1 1 0,1-1 15,0 19-15,0-19 0,-18 19 0,17-19 16,-17 19-16,18-19 0,-18 18 0,-17-17 15,-1 0-15,1-1 0,-19 1 0,19 0 16,-36-1-16,35 1 0,-17 0 0,0-1 16,0 1-16,0-18 0,-18 18 0,35-1 15,-17-17-15,0 18 0,-18-18 0,18 0 16,0 0-16,-1 0 0,1 0 0,0 0 16,-18-18-16,36 1 0,-18-1 0,-1-17 15,19 17-15,-18 0 0,17-17 0,0 17 16,1-17-16,-1 0 0,1 17 0,-1-35 15,1 18-15,17 0 0,0-1 16,0-16-16,0-1 0,0 17 0,0-17 16,0 18-16,36 0 0,-19-18 0,36 0 15,-53-70-15,53 70 16,-17-88-16,-1 105 16,18 1-16,0 0 0,0-18 0,0 35 15,0-17-15,0 0 0,0-1 0,0 1 16,0-18-1,0 35-15,18 1 0,-1-1 0,-17 36 188,0-1-188,0 1 16,-17 53-16,-1-36 15,1 71-15,17-71 16,-18 0-16,0 1 0,18-1 0,-17-17 15,17 34-15,-18-16 0,-17-1 0,35 0 16,-36 18-16,19-18 0,-1-17 0,1 17 16,-1-17-16,0 17 0,1-17 0,-1-18 15,18 53 1,-18-53-16,18-18 94</inkml:trace>
  <inkml:trace contextRef="#ctx0" brushRef="#br0" timeOffset="2482.83">13194 12665 0,'18'0'47,"-18"17"-47,17 1 0,18 17 16,71 53-16,-88-52 15,17-1-15,18 18 0,0-18 0,0 1 16,0-1-16,0 0 0,0 0 0,0 1 16,0 17-16,17-18 0,1 0 0,-1 0 15,-17 18-15,-18-35 0,18 17 0,-17 0 16,-1-17-16,18 17 0,-36-17 0,19 17 16,-36-17-16,17-18 0,1 18 15,0-1-15,-18 1 0,0-36 63,0 1-63,0-1 15</inkml:trace>
  <inkml:trace contextRef="#ctx0" brushRef="#br0" timeOffset="11297.93">4216 9155 0,'17'0'0,"1"0"0,0 0 15,-1 0-15,1 0 0,0 0 16,34 0-16,1 0 0,0 17 0,0 1 16,0-18-16,18 18 0,-1-1 0,1 1 15,-1-18-15,160 17 16,-142-17-16,0 0 0,177 0 15,-177 0-15,-18 0 0,36-17 16,-35 17-16,17-18 0,-18-17 0,19 35 16,-19-35-16,1 17 0,-1 0 0,-17 1 15,18-1-15,-18 0 0,-18-17 0,18 17 16,-18-17-16,1 18 0,-1-19 16,0-70-16,-17 89 15,-18-124-15,0 70 16,0 1-16,0-1 0,0 18 0,0 0 15,-53-158-15,35 158 16,-17-18-16,17 1 0,-17 17 0,0 0 16,-1 0-16,1-18 0,-18 18 0,18 0 15,0 0-15,-18-17 0,0 17 0,-18 0 16,1 0-16,-1 0 0,-17 18 0,17-18 16,-17 0-16,18 18 0,-19 0 0,19-18 15,-18 0-15,17 17 0,-17-16 16,17-1-16,-17 35 0,18-17 0,-19 35 15,1-36-15,18 19 0,-19-1 0,19 1 16,-18-1-16,17 0 0,18 1 0,-17 17 16,-107 0-16,124 0 15,1 17-15,-1 1 0,-18-18 0,18 0 16,-123 53-16,88-36 16,35 19-16,-36-36 0,19 17 0,-1 19 15,1-36-15,-1 35 0,-17-17 0,17-1 16,19 1-16,-19-1 0,0 1 0,1 17 15,17 1-15,0-1 0,18 0 0,-18 18 16,18-18-16,-1-17 0,-17 17 16,-52 53-16,87-52 15,0-1-15,1-17 0,-1 35 0,-17-18 16,35-17-16,-18 34 0,0-16 0,18-1 16,-17 106-16,17-88 15,0 0-15,0 0 0,0 0 0,0 0 16,0 0-16,0-18 0,0 18 0,0 0 15,0-18-15,17 0 0,1 18 0,0-18 16,-18-17-16,0 17 0,17-17 0,-17 0 16,18-1-16,0 1 0,-18 0 15,17-1 1,-17 1-16,18-18 0,0 35 16,-18-17-16,17-1 0,1 19 15,-1-19-15,1 19 0,0-36 0,-1 53 16,1-36-16,17 18 0,-17-17 0,17 17 15,0 1-15,-17-19 0,0 19 0,17-19 16,-17 18-16,17-17 0,-17 0 0,-1-1 16,1 1-16,0-18 0,17 18 0,-35-1 15,17 1-15,19-18 0,-36 18 0,35-1 16,-17 1-16,-1-18 0,1 0 0,0 18 16,-1-1-16,1 1 0,-1-18 0,36 35 15,-17-35 1,-19 18-16,19-18 0,-19 17 0,18 1 15,-17 0-15,17-18 0,-17 0 0,0 17 16,70 19 0,-71-36-16,1 0 0,0 0 0,17 0 15,-17 0 1</inkml:trace>
  <inkml:trace contextRef="#ctx0" brushRef="#br0" timeOffset="12217.14">2910 9190 0,'-17'35'16,"17"-17"-16,0-1 0,-18 19 16,-35 52-16,36-53 15,-19 106-15,19-105 16,-1 16-16,18 1 0,0 18 0,-18-18 15,1 176 1,17-141-16,0-17 0,0 17 0,0 18 0,0-18 16,0 230-16,0-213 15,17 1-15,1 0 0,35 18 0,-35-19 16,17 1-16,-17 0 0,17 18 0,0-19 16,-17 19-16,17-18 0,-17 0 0,17 17 15,0-17-15,18 0 0,0 0 0,18-1 16,-1 1-16,-17 0 0,18 0 0,-1 17 15,1-34-15,-1 34 0,18-17 16,-17-18-16,17 18 0,-17 0 0,17-18 16,18 0-16,0 0 0,-1-17 0,1 17 15,0-17-15,18 17 0,17 0 0,-35 0 16,299 159-16,-281-176 16,-18 17-16,-1-18 0,19 19 0,-1-36 15,1 17-15,-18 1 0,35-1 0,-18-17 16,1 0-16,17 0 0,0-18 0,0 1 15,0-1-15,18 0 0,-18 0 0,0 1 16,0-1-16,0 0 0,-17 0 0,17 1 16,-18-19-16,18 36 0,-17-17 0,-18-19 15,17 18-15,-17-17 0,0 0 16,0 17-16,0 0 0,-1-17 0,1 17 16,229 36-16,-229-36 15,0-17-15,0 17 0,0-17 0,0-1 16,-18 1-16,18 0 0,-18 17 0,18-18 15,211 36 1,-229-35-16,18 17 0,0-35 0,0 18 0,0 17 16,-1-35-16,1 18 0,-17 17 0,-1-35 15,18 0-15,-36 0 0,18 18 0,0-18 16,-17 0-16,17 0 0,-17 0 0,-1 0 16,19 0-16,-37 0 0,37 0 15,87 0-15,-123 0 16,18 0-16,-19 0 0,19 0 0,0 0 15,87 35 1,-105-35-16,0 18 0,0-18 0,0 0 0,0 0 16,-18 0-16,0 0 0,1 17 0,-1-17 15,18 0 1,-35 0-16</inkml:trace>
  <inkml:trace contextRef="#ctx0" brushRef="#br0" timeOffset="12854.57">12841 16069 0,'18'0'0,"17"0"15,36 0-15,-18 35 16,-1-17-16,1-18 0,18 18 0,-1-1 15,19 1-15,-19-1 0,36 19 0,-35-19 16,17 19-16,0-36 0,-17 35 0,17-17 16,-18-1-16,-17 1 0,0 0 0,0-18 15,-18 17-15,-17-17 0,0 18 16,-1-18-16,1 0 0,-18 17 31,-35-17-15,17 18-1,-35 17-15,0-35 16,18 0-16,-18 18 0,-18 0 0,18-1 16,-17 1-16,-18 0 0,-1-1 0,19 18 15,-36-17-15,36 0 0,-19-1 0,19 1 16,-18 17-16,17-17 0,-17 0 0,35-1 16,0 1-16,0-18 0,18 18 0,17-18 15,-17 17-15,17-17 0,18 18 16,-17-18-16,17 17 78,0 1-78,0 0 0,0-1 16,0 1-16,0 0 0,0 17 0,0-17 15,0 17-15,0-18 0,0 1 0,0 0 16,0-1-16,0 1 0,0 0 15,0-1-15,0 1 0,0 0 16</inkml:trace>
  <inkml:trace contextRef="#ctx0" brushRef="#br0" timeOffset="14608.24">6879 12929 0,'0'0'0,"35"18"15,-17-18-15,17 18 0,1 17 0,-1-35 16,0 18-16,0-1 0,18 1 0,0-18 16,-17 35-16,34-17 0,1-18 0,-18 17 15,35 1-15,-18 0 0,1-1 16,17 1-16,-17-18 0,17 0 0,-18 0 15,89 0-15,-88 0 0,-1 0 16,-17-18-16,0 1 0,0-1 0,-35 0 16,17 1-16,-17 17 0,-1-18 0,1 0 15,-18 1-15,0-1 0,0 1 16,17-1-16,-17-35 16,18 18-16,-18 17 0,18-17 0,-18 17 15,0-17-15,0 17 0,0-17 0,0 17 16,0 1-16,0-19 0,0 1 15,-18 17-15,0 1 0,18-18 0,-17-1 16,17 19-16,0-1 16,-18 0-16,18 1 0,0-19 0,0 19 15,-17-1-15,17-17 0,-18 17 0,18 1 16,0-36-16,-18 35 16,1 0-16,17 1 0,-18-1 15,18 0 1,-18 1-16,1-1 0,-1 18 0,18-35 15,-18 17-15,1 1 0,-1-19 0,18 19 16,-35-19-16,17 1 0,1 18 0,-1-19 16,0 19-16,-17-19 0,17 19 0,1-1 15,-18 0-15,17 1 0,-17-1 0,17 1 16,-17-1-16,17 0 0,-17 1 16,17-1-16,1 18 0,-1-18 0,-17 1 15,-36-19-15,53 19 16,-17 17-16,0-18 0,0 18 0,-1-18 15,1 1-15,0 17 0,-1 0 0,1 0 16,18-18-16,-36 18 0,35 0 0,-17 0 16,-1 0-16,19 0 0,-36 0 0,35 0 15,-17 0-15,17 0 0,-17 18 0,-18-1 16,18 1-16,0-18 0,-1 0 0,1 18 16,0-1-16,-1-17 0,1 18 0,18-18 15,-19 0-15,19 18 0,-19-1 16,19 1-16,-19-18 0,19 18 0,-18 17 15,17-35-15,-35 35 0,18-17 0,-1-1 16,1 19-16,-18-19 0,18 19 0,0 17 16,-1-36-16,-17 18 0,18-17 0,18 17 15,-36-17-15,35 0 0,0-1 0,1 19 16,-1-19-16,0 36 0,1-35 0,17 17 16,0 0-16,-18 1 0,18 16 0,0-16 15,0 17-15,0-18 0,0 0 0,0 1 16,0 16-16,18-16 0,-1-1 0,19 0 15,-36-17-15,17 17 0,19-17 0,-36-1 16,17 1-16,19-18 0,-1 18 0,-18 17 16,19-35-16,-19 0 0,19 18 15,17-1-15</inkml:trace>
  <inkml:trace contextRef="#ctx0" brushRef="#br0" timeOffset="15403.45">7620 13123 0,'35'0'0,"-35"36"15,18-36-15,17 35 0,-35-17 16,35 17-16,-17-18 0,17 19 0,-17-19 16,35 36-16,-18-17 0,1-1 0,-1 18 15,0-18-15,18 18 0,-18 17 0,18-17 16,-18 0-16,18 18 0,-17-1 0,-1-17 16,0 18-16,18-1 0,0 1 0,0 17 15,0-17-15,-18 17 0,36 0 0,-18 0 16,0 1-16,17-1 0,-17 0 15,0 18-15,17-18 0,-17-17 0,0-1 16,124 177-16,-107-194 16,18 35-16,-17-17 0,17-1 0,-35 18 15,53-35-15,-36 18 0,19-1 0,-1-17 16,-18 18-16,195 123 16,-177-141-16,-17 0 0,35 17 0,-36-17 15,18 0-15,1 0 0,-19 0 0,1 0 16,17-18-16,-18 1 0,1 16 0,0-16 15,-1 17-15,18 0 0,-35-18 0,18 0 16,-1 0-16,1 1 0,-1-19 16,19 19-16,-19-19 0,18-17 0,-35 18 15,35 17-15,-17-35 0,0 18 0,-1 17 16,1-35-16,17 35 0,-18-17 0,1 0 16,0-1-16,-1 1 0,-17-18 0,18 0 15,-1 17-15,-17 1 0,18 0 0,-18-18 16,17 17-16,1 19 0,-1-36 0,-17 17 15,0 19-15,18-36 0,-1 17 0,1 1 16,-1 0-16,1-1 0,-1 1 0,-17-1 16,0 1-16,35 0 0,-35-1 0,18-17 15,-18 0-15,0 0 0,-18 18 0,0-18 16,1 0-16,16 0 0,-34 0 16,53 0-16,-54 0 15,-17-18-15,18 18 16,0 0-16,-1 0 15,1 0-15,-1 0 0,1 0 16,0 0-16,17 0 0,-17 0 16,-1 0-16,1 0 15,-18-17 1,0-1-16,0 0 0,0 1 16,0-1-16,0 1 0</inkml:trace>
  <inkml:trace contextRef="#ctx0" brushRef="#br0" timeOffset="15943.3">14429 17392 0,'35'0'16,"-17"0"-16,17 0 15,53 0-15,-53 18 16,18-18-16,0 17 0,-18 1 0,18-18 16,0 0-16,0 0 0,-18 17 0,18 1 15,0 0-15,-17-18 0,16 0 0,1 35 16,-17-35-16,-19 18 0,19-18 0,-19 0 15,-17 17-15,18-17 0,-18 18 32,0 0-17,-18-18 1,18 17-16,-17 1 0,-1 0 16,-53 17-16,54-18 15,-19-17-15,1 18 0,18 0 0,-19-1 16,19 1-16,-19 17 0,1-35 0,0 18 15,-18 0-15,35-1 0,-17-17 0,0 0 16,17 0-16,-17 18 0,17-18 0,0 17 16,1-17-16,-1 0 0,1 0 15,-1 0-15,0 0 32,1 0-1,-1-17-16,0-1-15</inkml:trace>
  <inkml:trace contextRef="#ctx0" brushRef="#br0" timeOffset="18116.12">10548 11571 0,'0'0'0,"35"0"0,1 0 0,17 18 16,-1-1-16,1 1 0,0-18 0,0 35 16,35-35-16,-17 18 0,17-18 0,0 0 15,1 0-15,16 0 0,1 0 0,18 0 16,387 0-1,-387 0-15,17 0 0,-18 0 0,18 0 16,0 0-16,1 0 0,-1 0 0,-18 0 16,18 0-16,-35 0 0,18 0 0,-1 0 15,1 0-15,-19 0 0,1 0 0,0 0 16,0-35-16,0 17 0,-18-35 16,18 35-16,-36-17 0,36 18 0,-53-19 15,18 1-15,-1 17 0,1-35 0,-18 18 16,-18 0-16,18 0 0,-18-18 0,0 35 15,18-17-15,-35-1 0,0 19 0,-1-18 16,18-1-16,-17 1 0,-18-18 0,18 18 16,-1-18-16,1 0 0,-18 0 0,18 0 15,-18 0-15,17-17 0,1 17 0,-18 0 16,0-18-16,0 1 0,0-1 0,0 18 16,0-17-16,0-1 0,-18 1 0,18 17 15,-17-18-15,-1 1 0,18 17 0,-18 0 16,-17-18-16,0 18 0,0 0 0,-1 0 15,-17 1-15,0-1 0,1 0 16,-1 0-16,-18 0 0,-17 0 0,35 0 16,-35 0-16,17 18 0,-17-18 0,17 18 15,-17-1-15,0-17 0,0 36 0,-18-1 16,-176-52 0,194 34-16,-18 19 0,0 17 0,0-18 0,0 18 15,0-18-15,1 18 0,-1-17 0,-18 17 16,-17 0-16,35 0 0,-17 0 0,-18 0 15,17 0-15,-17 0 0,0 0 0,18 0 16,-36 0-16,35 0 0,-17 0 0,0 0 16,18 0-16,-36 0 0,53 0 15,-35 17-15,18 19 0,-1-19 0,-17 19 16,35-19-16,0 19 0,0-1 0,1-18 16,-1 19-16,18-19 0,17 19 0,-17-19 15,17 1-15,1 17 0,-1-17 0,1 17 16,17 18-16,0-35 0,0 17 0,18 18 15,-18-18-15,35 18 0,-35-18 0,35 18 16,-17 0-16,18 0 0,-19 0 0,1 0 16,17 0-16,1-18 0,-19 18 0,19 0 15,-18-18-15,17 36 0,-17-18 0,35 0 16,-18 0-16,-17-1 0,35 19 16,0-18-16,-18 0 0,0 0 0,1-18 15,17 18-15,0 0 0,0-18 0,0 0 16,0 1-16,0 17 0,0-18 0,0-17 15,0 17-15,0-18 0,0 19 0,0-19 16,0 1-16,0 17 0,17-17 16,-17 0-16,0-1 0,18-17 15,0 0-15,-18 18 0,0-1 0,17 1 16,1-18-16,0 18 0,-1 17 0,19-35 16,-1 35-16,0-17 0,0 17 15,18 0-15,0 1 0,18-1 0,-18 0 0,17 1 16,1-1-16,-18 0 0,35 0 0,-18 1 15,1-19-15,0 19 0,-1-19 16,1 19-16,-1-19 0,1 1 0,-18 17 16,0-35-16,0 18 0,-1-1 0,1 1 15,0-18-15,-17 0 0,-19 18 0,36-1 16,88 1 0,-123 0-16,0-18 0,-1 17 0,1-17 15,-1 0-15,1 0 0,0 0 16,-1 0-1,1 0-15,0 0 16,-1 0-16,1 0 16,0 0-16,-1 0 15,18 0-15,-17 18 0</inkml:trace>
  <inkml:trace contextRef="#ctx0" brushRef="#br0" timeOffset="20939.39">14482 11765 0,'0'18'15,"0"-1"-15,0 1 0,0 0 0,0 17 16,17 0-16,1 1 0,-18 16 0,17 1 16,1 0-16,-18-17 0,18 16 0,-1 1 15,1-17-15,0-1 0,-1 18 0,1-18 16,17 0-16,-35 1 0,35-1 16,18 71-16,-35-89 15,-18 36-15,18-35 0,-1 17 0,-17 18 16,36 88-16,-19-88 15,1 0-15,-18 0 0,17 18 0,19-18 16,-36 17-16,35 1 0,-17-1 0,-18-17 16,17 0-16,1 18 0,0-19 0,-1 1 15,19 0-15,-36 0 0,17-17 0,18 16 16,-35 1-16,18 0 0,0-17 0,-1-1 16,-17 18-16,18-18 0,17 18 0,-35 0 15,0 0-15,36 0 0,-19 0 0,-17 17 16,18 1-16,-1-18 0,1 17 15,0 1-15,-1-1 0,1 1 0,0-18 16,-1 0-16,1 0 0,-18 0 0,0-1 16,18 1-16,-1 0 0,-17-17 0,18-1 15,-18 0-15,0 18 0,0-18 0,0 1 16,0-1-16,0 0 0,0-17 0,0 35 16,0-36-16,18 19 0,-18-1 0,0 0 15,0 0-15,17 18 0,1-35 0,-18 17 16,0 1-16,0-19 0,17 18 0,-17-17 15,18 17-15,-18 1 0,18-1 0,-18-17 16,0 17-16,0-18 0,17 19 16,-17-1-16,0-17 0,0 35 0,0-18 15,18 0-15,0 18 0,-18 0 0,17 0 16,1 0-16,-18 0 0,18 0 0,-18 0 16,17 123-16,1-123 15,-1 0-15,-17 0 0,0-18 0,0 0 16,0 53-16,0-70 15,0 0-15,0-1 16,18-17 0,0 0-1,-18 18 79,0 0-78</inkml:trace>
  <inkml:trace contextRef="#ctx0" brushRef="#br0" timeOffset="21409.69">15593 17092 0,'0'35'47,"0"-17"-31,0 70-1,17-70-15,1-1 0,-18 1 0,18 35 0,-18-35 16,17 17-16,-17-17 0,18 17 0,0-18 16,-18 1-16,0 0 0,35 17 0,-35-17 15,53 35-15,-36-18 16,-17-17-16,18-18 0,0 17 16,-18-34 62,17 17-78,-17-18 0,0 0 0,0 1 15,0-19-15,18 19 0,-18-36 16,18 35-16,-1-17 0,-17 0 0,0-1 16,36-105-16,-19 106 15,-17-18-15,18 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16E60-3D72-4379-82DA-1E2152286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4E57F-DBCF-4EF8-AA30-04BA0695E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F7C74-141B-4111-846F-B87D8B64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3BC83-CBD4-495F-8F55-BE8F95B4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15721-98F5-49B0-A45B-D5717126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0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E8AB-44C0-4E52-BD09-76BAA03C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50748-F723-4037-9960-329E277DD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F038B-11F4-4885-BCFB-F4ACAB11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76DE3-AAA0-4EB4-B9A9-7A990DF7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1288A-8333-47BC-AE3D-CB007B93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10E37-64DA-4347-9D4A-DE8081AF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02E0AA-97A8-4F60-A4C9-38B4376D3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EACE7-8A85-44DE-855B-DD32DDDF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5AC8B-9438-4EFD-BE9E-A6ADE202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E8F9E-5B52-476E-8DF8-C1CA4526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4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8439-29B7-431F-AB25-2C77A77A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890"/>
            <a:ext cx="10515600" cy="1325563"/>
          </a:xfrm>
        </p:spPr>
        <p:txBody>
          <a:bodyPr>
            <a:normAutofit/>
          </a:bodyPr>
          <a:lstStyle>
            <a:lvl1pPr algn="ctr">
              <a:defRPr sz="4000">
                <a:latin typeface="方正小标宋简体" panose="03000509000000000000" pitchFamily="65" charset="-122"/>
                <a:ea typeface="方正小标宋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2380-804B-4675-85C4-E3877BAA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AF858-937B-41E5-9EEB-B6C8EC1B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BD439-7F28-4AD4-9820-C5574A0F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6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B360C-1C59-43EF-911A-DB05956D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4CF68-8270-4B44-BD7E-DE94A490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CA68A-8281-49F0-9399-28F5B771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97F58-BB8C-4A05-AE06-2A4B00D5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3BFF0-A889-42C7-A546-3B857DD9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4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C5C24-59A4-43B8-A784-4CDA2CCA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1AA83-A608-4212-A3D7-A127EEB3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0AD9F-E693-42F6-A4D3-CABD1292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04473-E914-4339-AC25-5AF52CD2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39CF5E-21AC-4EDE-A863-9D0ED5A4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DBE12-D844-47D0-8041-E9D746A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B91F-43D5-4163-8897-F727FB12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9D20F-6497-49C0-9A08-36C7E4F9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DC0FA-BAB1-44DA-89B5-1797DCEFC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CAE185-260E-4606-AF72-DF8EDE158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39972A-1F97-43DC-8877-EF38EA7CA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E6BF7-C0F2-4CB1-A44F-BE1CA54E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CB0148-80DC-4550-A7F1-0B0E9D04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F1CFB1-8F84-4AE9-AB97-7FA5FC95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6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2D1AD-4125-4583-A50E-C48AAB60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65E427-45CA-4AD6-B04F-D0B4A32D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74F733-9EF2-4452-BDA9-85BAD5CF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79401-D9D6-4D85-9317-C234AFE7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3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A7A9BF-9E75-4A71-844B-AFECC555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6971FB-C01F-4C84-BA10-CD27C4FA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5B42E-E932-42BE-A4A4-D8BDC89D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8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9E4F6-DC92-45F8-A108-BAEEBDFC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FCBF7-90D1-4E35-96F8-82B4C66EC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AEFD6-2A2C-4145-867D-5C8B5C8E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3DCF6-EB3E-4C5A-BE93-AB3BDED3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EBCB2-01D7-4EA5-888C-BDAE04B5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FEBB5-B0D8-496D-9DAD-910D84C7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53D7B-B639-4D0A-BD81-921CBF9E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D5445-F4CF-42F3-9943-89F2781BA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9B5F1-2461-473B-94D4-C07B3A49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2905E-C439-4597-943F-9635823C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3297F-1450-4CB0-98B9-D1947BE7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52D34-8F25-4CE0-BDEA-70EFA729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1791E-7C99-483B-95B4-395B65E8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E20A6-9EE9-4C59-AB86-132ADA46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DE23A-E0F8-4C44-BEE5-409829057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7381-EB38-442D-9E6C-555C3CDD34D4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74B7A-328A-436F-A7DE-D0DAE85E7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CD2D4-C555-4ED7-8A6F-366C991E2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A9C4-5DB9-481A-A4D8-7EC300DB0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1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zbabyctf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56" y="27662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EZBabyCTF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654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54DBC-D385-4D5C-B48C-4423928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1E2F1E6-047C-49D3-9269-E75CA937DC6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96D014-D579-4A57-9F17-223AEB8D23C5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>
            <a:extLst>
              <a:ext uri="{FF2B5EF4-FFF2-40B4-BE49-F238E27FC236}">
                <a16:creationId xmlns:a16="http://schemas.microsoft.com/office/drawing/2014/main" id="{A6DA7C4E-0FC1-4E9C-B1B8-161EEA40A5ED}"/>
              </a:ext>
            </a:extLst>
          </p:cNvPr>
          <p:cNvSpPr txBox="1">
            <a:spLocks/>
          </p:cNvSpPr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6CB4C21-BABA-4BB5-A60B-12288D8F6C82}"/>
              </a:ext>
            </a:extLst>
          </p:cNvPr>
          <p:cNvSpPr txBox="1">
            <a:spLocks/>
          </p:cNvSpPr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E1C416-4D5D-4D80-ADCA-DDA34B5DA45C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709CD245-84E0-472C-81D1-6395D75DFFBD}"/>
              </a:ext>
            </a:extLst>
          </p:cNvPr>
          <p:cNvSpPr txBox="1">
            <a:spLocks/>
          </p:cNvSpPr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A85CFBF7-3296-439B-A43A-E7368FCE4A2B}"/>
              </a:ext>
            </a:extLst>
          </p:cNvPr>
          <p:cNvSpPr txBox="1">
            <a:spLocks/>
          </p:cNvSpPr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3A8A5E24-B25C-4993-935C-EC4ACA02ABA3}"/>
              </a:ext>
            </a:extLst>
          </p:cNvPr>
          <p:cNvSpPr txBox="1">
            <a:spLocks/>
          </p:cNvSpPr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CA8C166-50B4-4838-A0ED-23C188C25552}"/>
              </a:ext>
            </a:extLst>
          </p:cNvPr>
          <p:cNvSpPr txBox="1">
            <a:spLocks/>
          </p:cNvSpPr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3B25E48B-88F3-4D95-9428-FBED46FDDE22}"/>
              </a:ext>
            </a:extLst>
          </p:cNvPr>
          <p:cNvSpPr txBox="1">
            <a:spLocks/>
          </p:cNvSpPr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819CA8-46B8-453B-986A-32C924801182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5864F24-8AA9-4E32-8501-D36CE7A8EEBA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11C54-D77A-4394-96C9-2A7CFAA802DB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9DD6E4-3888-4E6A-8685-C1C80BA9856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A1EBF71-12A0-4C15-A8CF-D1B506F3B6B8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标题 1">
            <a:extLst>
              <a:ext uri="{FF2B5EF4-FFF2-40B4-BE49-F238E27FC236}">
                <a16:creationId xmlns:a16="http://schemas.microsoft.com/office/drawing/2014/main" id="{47F1A518-046F-4922-BE12-95034F79D6FF}"/>
              </a:ext>
            </a:extLst>
          </p:cNvPr>
          <p:cNvSpPr txBox="1">
            <a:spLocks/>
          </p:cNvSpPr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+---------+--------------+------+-----+---------+----------------+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| Type         | Null | Key | Default | Extra   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+---------+--------------+------+-----+---------+----------------+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  | int(11)      | NO   | PRI | NULL    | </a:t>
            </a:r>
            <a:r>
              <a:rPr lang="en-US" altLang="zh-CN" sz="1400" dirty="0" err="1">
                <a:latin typeface="Ubuntu Mono" panose="020B0509030602030204" pitchFamily="49" charset="0"/>
              </a:rPr>
              <a:t>auto_increment</a:t>
            </a:r>
            <a:r>
              <a:rPr lang="en-US" altLang="zh-CN" sz="1400" dirty="0">
                <a:latin typeface="Ubuntu Mono" panose="020B0509030602030204" pitchFamily="49" charset="0"/>
              </a:rPr>
              <a:t>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</a:t>
            </a:r>
            <a:r>
              <a:rPr lang="en-US" altLang="zh-CN" sz="1400" dirty="0" err="1">
                <a:latin typeface="Ubuntu Mono" panose="020B0509030602030204" pitchFamily="49" charset="0"/>
              </a:rPr>
              <a:t>tname</a:t>
            </a:r>
            <a:r>
              <a:rPr lang="en-US" altLang="zh-CN" sz="1400" dirty="0">
                <a:latin typeface="Ubuntu Mono" panose="020B0509030602030204" pitchFamily="49" charset="0"/>
              </a:rPr>
              <a:t>   | varchar(100) | NO   |     | NULL    |         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captain | varchar(100) | NO   |     | NULL    |         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active  | char(1)      | YES  |     | 1       |         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+---------+--------------+------+-----+---------+----------------+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3FCB37-FCFE-43B6-A405-F4518E9A5AA5}"/>
              </a:ext>
            </a:extLst>
          </p:cNvPr>
          <p:cNvCxnSpPr>
            <a:cxnSpLocks/>
            <a:stCxn id="3" idx="3"/>
            <a:endCxn id="44" idx="1"/>
          </p:cNvCxnSpPr>
          <p:nvPr/>
        </p:nvCxnSpPr>
        <p:spPr>
          <a:xfrm>
            <a:off x="4175181" y="634978"/>
            <a:ext cx="1444933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3313BB26-A8C3-4B95-A9B0-B1055CB4E096}"/>
              </a:ext>
            </a:extLst>
          </p:cNvPr>
          <p:cNvSpPr txBox="1">
            <a:spLocks/>
          </p:cNvSpPr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7E75CD-8B4B-4CDE-9553-0F344B5CC01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5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3537402" y="2945739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teams </a:t>
            </a:r>
            <a:endParaRPr lang="zh-CN" altLang="en-US" sz="4000" dirty="0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521260F3-5FD4-4EE4-9646-6AD17C063C10}"/>
              </a:ext>
            </a:extLst>
          </p:cNvPr>
          <p:cNvSpPr txBox="1">
            <a:spLocks/>
          </p:cNvSpPr>
          <p:nvPr/>
        </p:nvSpPr>
        <p:spPr>
          <a:xfrm>
            <a:off x="3404872" y="3286487"/>
            <a:ext cx="5382256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查看团队</a:t>
            </a:r>
            <a:r>
              <a:rPr lang="en-US" altLang="zh-CN" sz="2000" dirty="0"/>
              <a:t>id</a:t>
            </a:r>
            <a:r>
              <a:rPr lang="zh-CN" altLang="en-US" sz="2000" dirty="0"/>
              <a:t>、团队名称、团队队长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1FF295-29B7-4E01-992A-EC090AD5F346}"/>
              </a:ext>
            </a:extLst>
          </p:cNvPr>
          <p:cNvSpPr txBox="1"/>
          <p:nvPr/>
        </p:nvSpPr>
        <p:spPr>
          <a:xfrm>
            <a:off x="5492157" y="2854642"/>
            <a:ext cx="285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rPr>
              <a:t>团队展示页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96632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4943205" y="1105542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teams </a:t>
            </a:r>
            <a:endParaRPr lang="zh-CN" altLang="en-US" sz="4000" dirty="0"/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CA7D42CF-84B8-4684-88E4-AFF452926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07" y="2242868"/>
            <a:ext cx="5079886" cy="2856041"/>
          </a:xfrm>
          <a:prstGeom prst="rect">
            <a:avLst/>
          </a:prstGeom>
        </p:spPr>
      </p:pic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BDC83521-9956-46C9-BD4C-61D03011A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7" y="2242868"/>
            <a:ext cx="5079886" cy="2856041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B393BD8-4FC1-4FEF-9A27-02DFCE170A9B}"/>
              </a:ext>
            </a:extLst>
          </p:cNvPr>
          <p:cNvSpPr txBox="1">
            <a:spLocks/>
          </p:cNvSpPr>
          <p:nvPr/>
        </p:nvSpPr>
        <p:spPr>
          <a:xfrm>
            <a:off x="2079235" y="5323858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create </a:t>
            </a:r>
            <a:endParaRPr lang="zh-CN" altLang="en-US" sz="40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E35B86D-DC7D-42B0-A879-ECF406A97684}"/>
              </a:ext>
            </a:extLst>
          </p:cNvPr>
          <p:cNvSpPr txBox="1">
            <a:spLocks/>
          </p:cNvSpPr>
          <p:nvPr/>
        </p:nvSpPr>
        <p:spPr>
          <a:xfrm>
            <a:off x="7936755" y="5323858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view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8576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3781785" y="2934694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team</a:t>
            </a:r>
            <a:endParaRPr lang="zh-CN" altLang="en-US" sz="4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1FF295-29B7-4E01-992A-EC090AD5F346}"/>
              </a:ext>
            </a:extLst>
          </p:cNvPr>
          <p:cNvSpPr txBox="1"/>
          <p:nvPr/>
        </p:nvSpPr>
        <p:spPr>
          <a:xfrm>
            <a:off x="5492157" y="2854642"/>
            <a:ext cx="285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rPr>
              <a:t>本队信息页</a:t>
            </a:r>
            <a:endParaRPr lang="zh-CN" altLang="en-US" sz="4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FDDCBF0-6F1F-4647-86E1-A917E205519F}"/>
              </a:ext>
            </a:extLst>
          </p:cNvPr>
          <p:cNvSpPr txBox="1">
            <a:spLocks/>
          </p:cNvSpPr>
          <p:nvPr/>
        </p:nvSpPr>
        <p:spPr>
          <a:xfrm>
            <a:off x="838200" y="3269454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队名、队长、成员、总分；队长另外可以邀请、删除队员或解散本队</a:t>
            </a:r>
          </a:p>
        </p:txBody>
      </p:sp>
    </p:spTree>
    <p:extLst>
      <p:ext uri="{BB962C8B-B14F-4D97-AF65-F5344CB8AC3E}">
        <p14:creationId xmlns:p14="http://schemas.microsoft.com/office/powerpoint/2010/main" val="312261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4979718" y="1100495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team</a:t>
            </a:r>
            <a:endParaRPr lang="zh-CN" altLang="en-US" sz="4000" dirty="0"/>
          </a:p>
        </p:txBody>
      </p:sp>
      <p:pic>
        <p:nvPicPr>
          <p:cNvPr id="4" name="图片 3" descr="图形用户界面, 网站&#10;&#10;描述已自动生成">
            <a:extLst>
              <a:ext uri="{FF2B5EF4-FFF2-40B4-BE49-F238E27FC236}">
                <a16:creationId xmlns:a16="http://schemas.microsoft.com/office/drawing/2014/main" id="{7293F752-D71C-404C-8186-464C5F97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90" y="2329871"/>
            <a:ext cx="4968815" cy="2793594"/>
          </a:xfrm>
          <a:prstGeom prst="rect">
            <a:avLst/>
          </a:prstGeom>
        </p:spPr>
      </p:pic>
      <p:pic>
        <p:nvPicPr>
          <p:cNvPr id="7" name="图片 6" descr="图形用户界面, 网站&#10;&#10;描述已自动生成">
            <a:extLst>
              <a:ext uri="{FF2B5EF4-FFF2-40B4-BE49-F238E27FC236}">
                <a16:creationId xmlns:a16="http://schemas.microsoft.com/office/drawing/2014/main" id="{01F9ADA6-1156-4249-BF63-7689BA8A6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7" y="2329871"/>
            <a:ext cx="4968815" cy="2793594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DE52C67-E49E-4AE0-9FA9-94CCCFF05C67}"/>
              </a:ext>
            </a:extLst>
          </p:cNvPr>
          <p:cNvSpPr txBox="1">
            <a:spLocks/>
          </p:cNvSpPr>
          <p:nvPr/>
        </p:nvSpPr>
        <p:spPr>
          <a:xfrm>
            <a:off x="2082109" y="5205528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800" dirty="0"/>
              <a:t>leader</a:t>
            </a:r>
            <a:endParaRPr lang="zh-CN" altLang="en-US" sz="28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DC7F005-29F1-4A22-9A46-7B7E61733EE0}"/>
              </a:ext>
            </a:extLst>
          </p:cNvPr>
          <p:cNvSpPr txBox="1">
            <a:spLocks/>
          </p:cNvSpPr>
          <p:nvPr/>
        </p:nvSpPr>
        <p:spPr>
          <a:xfrm>
            <a:off x="7804304" y="5205528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800" dirty="0"/>
              <a:t>member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818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54DBC-D385-4D5C-B48C-4423928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1E2F1E6-047C-49D3-9269-E75CA937DC6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96D014-D579-4A57-9F17-223AEB8D23C5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>
            <a:extLst>
              <a:ext uri="{FF2B5EF4-FFF2-40B4-BE49-F238E27FC236}">
                <a16:creationId xmlns:a16="http://schemas.microsoft.com/office/drawing/2014/main" id="{A6DA7C4E-0FC1-4E9C-B1B8-161EEA40A5ED}"/>
              </a:ext>
            </a:extLst>
          </p:cNvPr>
          <p:cNvSpPr txBox="1">
            <a:spLocks/>
          </p:cNvSpPr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6CB4C21-BABA-4BB5-A60B-12288D8F6C82}"/>
              </a:ext>
            </a:extLst>
          </p:cNvPr>
          <p:cNvSpPr txBox="1">
            <a:spLocks/>
          </p:cNvSpPr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E1C416-4D5D-4D80-ADCA-DDA34B5DA45C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709CD245-84E0-472C-81D1-6395D75DFFBD}"/>
              </a:ext>
            </a:extLst>
          </p:cNvPr>
          <p:cNvSpPr txBox="1">
            <a:spLocks/>
          </p:cNvSpPr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A85CFBF7-3296-439B-A43A-E7368FCE4A2B}"/>
              </a:ext>
            </a:extLst>
          </p:cNvPr>
          <p:cNvSpPr txBox="1">
            <a:spLocks/>
          </p:cNvSpPr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3A8A5E24-B25C-4993-935C-EC4ACA02ABA3}"/>
              </a:ext>
            </a:extLst>
          </p:cNvPr>
          <p:cNvSpPr txBox="1">
            <a:spLocks/>
          </p:cNvSpPr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CA8C166-50B4-4838-A0ED-23C188C25552}"/>
              </a:ext>
            </a:extLst>
          </p:cNvPr>
          <p:cNvSpPr txBox="1">
            <a:spLocks/>
          </p:cNvSpPr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3B25E48B-88F3-4D95-9428-FBED46FDDE22}"/>
              </a:ext>
            </a:extLst>
          </p:cNvPr>
          <p:cNvSpPr txBox="1">
            <a:spLocks/>
          </p:cNvSpPr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819CA8-46B8-453B-986A-32C924801182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5864F24-8AA9-4E32-8501-D36CE7A8EEBA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11C54-D77A-4394-96C9-2A7CFAA802DB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9DD6E4-3888-4E6A-8685-C1C80BA9856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A1EBF71-12A0-4C15-A8CF-D1B506F3B6B8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3FCB37-FCFE-43B6-A405-F4518E9A5AA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175182" y="2063415"/>
            <a:ext cx="1444932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3313BB26-A8C3-4B95-A9B0-B1055CB4E096}"/>
              </a:ext>
            </a:extLst>
          </p:cNvPr>
          <p:cNvSpPr txBox="1">
            <a:spLocks/>
          </p:cNvSpPr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7E75CD-8B4B-4CDE-9553-0F344B5CC01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标题 1">
            <a:extLst>
              <a:ext uri="{FF2B5EF4-FFF2-40B4-BE49-F238E27FC236}">
                <a16:creationId xmlns:a16="http://schemas.microsoft.com/office/drawing/2014/main" id="{2BCFBE5C-ABAA-4013-B2B4-FED7731EC6D7}"/>
              </a:ext>
            </a:extLst>
          </p:cNvPr>
          <p:cNvSpPr txBox="1">
            <a:spLocks/>
          </p:cNvSpPr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| Type         | Null | Key | Default | Extra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| int(11)     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</a:t>
            </a:r>
            <a:r>
              <a:rPr lang="en-US" altLang="zh-CN" sz="1400" dirty="0" err="1">
                <a:latin typeface="Ubuntu Mono" panose="020B0509030602030204" pitchFamily="49" charset="0"/>
              </a:rPr>
              <a:t>tname</a:t>
            </a:r>
            <a:r>
              <a:rPr lang="en-US" altLang="zh-CN" sz="1400" dirty="0">
                <a:latin typeface="Ubuntu Mono" panose="020B0509030602030204" pitchFamily="49" charset="0"/>
              </a:rPr>
              <a:t> | varchar(100)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score | int(11)     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8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238" y="2408796"/>
            <a:ext cx="2321943" cy="1325563"/>
          </a:xfrm>
        </p:spPr>
        <p:txBody>
          <a:bodyPr/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计分板页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82910F0-3ECA-464B-98C3-F72FBDFA8806}"/>
              </a:ext>
            </a:extLst>
          </p:cNvPr>
          <p:cNvSpPr txBox="1">
            <a:spLocks/>
          </p:cNvSpPr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查看团队</a:t>
            </a:r>
            <a:r>
              <a:rPr lang="en-US" altLang="zh-CN" sz="2000" dirty="0"/>
              <a:t>id</a:t>
            </a:r>
            <a:r>
              <a:rPr lang="zh-CN" altLang="en-US" sz="2000" dirty="0"/>
              <a:t>、团队名称、团队队长、团队总分和排名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81BEE30-70E1-43EB-B68C-34BE54D15952}"/>
              </a:ext>
            </a:extLst>
          </p:cNvPr>
          <p:cNvSpPr txBox="1">
            <a:spLocks/>
          </p:cNvSpPr>
          <p:nvPr/>
        </p:nvSpPr>
        <p:spPr>
          <a:xfrm>
            <a:off x="3575654" y="2842536"/>
            <a:ext cx="2626738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scoreboard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3040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1BEE30-70E1-43EB-B68C-34BE54D15952}"/>
              </a:ext>
            </a:extLst>
          </p:cNvPr>
          <p:cNvSpPr txBox="1">
            <a:spLocks/>
          </p:cNvSpPr>
          <p:nvPr/>
        </p:nvSpPr>
        <p:spPr>
          <a:xfrm>
            <a:off x="4782631" y="582414"/>
            <a:ext cx="2626738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scoreboard</a:t>
            </a:r>
            <a:endParaRPr lang="zh-CN" altLang="en-US" sz="4000" dirty="0"/>
          </a:p>
        </p:txBody>
      </p:sp>
      <p:pic>
        <p:nvPicPr>
          <p:cNvPr id="8" name="图片 7" descr="图形用户界面&#10;&#10;中度可信度描述已自动生成">
            <a:extLst>
              <a:ext uri="{FF2B5EF4-FFF2-40B4-BE49-F238E27FC236}">
                <a16:creationId xmlns:a16="http://schemas.microsoft.com/office/drawing/2014/main" id="{36C8A01C-C569-46AE-9FCC-92EAD003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4" y="1339313"/>
            <a:ext cx="9168391" cy="51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4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54DBC-D385-4D5C-B48C-4423928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1E2F1E6-047C-49D3-9269-E75CA937DC6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96D014-D579-4A57-9F17-223AEB8D23C5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>
            <a:extLst>
              <a:ext uri="{FF2B5EF4-FFF2-40B4-BE49-F238E27FC236}">
                <a16:creationId xmlns:a16="http://schemas.microsoft.com/office/drawing/2014/main" id="{A6DA7C4E-0FC1-4E9C-B1B8-161EEA40A5ED}"/>
              </a:ext>
            </a:extLst>
          </p:cNvPr>
          <p:cNvSpPr txBox="1">
            <a:spLocks/>
          </p:cNvSpPr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6CB4C21-BABA-4BB5-A60B-12288D8F6C82}"/>
              </a:ext>
            </a:extLst>
          </p:cNvPr>
          <p:cNvSpPr txBox="1">
            <a:spLocks/>
          </p:cNvSpPr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E1C416-4D5D-4D80-ADCA-DDA34B5DA45C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709CD245-84E0-472C-81D1-6395D75DFFBD}"/>
              </a:ext>
            </a:extLst>
          </p:cNvPr>
          <p:cNvSpPr txBox="1">
            <a:spLocks/>
          </p:cNvSpPr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A85CFBF7-3296-439B-A43A-E7368FCE4A2B}"/>
              </a:ext>
            </a:extLst>
          </p:cNvPr>
          <p:cNvSpPr txBox="1">
            <a:spLocks/>
          </p:cNvSpPr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3A8A5E24-B25C-4993-935C-EC4ACA02ABA3}"/>
              </a:ext>
            </a:extLst>
          </p:cNvPr>
          <p:cNvSpPr txBox="1">
            <a:spLocks/>
          </p:cNvSpPr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CA8C166-50B4-4838-A0ED-23C188C25552}"/>
              </a:ext>
            </a:extLst>
          </p:cNvPr>
          <p:cNvSpPr txBox="1">
            <a:spLocks/>
          </p:cNvSpPr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3B25E48B-88F3-4D95-9428-FBED46FDDE22}"/>
              </a:ext>
            </a:extLst>
          </p:cNvPr>
          <p:cNvSpPr txBox="1">
            <a:spLocks/>
          </p:cNvSpPr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819CA8-46B8-453B-986A-32C924801182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5864F24-8AA9-4E32-8501-D36CE7A8EEBA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11C54-D77A-4394-96C9-2A7CFAA802DB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9DD6E4-3888-4E6A-8685-C1C80BA9856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A1EBF71-12A0-4C15-A8CF-D1B506F3B6B8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3FCB37-FCFE-43B6-A405-F4518E9A5AA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75181" y="2819517"/>
            <a:ext cx="1444933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3313BB26-A8C3-4B95-A9B0-B1055CB4E096}"/>
              </a:ext>
            </a:extLst>
          </p:cNvPr>
          <p:cNvSpPr txBox="1">
            <a:spLocks/>
          </p:cNvSpPr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7E75CD-8B4B-4CDE-9553-0F344B5CC01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标题 1">
            <a:extLst>
              <a:ext uri="{FF2B5EF4-FFF2-40B4-BE49-F238E27FC236}">
                <a16:creationId xmlns:a16="http://schemas.microsoft.com/office/drawing/2014/main" id="{BD2AA718-8A3D-4133-B66A-1591C44589FA}"/>
              </a:ext>
            </a:extLst>
          </p:cNvPr>
          <p:cNvSpPr txBox="1">
            <a:spLocks/>
          </p:cNvSpPr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+----------+--------------+------+-----+---------+-------+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 | Type         | Null | Key | Default | Extra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+----------+--------------+------+-----+---------+-------+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name     | varchar(100)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category | varchar(100)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message  | text        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value    | int(11)     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flag     | varchar(100)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file     | varchar(100)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+----------+--------------+------+-----+---------+-------+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0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8" y="2365657"/>
            <a:ext cx="1709468" cy="1325563"/>
          </a:xfrm>
        </p:spPr>
        <p:txBody>
          <a:bodyPr/>
          <a:lstStyle/>
          <a:p>
            <a:r>
              <a:rPr lang="zh-CN" altLang="en-US" dirty="0"/>
              <a:t>题目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页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AC57FF6-24AA-46EF-93D3-31E8A3FE7414}"/>
              </a:ext>
            </a:extLst>
          </p:cNvPr>
          <p:cNvSpPr txBox="1">
            <a:spLocks/>
          </p:cNvSpPr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题目名称、编号、标签、信息、分数、文件链接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EAF53EC-9E64-46FF-9DB7-E567ECF4935A}"/>
              </a:ext>
            </a:extLst>
          </p:cNvPr>
          <p:cNvSpPr txBox="1">
            <a:spLocks/>
          </p:cNvSpPr>
          <p:nvPr/>
        </p:nvSpPr>
        <p:spPr>
          <a:xfrm>
            <a:off x="4025175" y="2690291"/>
            <a:ext cx="2528023" cy="676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challenges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359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AD41D61-3040-4CD4-A4EF-5872816AC172}"/>
              </a:ext>
            </a:extLst>
          </p:cNvPr>
          <p:cNvSpPr txBox="1">
            <a:spLocks/>
          </p:cNvSpPr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网络空间安全学院</a:t>
            </a:r>
          </a:p>
        </p:txBody>
      </p:sp>
    </p:spTree>
    <p:extLst>
      <p:ext uri="{BB962C8B-B14F-4D97-AF65-F5344CB8AC3E}">
        <p14:creationId xmlns:p14="http://schemas.microsoft.com/office/powerpoint/2010/main" val="3120515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54DBC-D385-4D5C-B48C-4423928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1E2F1E6-047C-49D3-9269-E75CA937DC6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96D014-D579-4A57-9F17-223AEB8D23C5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>
            <a:extLst>
              <a:ext uri="{FF2B5EF4-FFF2-40B4-BE49-F238E27FC236}">
                <a16:creationId xmlns:a16="http://schemas.microsoft.com/office/drawing/2014/main" id="{A6DA7C4E-0FC1-4E9C-B1B8-161EEA40A5ED}"/>
              </a:ext>
            </a:extLst>
          </p:cNvPr>
          <p:cNvSpPr txBox="1">
            <a:spLocks/>
          </p:cNvSpPr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6CB4C21-BABA-4BB5-A60B-12288D8F6C82}"/>
              </a:ext>
            </a:extLst>
          </p:cNvPr>
          <p:cNvSpPr txBox="1">
            <a:spLocks/>
          </p:cNvSpPr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E1C416-4D5D-4D80-ADCA-DDA34B5DA45C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709CD245-84E0-472C-81D1-6395D75DFFBD}"/>
              </a:ext>
            </a:extLst>
          </p:cNvPr>
          <p:cNvSpPr txBox="1">
            <a:spLocks/>
          </p:cNvSpPr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A85CFBF7-3296-439B-A43A-E7368FCE4A2B}"/>
              </a:ext>
            </a:extLst>
          </p:cNvPr>
          <p:cNvSpPr txBox="1">
            <a:spLocks/>
          </p:cNvSpPr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3A8A5E24-B25C-4993-935C-EC4ACA02ABA3}"/>
              </a:ext>
            </a:extLst>
          </p:cNvPr>
          <p:cNvSpPr txBox="1">
            <a:spLocks/>
          </p:cNvSpPr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CA8C166-50B4-4838-A0ED-23C188C25552}"/>
              </a:ext>
            </a:extLst>
          </p:cNvPr>
          <p:cNvSpPr txBox="1">
            <a:spLocks/>
          </p:cNvSpPr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3B25E48B-88F3-4D95-9428-FBED46FDDE22}"/>
              </a:ext>
            </a:extLst>
          </p:cNvPr>
          <p:cNvSpPr txBox="1">
            <a:spLocks/>
          </p:cNvSpPr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819CA8-46B8-453B-986A-32C924801182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5864F24-8AA9-4E32-8501-D36CE7A8EEBA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11C54-D77A-4394-96C9-2A7CFAA802DB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9DD6E4-3888-4E6A-8685-C1C80BA9856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A1EBF71-12A0-4C15-A8CF-D1B506F3B6B8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3FCB37-FCFE-43B6-A405-F4518E9A5AA5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175181" y="3429000"/>
            <a:ext cx="1444933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3313BB26-A8C3-4B95-A9B0-B1055CB4E096}"/>
              </a:ext>
            </a:extLst>
          </p:cNvPr>
          <p:cNvSpPr txBox="1">
            <a:spLocks/>
          </p:cNvSpPr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7E75CD-8B4B-4CDE-9553-0F344B5CC01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标题 1">
            <a:extLst>
              <a:ext uri="{FF2B5EF4-FFF2-40B4-BE49-F238E27FC236}">
                <a16:creationId xmlns:a16="http://schemas.microsoft.com/office/drawing/2014/main" id="{91CF388A-BE74-479D-86EF-5A95ECC0DA99}"/>
              </a:ext>
            </a:extLst>
          </p:cNvPr>
          <p:cNvSpPr txBox="1">
            <a:spLocks/>
          </p:cNvSpPr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| Type         | Null | Key | Default | Extra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from    | varchar(100)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to      | varchar(100)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message | text        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2E65AD9-E27E-4D72-B729-35E473317B1C}"/>
              </a:ext>
            </a:extLst>
          </p:cNvPr>
          <p:cNvSpPr txBox="1">
            <a:spLocks/>
          </p:cNvSpPr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消息来源、消息内容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615AD6E-1B3A-41BC-8BFE-7A21DEC4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362" y="2426039"/>
            <a:ext cx="1709468" cy="1325563"/>
          </a:xfrm>
        </p:spPr>
        <p:txBody>
          <a:bodyPr/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消息页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4B9DE1E-8410-42A4-BDC7-ABB2C845E3E0}"/>
              </a:ext>
            </a:extLst>
          </p:cNvPr>
          <p:cNvSpPr txBox="1">
            <a:spLocks/>
          </p:cNvSpPr>
          <p:nvPr/>
        </p:nvSpPr>
        <p:spPr>
          <a:xfrm>
            <a:off x="3966713" y="2859779"/>
            <a:ext cx="28970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notifications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85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64B9DE1E-8410-42A4-BDC7-ABB2C845E3E0}"/>
              </a:ext>
            </a:extLst>
          </p:cNvPr>
          <p:cNvSpPr txBox="1">
            <a:spLocks/>
          </p:cNvSpPr>
          <p:nvPr/>
        </p:nvSpPr>
        <p:spPr>
          <a:xfrm>
            <a:off x="4683996" y="582405"/>
            <a:ext cx="28970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notifications</a:t>
            </a:r>
            <a:endParaRPr lang="zh-CN" altLang="en-US" sz="4000" dirty="0"/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E45B83EA-2496-46BA-953A-8721552F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90" y="1288537"/>
            <a:ext cx="9420046" cy="52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6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54DBC-D385-4D5C-B48C-4423928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1E2F1E6-047C-49D3-9269-E75CA937DC6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96D014-D579-4A57-9F17-223AEB8D23C5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>
            <a:extLst>
              <a:ext uri="{FF2B5EF4-FFF2-40B4-BE49-F238E27FC236}">
                <a16:creationId xmlns:a16="http://schemas.microsoft.com/office/drawing/2014/main" id="{A6DA7C4E-0FC1-4E9C-B1B8-161EEA40A5ED}"/>
              </a:ext>
            </a:extLst>
          </p:cNvPr>
          <p:cNvSpPr txBox="1">
            <a:spLocks/>
          </p:cNvSpPr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6CB4C21-BABA-4BB5-A60B-12288D8F6C82}"/>
              </a:ext>
            </a:extLst>
          </p:cNvPr>
          <p:cNvSpPr txBox="1">
            <a:spLocks/>
          </p:cNvSpPr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E1C416-4D5D-4D80-ADCA-DDA34B5DA45C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709CD245-84E0-472C-81D1-6395D75DFFBD}"/>
              </a:ext>
            </a:extLst>
          </p:cNvPr>
          <p:cNvSpPr txBox="1">
            <a:spLocks/>
          </p:cNvSpPr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A85CFBF7-3296-439B-A43A-E7368FCE4A2B}"/>
              </a:ext>
            </a:extLst>
          </p:cNvPr>
          <p:cNvSpPr txBox="1">
            <a:spLocks/>
          </p:cNvSpPr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3A8A5E24-B25C-4993-935C-EC4ACA02ABA3}"/>
              </a:ext>
            </a:extLst>
          </p:cNvPr>
          <p:cNvSpPr txBox="1">
            <a:spLocks/>
          </p:cNvSpPr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CA8C166-50B4-4838-A0ED-23C188C25552}"/>
              </a:ext>
            </a:extLst>
          </p:cNvPr>
          <p:cNvSpPr txBox="1">
            <a:spLocks/>
          </p:cNvSpPr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3B25E48B-88F3-4D95-9428-FBED46FDDE22}"/>
              </a:ext>
            </a:extLst>
          </p:cNvPr>
          <p:cNvSpPr txBox="1">
            <a:spLocks/>
          </p:cNvSpPr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819CA8-46B8-453B-986A-32C924801182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5864F24-8AA9-4E32-8501-D36CE7A8EEBA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11C54-D77A-4394-96C9-2A7CFAA802DB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9DD6E4-3888-4E6A-8685-C1C80BA9856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A1EBF71-12A0-4C15-A8CF-D1B506F3B6B8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3FCB37-FCFE-43B6-A405-F4518E9A5AA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175177" y="3429001"/>
            <a:ext cx="1444937" cy="90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3313BB26-A8C3-4B95-A9B0-B1055CB4E096}"/>
              </a:ext>
            </a:extLst>
          </p:cNvPr>
          <p:cNvSpPr txBox="1">
            <a:spLocks/>
          </p:cNvSpPr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7E75CD-8B4B-4CDE-9553-0F344B5CC01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标题 1">
            <a:extLst>
              <a:ext uri="{FF2B5EF4-FFF2-40B4-BE49-F238E27FC236}">
                <a16:creationId xmlns:a16="http://schemas.microsoft.com/office/drawing/2014/main" id="{B34B0968-B16A-411A-A7DD-8021473A9AC3}"/>
              </a:ext>
            </a:extLst>
          </p:cNvPr>
          <p:cNvSpPr txBox="1">
            <a:spLocks/>
          </p:cNvSpPr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| Type         | Null | Key | Default | Extra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| varchar(10) 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name  | varchar(20) 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team  | varchar(100)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35F317B3-C394-4217-B100-DC8C8A6F06B3}"/>
              </a:ext>
            </a:extLst>
          </p:cNvPr>
          <p:cNvSpPr txBox="1">
            <a:spLocks/>
          </p:cNvSpPr>
          <p:nvPr/>
        </p:nvSpPr>
        <p:spPr>
          <a:xfrm>
            <a:off x="7332445" y="4388006"/>
            <a:ext cx="2856781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其中</a:t>
            </a:r>
            <a:r>
              <a:rPr lang="en-US" altLang="zh-CN" sz="2000" dirty="0"/>
              <a:t>team</a:t>
            </a:r>
            <a:r>
              <a:rPr lang="zh-CN" altLang="en-US" sz="2000" dirty="0"/>
              <a:t>可为</a:t>
            </a:r>
            <a:r>
              <a:rPr lang="en-US" altLang="zh-CN" sz="2000" dirty="0"/>
              <a:t>admin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1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918" y="2425519"/>
            <a:ext cx="2744638" cy="1325563"/>
          </a:xfrm>
        </p:spPr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注册页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CA603C2-F88A-4F61-A7E2-B99C1011D0ED}"/>
              </a:ext>
            </a:extLst>
          </p:cNvPr>
          <p:cNvSpPr txBox="1">
            <a:spLocks/>
          </p:cNvSpPr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注册，填写用户名、密码、确认密码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A12296D-EFD0-4480-B52B-EF5A255E4C01}"/>
              </a:ext>
            </a:extLst>
          </p:cNvPr>
          <p:cNvSpPr txBox="1">
            <a:spLocks/>
          </p:cNvSpPr>
          <p:nvPr/>
        </p:nvSpPr>
        <p:spPr>
          <a:xfrm>
            <a:off x="3980240" y="2775967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signup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25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918" y="243045"/>
            <a:ext cx="2744638" cy="1325563"/>
          </a:xfrm>
        </p:spPr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注册页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A12296D-EFD0-4480-B52B-EF5A255E4C01}"/>
              </a:ext>
            </a:extLst>
          </p:cNvPr>
          <p:cNvSpPr txBox="1">
            <a:spLocks/>
          </p:cNvSpPr>
          <p:nvPr/>
        </p:nvSpPr>
        <p:spPr>
          <a:xfrm>
            <a:off x="3980240" y="593493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signup</a:t>
            </a:r>
            <a:endParaRPr lang="zh-CN" altLang="en-US" sz="4000" dirty="0"/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43095438-CF66-4D71-8000-BCC7DBD0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30" y="1499597"/>
            <a:ext cx="8927540" cy="50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8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signin</a:t>
            </a:r>
            <a:r>
              <a:rPr lang="en-US" altLang="zh-CN" dirty="0"/>
              <a:t> </a:t>
            </a:r>
            <a:r>
              <a:rPr lang="zh-CN" altLang="en-US" dirty="0"/>
              <a:t>用户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登录页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476BAD2-F054-415F-A1D9-7A5D9F85596A}"/>
              </a:ext>
            </a:extLst>
          </p:cNvPr>
          <p:cNvSpPr txBox="1">
            <a:spLocks/>
          </p:cNvSpPr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登录，填写用户名、密码</a:t>
            </a:r>
          </a:p>
        </p:txBody>
      </p:sp>
    </p:spTree>
    <p:extLst>
      <p:ext uri="{BB962C8B-B14F-4D97-AF65-F5344CB8AC3E}">
        <p14:creationId xmlns:p14="http://schemas.microsoft.com/office/powerpoint/2010/main" val="3758812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signin</a:t>
            </a:r>
            <a:r>
              <a:rPr lang="zh-CN" altLang="en-US" dirty="0"/>
              <a:t> 用户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登录页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42D73134-0726-4FCC-9377-F217744B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92" y="1345658"/>
            <a:ext cx="8957016" cy="50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1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signout</a:t>
            </a:r>
            <a:r>
              <a:rPr lang="en-US" altLang="zh-CN" dirty="0"/>
              <a:t> </a:t>
            </a:r>
            <a:r>
              <a:rPr lang="zh-CN" altLang="en-US" dirty="0"/>
              <a:t>登出页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4FAAC26-42BE-49A9-AAC0-1ABDCD0FF3BD}"/>
              </a:ext>
            </a:extLst>
          </p:cNvPr>
          <p:cNvSpPr txBox="1">
            <a:spLocks/>
          </p:cNvSpPr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登出</a:t>
            </a:r>
          </a:p>
        </p:txBody>
      </p:sp>
    </p:spTree>
    <p:extLst>
      <p:ext uri="{BB962C8B-B14F-4D97-AF65-F5344CB8AC3E}">
        <p14:creationId xmlns:p14="http://schemas.microsoft.com/office/powerpoint/2010/main" val="95592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54DBC-D385-4D5C-B48C-4423928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B14D2A9-93E4-470C-A84B-3554B8565225}"/>
              </a:ext>
            </a:extLst>
          </p:cNvPr>
          <p:cNvSpPr txBox="1">
            <a:spLocks/>
          </p:cNvSpPr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1E2F1E6-047C-49D3-9269-E75CA937DC6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96D014-D579-4A57-9F17-223AEB8D23C5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>
            <a:extLst>
              <a:ext uri="{FF2B5EF4-FFF2-40B4-BE49-F238E27FC236}">
                <a16:creationId xmlns:a16="http://schemas.microsoft.com/office/drawing/2014/main" id="{A6DA7C4E-0FC1-4E9C-B1B8-161EEA40A5ED}"/>
              </a:ext>
            </a:extLst>
          </p:cNvPr>
          <p:cNvSpPr txBox="1">
            <a:spLocks/>
          </p:cNvSpPr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6CB4C21-BABA-4BB5-A60B-12288D8F6C82}"/>
              </a:ext>
            </a:extLst>
          </p:cNvPr>
          <p:cNvSpPr txBox="1">
            <a:spLocks/>
          </p:cNvSpPr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E1C416-4D5D-4D80-ADCA-DDA34B5DA45C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709CD245-84E0-472C-81D1-6395D75DFFBD}"/>
              </a:ext>
            </a:extLst>
          </p:cNvPr>
          <p:cNvSpPr txBox="1">
            <a:spLocks/>
          </p:cNvSpPr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A85CFBF7-3296-439B-A43A-E7368FCE4A2B}"/>
              </a:ext>
            </a:extLst>
          </p:cNvPr>
          <p:cNvSpPr txBox="1">
            <a:spLocks/>
          </p:cNvSpPr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3A8A5E24-B25C-4993-935C-EC4ACA02ABA3}"/>
              </a:ext>
            </a:extLst>
          </p:cNvPr>
          <p:cNvSpPr txBox="1">
            <a:spLocks/>
          </p:cNvSpPr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7CA8C166-50B4-4838-A0ED-23C188C25552}"/>
              </a:ext>
            </a:extLst>
          </p:cNvPr>
          <p:cNvSpPr txBox="1">
            <a:spLocks/>
          </p:cNvSpPr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3B25E48B-88F3-4D95-9428-FBED46FDDE22}"/>
              </a:ext>
            </a:extLst>
          </p:cNvPr>
          <p:cNvSpPr txBox="1">
            <a:spLocks/>
          </p:cNvSpPr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819CA8-46B8-453B-986A-32C924801182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5864F24-8AA9-4E32-8501-D36CE7A8EEBA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11C54-D77A-4394-96C9-2A7CFAA802DB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9DD6E4-3888-4E6A-8685-C1C80BA9856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A1EBF71-12A0-4C15-A8CF-D1B506F3B6B8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3313BB26-A8C3-4B95-A9B0-B1055CB4E096}"/>
              </a:ext>
            </a:extLst>
          </p:cNvPr>
          <p:cNvSpPr txBox="1">
            <a:spLocks/>
          </p:cNvSpPr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7E75CD-8B4B-4CDE-9553-0F344B5CC01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标题 1">
            <a:extLst>
              <a:ext uri="{FF2B5EF4-FFF2-40B4-BE49-F238E27FC236}">
                <a16:creationId xmlns:a16="http://schemas.microsoft.com/office/drawing/2014/main" id="{5860A1B0-0449-4BCA-BC8D-A0821B7CCE51}"/>
              </a:ext>
            </a:extLst>
          </p:cNvPr>
          <p:cNvSpPr txBox="1">
            <a:spLocks/>
          </p:cNvSpPr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  | Type        | Null | Key | Default | Extra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    | varchar(10)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challenge | varchar(10)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156CA3A7-835F-40BA-AA38-6BD2A59BB919}"/>
              </a:ext>
            </a:extLst>
          </p:cNvPr>
          <p:cNvSpPr txBox="1">
            <a:spLocks/>
          </p:cNvSpPr>
          <p:nvPr/>
        </p:nvSpPr>
        <p:spPr>
          <a:xfrm>
            <a:off x="7789658" y="2010460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8105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AD41D61-3040-4CD4-A4EF-5872816AC172}"/>
              </a:ext>
            </a:extLst>
          </p:cNvPr>
          <p:cNvSpPr txBox="1">
            <a:spLocks/>
          </p:cNvSpPr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陆君睿  张靖宇  杜    鑫</a:t>
            </a:r>
          </a:p>
        </p:txBody>
      </p:sp>
    </p:spTree>
    <p:extLst>
      <p:ext uri="{BB962C8B-B14F-4D97-AF65-F5344CB8AC3E}">
        <p14:creationId xmlns:p14="http://schemas.microsoft.com/office/powerpoint/2010/main" val="221708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513" y="2235742"/>
            <a:ext cx="1994140" cy="1325563"/>
          </a:xfrm>
        </p:spPr>
        <p:txBody>
          <a:bodyPr/>
          <a:lstStyle/>
          <a:p>
            <a:r>
              <a:rPr lang="zh-CN" altLang="en-US" dirty="0"/>
              <a:t>留言页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B4F54FF-BC93-47B0-8744-803F92D2D26D}"/>
              </a:ext>
            </a:extLst>
          </p:cNvPr>
          <p:cNvSpPr txBox="1">
            <a:spLocks/>
          </p:cNvSpPr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给管理员留言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2915468-1B9D-49A6-A257-8E00290F4CDE}"/>
              </a:ext>
            </a:extLst>
          </p:cNvPr>
          <p:cNvSpPr txBox="1">
            <a:spLocks/>
          </p:cNvSpPr>
          <p:nvPr/>
        </p:nvSpPr>
        <p:spPr>
          <a:xfrm>
            <a:off x="4395159" y="2669482"/>
            <a:ext cx="1962509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02631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settings </a:t>
            </a:r>
            <a:r>
              <a:rPr lang="zh-CN" altLang="en-US" dirty="0"/>
              <a:t>设置页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2C053A4-CCB5-4010-B9F4-D0C8938828F9}"/>
              </a:ext>
            </a:extLst>
          </p:cNvPr>
          <p:cNvSpPr txBox="1">
            <a:spLocks/>
          </p:cNvSpPr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修改密码，填写原密码、新密码、确认新密码</a:t>
            </a:r>
          </a:p>
        </p:txBody>
      </p:sp>
    </p:spTree>
    <p:extLst>
      <p:ext uri="{BB962C8B-B14F-4D97-AF65-F5344CB8AC3E}">
        <p14:creationId xmlns:p14="http://schemas.microsoft.com/office/powerpoint/2010/main" val="127838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311"/>
            <a:ext cx="10515600" cy="1325563"/>
          </a:xfrm>
        </p:spPr>
        <p:txBody>
          <a:bodyPr/>
          <a:lstStyle/>
          <a:p>
            <a:r>
              <a:rPr lang="en-US" altLang="zh-CN" dirty="0"/>
              <a:t>settings </a:t>
            </a:r>
            <a:r>
              <a:rPr lang="zh-CN" altLang="en-US" dirty="0"/>
              <a:t>设置页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EA091A2C-1C25-4AA7-95D2-CA5ADD2CE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59" y="1640083"/>
            <a:ext cx="8463082" cy="47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6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</a:t>
            </a:r>
            <a:r>
              <a:rPr lang="zh-CN" altLang="en-US" dirty="0"/>
              <a:t>题目添加页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2C053A4-CCB5-4010-B9F4-D0C8938828F9}"/>
              </a:ext>
            </a:extLst>
          </p:cNvPr>
          <p:cNvSpPr txBox="1">
            <a:spLocks/>
          </p:cNvSpPr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管理员特有，添加题目，填写题目名称、标签、信息、分值、</a:t>
            </a:r>
            <a:r>
              <a:rPr lang="en-US" altLang="zh-CN" sz="2000" dirty="0"/>
              <a:t>FLAG</a:t>
            </a:r>
            <a:r>
              <a:rPr lang="zh-CN" altLang="en-US" sz="2000" dirty="0"/>
              <a:t>，上传文件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2616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7078"/>
            <a:ext cx="10515600" cy="1325563"/>
          </a:xfrm>
        </p:spPr>
        <p:txBody>
          <a:bodyPr/>
          <a:lstStyle/>
          <a:p>
            <a:r>
              <a:rPr lang="en-US" altLang="zh-CN" dirty="0"/>
              <a:t>add </a:t>
            </a:r>
            <a:r>
              <a:rPr lang="zh-CN" altLang="en-US" dirty="0"/>
              <a:t>题目添加页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pic>
        <p:nvPicPr>
          <p:cNvPr id="5" name="图片 4" descr="图形用户界面, 网站&#10;&#10;描述已自动生成">
            <a:extLst>
              <a:ext uri="{FF2B5EF4-FFF2-40B4-BE49-F238E27FC236}">
                <a16:creationId xmlns:a16="http://schemas.microsoft.com/office/drawing/2014/main" id="{F380D65D-B378-4544-A48A-3D32F517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94" y="1574661"/>
            <a:ext cx="8603411" cy="48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7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</a:t>
            </a:r>
            <a:r>
              <a:rPr lang="zh-CN" altLang="en-US" dirty="0"/>
              <a:t>题目修改页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2C053A4-CCB5-4010-B9F4-D0C8938828F9}"/>
              </a:ext>
            </a:extLst>
          </p:cNvPr>
          <p:cNvSpPr txBox="1">
            <a:spLocks/>
          </p:cNvSpPr>
          <p:nvPr/>
        </p:nvSpPr>
        <p:spPr>
          <a:xfrm>
            <a:off x="838200" y="3312589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管理员特有，查看题目完成信息、删除题目，修改题目名称、标签、信息、分值、</a:t>
            </a:r>
            <a:r>
              <a:rPr lang="en-US" altLang="zh-CN" sz="2000" dirty="0"/>
              <a:t>FLAG</a:t>
            </a:r>
            <a:r>
              <a:rPr lang="zh-CN" altLang="en-US" sz="2000" dirty="0"/>
              <a:t>，上传文件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文件仅支持</a:t>
            </a:r>
            <a:r>
              <a:rPr lang="en-US" altLang="zh-CN" sz="2000" dirty="0"/>
              <a:t>zip</a:t>
            </a:r>
            <a:r>
              <a:rPr lang="zh-CN" altLang="en-US" sz="2000" dirty="0"/>
              <a:t>格式并多次上传将会覆盖</a:t>
            </a:r>
          </a:p>
        </p:txBody>
      </p:sp>
    </p:spTree>
    <p:extLst>
      <p:ext uri="{BB962C8B-B14F-4D97-AF65-F5344CB8AC3E}">
        <p14:creationId xmlns:p14="http://schemas.microsoft.com/office/powerpoint/2010/main" val="44759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061"/>
            <a:ext cx="10515600" cy="1325563"/>
          </a:xfrm>
        </p:spPr>
        <p:txBody>
          <a:bodyPr/>
          <a:lstStyle/>
          <a:p>
            <a:r>
              <a:rPr lang="en-US" altLang="zh-CN" dirty="0"/>
              <a:t>edit </a:t>
            </a:r>
            <a:r>
              <a:rPr lang="zh-CN" altLang="en-US" dirty="0"/>
              <a:t>题目修改页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pic>
        <p:nvPicPr>
          <p:cNvPr id="5" name="图片 4" descr="图形用户界面, 网站&#10;&#10;描述已自动生成">
            <a:extLst>
              <a:ext uri="{FF2B5EF4-FFF2-40B4-BE49-F238E27FC236}">
                <a16:creationId xmlns:a16="http://schemas.microsoft.com/office/drawing/2014/main" id="{4BA7C385-15E5-44E4-AB3A-A80038E3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69" y="1676228"/>
            <a:ext cx="8691887" cy="48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5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AD41D61-3040-4CD4-A4EF-5872816AC172}"/>
              </a:ext>
            </a:extLst>
          </p:cNvPr>
          <p:cNvSpPr txBox="1">
            <a:spLocks/>
          </p:cNvSpPr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8</a:t>
            </a:r>
            <a:r>
              <a:rPr lang="zh-CN" altLang="en-US" sz="20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87150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845DF1-1E57-48B1-9308-AF67AECA1F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4663" y="0"/>
            <a:ext cx="12196663" cy="595222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797A99-3077-4286-B180-D3E2D1F609D5}"/>
              </a:ext>
            </a:extLst>
          </p:cNvPr>
          <p:cNvSpPr txBox="1"/>
          <p:nvPr/>
        </p:nvSpPr>
        <p:spPr>
          <a:xfrm>
            <a:off x="862642" y="4218317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Web</a:t>
            </a:r>
            <a:r>
              <a:rPr lang="zh-CN" altLang="en-US" dirty="0"/>
              <a:t>题，直接上传压缩包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345ABE-00AA-43A0-96EF-E94294F36DE4}"/>
              </a:ext>
            </a:extLst>
          </p:cNvPr>
          <p:cNvGrpSpPr/>
          <p:nvPr/>
        </p:nvGrpSpPr>
        <p:grpSpPr>
          <a:xfrm>
            <a:off x="7697292" y="4402983"/>
            <a:ext cx="4220565" cy="2582353"/>
            <a:chOff x="3296742" y="3896084"/>
            <a:chExt cx="4220565" cy="258235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4FE0B8A-F7DB-48B9-82D2-FA766670E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6742" y="3896084"/>
              <a:ext cx="4220565" cy="258235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82FE84-52B1-464D-B844-EB9D1EA025AB}"/>
                </a:ext>
              </a:extLst>
            </p:cNvPr>
            <p:cNvSpPr/>
            <p:nvPr/>
          </p:nvSpPr>
          <p:spPr>
            <a:xfrm>
              <a:off x="6096000" y="4508500"/>
              <a:ext cx="1346200" cy="48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258456-D992-4817-9C16-FB3BEFD1FA5E}"/>
                </a:ext>
              </a:extLst>
            </p:cNvPr>
            <p:cNvSpPr/>
            <p:nvPr/>
          </p:nvSpPr>
          <p:spPr>
            <a:xfrm>
              <a:off x="3397250" y="5518150"/>
              <a:ext cx="401955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1004AB3-5FCE-4FBA-B0A9-4696CF39C15E}"/>
              </a:ext>
            </a:extLst>
          </p:cNvPr>
          <p:cNvSpPr/>
          <p:nvPr/>
        </p:nvSpPr>
        <p:spPr>
          <a:xfrm>
            <a:off x="862642" y="2193566"/>
            <a:ext cx="3163258" cy="132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2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AD41D61-3040-4CD4-A4EF-5872816AC172}"/>
              </a:ext>
            </a:extLst>
          </p:cNvPr>
          <p:cNvSpPr txBox="1">
            <a:spLocks/>
          </p:cNvSpPr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 err="1"/>
              <a:t>CTFd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155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FEBB-3602-4034-9620-1478231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4F1EC-37B1-4CB0-A6B1-7E06E48D22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648D5-CA92-4C61-AE6E-9B8CDF39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93" y="0"/>
            <a:ext cx="813741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793560-0FEE-4993-82E8-7B3860A17ED4}"/>
              </a:ext>
            </a:extLst>
          </p:cNvPr>
          <p:cNvSpPr/>
          <p:nvPr/>
        </p:nvSpPr>
        <p:spPr>
          <a:xfrm>
            <a:off x="5283200" y="1279525"/>
            <a:ext cx="1936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7CD24A-7A6C-4C6C-BBC5-FD740C0816E1}"/>
              </a:ext>
            </a:extLst>
          </p:cNvPr>
          <p:cNvSpPr/>
          <p:nvPr/>
        </p:nvSpPr>
        <p:spPr>
          <a:xfrm>
            <a:off x="5714999" y="1279524"/>
            <a:ext cx="1936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69F2FD-14AF-487E-B41B-E69B424064DA}"/>
              </a:ext>
            </a:extLst>
          </p:cNvPr>
          <p:cNvSpPr/>
          <p:nvPr/>
        </p:nvSpPr>
        <p:spPr>
          <a:xfrm>
            <a:off x="3219449" y="3300412"/>
            <a:ext cx="2378076" cy="85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只能上传一个后缀为</a:t>
            </a:r>
            <a:r>
              <a:rPr lang="en-US" altLang="zh-CN" dirty="0"/>
              <a:t>zip</a:t>
            </a:r>
            <a:r>
              <a:rPr lang="zh-CN" altLang="en-US" dirty="0"/>
              <a:t>的文件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A09994-C973-4F0B-99D9-F4CD1C86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372" y="1995487"/>
            <a:ext cx="1431640" cy="9286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78FE28-E7FB-4215-90A2-F5A04B2CDEB0}"/>
              </a:ext>
            </a:extLst>
          </p:cNvPr>
          <p:cNvSpPr/>
          <p:nvPr/>
        </p:nvSpPr>
        <p:spPr>
          <a:xfrm>
            <a:off x="1170102" y="2864644"/>
            <a:ext cx="841404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EC86BE-3CDC-4AF4-B546-0D279AEE9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842" y="3438526"/>
            <a:ext cx="1187431" cy="71437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EFF60F1-D461-4482-A361-354A9D9E63EB}"/>
              </a:ext>
            </a:extLst>
          </p:cNvPr>
          <p:cNvSpPr/>
          <p:nvPr/>
        </p:nvSpPr>
        <p:spPr>
          <a:xfrm>
            <a:off x="1252736" y="4205288"/>
            <a:ext cx="1596912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增删改查标签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1048E0-606A-4EA1-B66D-808718A372F0}"/>
              </a:ext>
            </a:extLst>
          </p:cNvPr>
          <p:cNvSpPr/>
          <p:nvPr/>
        </p:nvSpPr>
        <p:spPr>
          <a:xfrm>
            <a:off x="3999099" y="1825625"/>
            <a:ext cx="363351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91BDD4-AD43-4319-A931-BF1EED8B2EEE}"/>
              </a:ext>
            </a:extLst>
          </p:cNvPr>
          <p:cNvSpPr/>
          <p:nvPr/>
        </p:nvSpPr>
        <p:spPr>
          <a:xfrm>
            <a:off x="4673371" y="1825625"/>
            <a:ext cx="363351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A7642F-5415-49F8-9DBA-38822A98746A}"/>
              </a:ext>
            </a:extLst>
          </p:cNvPr>
          <p:cNvSpPr/>
          <p:nvPr/>
        </p:nvSpPr>
        <p:spPr>
          <a:xfrm>
            <a:off x="5097770" y="1817687"/>
            <a:ext cx="579130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67E7EBB-4F50-40F5-BD53-475CE4ABF18B}"/>
                  </a:ext>
                </a:extLst>
              </p14:cNvPr>
              <p14:cNvContentPartPr/>
              <p14:nvPr/>
            </p14:nvContentPartPr>
            <p14:xfrm>
              <a:off x="812880" y="1568520"/>
              <a:ext cx="8382240" cy="50295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67E7EBB-4F50-40F5-BD53-475CE4ABF1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520" y="1559160"/>
                <a:ext cx="84009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56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F28E960-2981-481E-B68E-CCC7DB0E0AA0}"/>
              </a:ext>
            </a:extLst>
          </p:cNvPr>
          <p:cNvSpPr txBox="1">
            <a:spLocks/>
          </p:cNvSpPr>
          <p:nvPr/>
        </p:nvSpPr>
        <p:spPr>
          <a:xfrm>
            <a:off x="3316861" y="1648151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  <a:hlinkClick r:id="rId2"/>
              </a:rPr>
              <a:t>www.ezbabyctf.org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+----admin</a:t>
            </a:r>
          </a:p>
          <a:p>
            <a:pPr algn="l">
              <a:lnSpc>
                <a:spcPct val="150000"/>
              </a:lnSpc>
            </a:pP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  | Type        | Null | Key | Default | Extra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    | varchar(10)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challenge | varchar(10) | NO   |     | NULL    |       |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7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C263-9EDD-4C34-9336-BE116FFD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B5060-54E2-4D80-9614-61A3881074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A----team1</a:t>
            </a:r>
          </a:p>
          <a:p>
            <a:r>
              <a:rPr lang="en-US" altLang="zh-CN" dirty="0"/>
              <a:t>B----join----team1</a:t>
            </a:r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（队长）</a:t>
            </a:r>
            <a:r>
              <a:rPr lang="en-US" altLang="zh-CN" dirty="0"/>
              <a:t> </a:t>
            </a:r>
            <a:r>
              <a:rPr lang="zh-CN" altLang="en-US" dirty="0"/>
              <a:t>注册注销队，添加删除队友</a:t>
            </a:r>
            <a:endParaRPr lang="en-US" altLang="zh-CN" dirty="0"/>
          </a:p>
          <a:p>
            <a:r>
              <a:rPr lang="zh-CN" altLang="en-US" dirty="0"/>
              <a:t>添加：发出邀请（搜索名字是否存在），对方同意，添加</a:t>
            </a:r>
            <a:endParaRPr lang="en-US" altLang="zh-CN" dirty="0"/>
          </a:p>
          <a:p>
            <a:r>
              <a:rPr lang="zh-CN" altLang="en-US" dirty="0"/>
              <a:t>删除：</a:t>
            </a:r>
            <a:r>
              <a:rPr lang="en-US" altLang="zh-CN" dirty="0"/>
              <a:t>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E1B51A-069C-4544-843D-B500E7D6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0D84CB-26DC-4066-9235-0993AB5D8A98}"/>
              </a:ext>
            </a:extLst>
          </p:cNvPr>
          <p:cNvSpPr/>
          <p:nvPr/>
        </p:nvSpPr>
        <p:spPr>
          <a:xfrm>
            <a:off x="3634956" y="1416769"/>
            <a:ext cx="4305300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C61907-451E-4BB4-B8C5-92C1E603E785}"/>
              </a:ext>
            </a:extLst>
          </p:cNvPr>
          <p:cNvSpPr txBox="1"/>
          <p:nvPr/>
        </p:nvSpPr>
        <p:spPr>
          <a:xfrm>
            <a:off x="4396956" y="2413719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管理员您好：</a:t>
            </a:r>
            <a:endParaRPr lang="en-US" altLang="zh-CN" dirty="0"/>
          </a:p>
          <a:p>
            <a:r>
              <a:rPr lang="zh-CN" altLang="en-US" dirty="0"/>
              <a:t>我尼玛密码忘了</a:t>
            </a:r>
            <a:endParaRPr lang="en-US" altLang="zh-CN" dirty="0"/>
          </a:p>
          <a:p>
            <a:r>
              <a:rPr lang="zh-CN" altLang="en-US" dirty="0"/>
              <a:t>帮我</a:t>
            </a:r>
            <a:endParaRPr lang="en-US" altLang="zh-CN" dirty="0"/>
          </a:p>
          <a:p>
            <a:r>
              <a:rPr lang="en-US" altLang="zh-CN" dirty="0"/>
              <a:t>xx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891F9641-E49B-4558-8CD7-2AF842372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70" t="84433" r="22515" b="3502"/>
          <a:stretch/>
        </p:blipFill>
        <p:spPr>
          <a:xfrm>
            <a:off x="7009250" y="4714006"/>
            <a:ext cx="986719" cy="52496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4A0912E4-1678-4042-86D5-3E4AA19AED1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管理员留言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28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C263-9EDD-4C34-9336-BE116FFD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B5060-54E2-4D80-9614-61A3881074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B</a:t>
            </a:r>
          </a:p>
          <a:p>
            <a:r>
              <a:rPr lang="zh-CN" altLang="en-US" dirty="0"/>
              <a:t>申请加入队，队长</a:t>
            </a:r>
            <a:r>
              <a:rPr lang="en-US" altLang="zh-CN" dirty="0"/>
              <a:t>A</a:t>
            </a:r>
            <a:r>
              <a:rPr lang="zh-CN" altLang="en-US" dirty="0"/>
              <a:t>同意，添加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43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DE56A-D51B-48B3-B6F0-A103EE0E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085753-4CF0-4F7B-8E95-D01226C6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59"/>
            <a:ext cx="12192000" cy="5927462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EDE9B2E-FC44-4A9E-8747-5F5AC382C6E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01703602"/>
              </p:ext>
            </p:extLst>
          </p:nvPr>
        </p:nvGraphicFramePr>
        <p:xfrm>
          <a:off x="415506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540759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09297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029907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7456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778704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6957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6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528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0B89F06-2AC2-4CB2-A11F-278618F42DF4}"/>
              </a:ext>
            </a:extLst>
          </p:cNvPr>
          <p:cNvSpPr txBox="1"/>
          <p:nvPr/>
        </p:nvSpPr>
        <p:spPr>
          <a:xfrm>
            <a:off x="11050438" y="1808372"/>
            <a:ext cx="71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67795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EFF8-903A-41A8-BE29-6FBA53BD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D1D91-5E0A-4AFC-B561-8BE766F46E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9FFAD-954B-4AFD-954A-0F230175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051CC8-9B3D-467A-AE45-5178BD276D57}"/>
              </a:ext>
            </a:extLst>
          </p:cNvPr>
          <p:cNvSpPr/>
          <p:nvPr/>
        </p:nvSpPr>
        <p:spPr>
          <a:xfrm>
            <a:off x="2540000" y="2082800"/>
            <a:ext cx="7315200" cy="269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76AFB5-5ECA-44FF-BA43-2662E69DB7D4}"/>
              </a:ext>
            </a:extLst>
          </p:cNvPr>
          <p:cNvSpPr/>
          <p:nvPr/>
        </p:nvSpPr>
        <p:spPr>
          <a:xfrm>
            <a:off x="8220075" y="514351"/>
            <a:ext cx="542925" cy="233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C47F05-9E5A-4FF1-A5EC-8B73700A8C89}"/>
              </a:ext>
            </a:extLst>
          </p:cNvPr>
          <p:cNvSpPr/>
          <p:nvPr/>
        </p:nvSpPr>
        <p:spPr>
          <a:xfrm>
            <a:off x="2539999" y="513901"/>
            <a:ext cx="686279" cy="233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E93BF-5C6E-40D2-9B22-ED721B57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查看查找队伍，并可以选择加入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970016-0196-41F9-9020-09FE2705C32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40030" y="831898"/>
            <a:ext cx="7848405" cy="3830185"/>
          </a:xfrm>
        </p:spPr>
      </p:pic>
    </p:spTree>
    <p:extLst>
      <p:ext uri="{BB962C8B-B14F-4D97-AF65-F5344CB8AC3E}">
        <p14:creationId xmlns:p14="http://schemas.microsoft.com/office/powerpoint/2010/main" val="113362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238EE-808F-46FE-8AAA-03437237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看题，看分，下载附件，上传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52DF84-A120-4D8A-B630-999111F94E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689FD5-C98B-49CC-AFE7-A3FBF344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056702" cy="24558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5A942D-7BDC-4C14-A4D7-26B6200BB5B9}"/>
              </a:ext>
            </a:extLst>
          </p:cNvPr>
          <p:cNvSpPr/>
          <p:nvPr/>
        </p:nvSpPr>
        <p:spPr>
          <a:xfrm>
            <a:off x="1680272" y="1971765"/>
            <a:ext cx="686279" cy="233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238EE-808F-46FE-8AAA-03437237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题，打开环境默认存活时间</a:t>
            </a:r>
            <a:r>
              <a:rPr lang="en-US" altLang="zh-CN" dirty="0"/>
              <a:t>30min</a:t>
            </a:r>
            <a:r>
              <a:rPr lang="zh-CN" altLang="en-US" dirty="0"/>
              <a:t>，在服务器上的</a:t>
            </a:r>
            <a:r>
              <a:rPr lang="en-US" altLang="zh-CN" dirty="0"/>
              <a:t>docker</a:t>
            </a:r>
            <a:r>
              <a:rPr lang="zh-CN" altLang="en-US" dirty="0"/>
              <a:t>中配置管理员上传的环境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52DF84-A120-4D8A-B630-999111F94E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689FD5-C98B-49CC-AFE7-A3FBF344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056702" cy="245586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E31FA41-DD6D-483D-8FBF-8AC4C8197F95}"/>
              </a:ext>
            </a:extLst>
          </p:cNvPr>
          <p:cNvCxnSpPr/>
          <p:nvPr/>
        </p:nvCxnSpPr>
        <p:spPr>
          <a:xfrm flipH="1">
            <a:off x="1866900" y="1615440"/>
            <a:ext cx="3070860" cy="157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7937562-0E1F-4687-9A57-225929FB78D4}"/>
              </a:ext>
            </a:extLst>
          </p:cNvPr>
          <p:cNvSpPr txBox="1"/>
          <p:nvPr/>
        </p:nvSpPr>
        <p:spPr>
          <a:xfrm>
            <a:off x="2091115" y="3016251"/>
            <a:ext cx="16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Address:2333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80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C0FEE-518A-4C76-9D7A-AEA6BE4E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通知加入队伍或请求加入队伍的信息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03F37A-B9F4-47DA-A434-50EBE2FCC02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225992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AD41D61-3040-4CD4-A4EF-5872816AC172}"/>
              </a:ext>
            </a:extLst>
          </p:cNvPr>
          <p:cNvSpPr txBox="1">
            <a:spLocks/>
          </p:cNvSpPr>
          <p:nvPr/>
        </p:nvSpPr>
        <p:spPr>
          <a:xfrm>
            <a:off x="676275" y="2484426"/>
            <a:ext cx="91059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 err="1"/>
              <a:t>CTFd</a:t>
            </a:r>
            <a:endParaRPr lang="zh-CN" alt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37E827C-8090-46E0-9CED-F047AA2D451A}"/>
              </a:ext>
            </a:extLst>
          </p:cNvPr>
          <p:cNvSpPr txBox="1">
            <a:spLocks/>
          </p:cNvSpPr>
          <p:nvPr/>
        </p:nvSpPr>
        <p:spPr>
          <a:xfrm>
            <a:off x="2209800" y="2484426"/>
            <a:ext cx="91059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|  Flask (</a:t>
            </a:r>
            <a:r>
              <a:rPr lang="zh-CN" altLang="en-US" sz="2000" dirty="0"/>
              <a:t>∈ </a:t>
            </a:r>
            <a:r>
              <a:rPr lang="en-US" altLang="zh-CN" sz="2000" dirty="0"/>
              <a:t>Python)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352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D35CE-AA5F-441A-9946-D2FBDE27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5125"/>
            <a:ext cx="10839450" cy="1325563"/>
          </a:xfrm>
        </p:spPr>
        <p:txBody>
          <a:bodyPr/>
          <a:lstStyle/>
          <a:p>
            <a:r>
              <a:rPr lang="zh-CN" altLang="en-US" dirty="0"/>
              <a:t>查看自己的队伍，（队长）邀请删除队友，解散队伍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7057DD-CF41-470E-949E-9243A26969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0DE8C9-6668-490B-BE49-7B556FB2DE28}"/>
              </a:ext>
            </a:extLst>
          </p:cNvPr>
          <p:cNvSpPr/>
          <p:nvPr/>
        </p:nvSpPr>
        <p:spPr>
          <a:xfrm>
            <a:off x="5834063" y="3090863"/>
            <a:ext cx="2619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B863BB-8BA4-4A26-8D5A-FEC9A422943C}"/>
              </a:ext>
            </a:extLst>
          </p:cNvPr>
          <p:cNvSpPr/>
          <p:nvPr/>
        </p:nvSpPr>
        <p:spPr>
          <a:xfrm>
            <a:off x="3438525" y="5024437"/>
            <a:ext cx="5434013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43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FA6D5-B5B7-4482-A834-0BA487BD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改密码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0CE1D4-EF5B-4211-B411-57464E228A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47187" y="1888808"/>
            <a:ext cx="7884190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F53236-D29F-43E2-BBCC-8F4654072905}"/>
              </a:ext>
            </a:extLst>
          </p:cNvPr>
          <p:cNvSpPr/>
          <p:nvPr/>
        </p:nvSpPr>
        <p:spPr>
          <a:xfrm>
            <a:off x="3600450" y="2520950"/>
            <a:ext cx="4305300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74C3D0-7D87-4BD8-8A64-237D187B5F88}"/>
              </a:ext>
            </a:extLst>
          </p:cNvPr>
          <p:cNvSpPr txBox="1"/>
          <p:nvPr/>
        </p:nvSpPr>
        <p:spPr>
          <a:xfrm>
            <a:off x="4362450" y="3517900"/>
            <a:ext cx="295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原密码：</a:t>
            </a:r>
            <a:endParaRPr lang="en-US" altLang="zh-CN" dirty="0"/>
          </a:p>
          <a:p>
            <a:r>
              <a:rPr lang="zh-CN" altLang="en-US" dirty="0"/>
              <a:t>新密码：</a:t>
            </a:r>
            <a:endParaRPr lang="en-US" altLang="zh-CN" dirty="0"/>
          </a:p>
          <a:p>
            <a:r>
              <a:rPr lang="zh-CN" altLang="en-US" dirty="0"/>
              <a:t>确认新密码：</a:t>
            </a:r>
          </a:p>
        </p:txBody>
      </p:sp>
    </p:spTree>
    <p:extLst>
      <p:ext uri="{BB962C8B-B14F-4D97-AF65-F5344CB8AC3E}">
        <p14:creationId xmlns:p14="http://schemas.microsoft.com/office/powerpoint/2010/main" val="408300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FA6D5-B5B7-4482-A834-0BA487BD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管理员留言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0CE1D4-EF5B-4211-B411-57464E228A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47187" y="1888808"/>
            <a:ext cx="7884190" cy="4351338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AFDE42-F0D1-4516-B84A-0892CF8946E9}"/>
              </a:ext>
            </a:extLst>
          </p:cNvPr>
          <p:cNvCxnSpPr/>
          <p:nvPr/>
        </p:nvCxnSpPr>
        <p:spPr>
          <a:xfrm flipV="1">
            <a:off x="7680960" y="2080260"/>
            <a:ext cx="266700" cy="9525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爆炸形: 14 pt  5">
            <a:extLst>
              <a:ext uri="{FF2B5EF4-FFF2-40B4-BE49-F238E27FC236}">
                <a16:creationId xmlns:a16="http://schemas.microsoft.com/office/drawing/2014/main" id="{51E390E7-221D-449E-A1A8-48F8D35C81E0}"/>
              </a:ext>
            </a:extLst>
          </p:cNvPr>
          <p:cNvSpPr/>
          <p:nvPr/>
        </p:nvSpPr>
        <p:spPr>
          <a:xfrm>
            <a:off x="7848600" y="1958340"/>
            <a:ext cx="160020" cy="1219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89B73F-00D3-4A1E-BAA5-7898FA3B58CB}"/>
              </a:ext>
            </a:extLst>
          </p:cNvPr>
          <p:cNvSpPr/>
          <p:nvPr/>
        </p:nvSpPr>
        <p:spPr>
          <a:xfrm>
            <a:off x="3600450" y="2520950"/>
            <a:ext cx="4305300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DB9F6-E5B1-4589-9C81-FF1651FA791B}"/>
              </a:ext>
            </a:extLst>
          </p:cNvPr>
          <p:cNvSpPr txBox="1"/>
          <p:nvPr/>
        </p:nvSpPr>
        <p:spPr>
          <a:xfrm>
            <a:off x="4362450" y="3517900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管理员您好：</a:t>
            </a:r>
            <a:endParaRPr lang="en-US" altLang="zh-CN" dirty="0"/>
          </a:p>
          <a:p>
            <a:r>
              <a:rPr lang="zh-CN" altLang="en-US" dirty="0"/>
              <a:t>我账户炸了</a:t>
            </a:r>
            <a:endParaRPr lang="en-US" altLang="zh-CN" dirty="0"/>
          </a:p>
          <a:p>
            <a:r>
              <a:rPr lang="zh-CN" altLang="en-US" dirty="0"/>
              <a:t>帮我</a:t>
            </a:r>
            <a:endParaRPr lang="en-US" altLang="zh-CN" dirty="0"/>
          </a:p>
          <a:p>
            <a:r>
              <a:rPr lang="en-US" altLang="zh-CN" dirty="0"/>
              <a:t>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194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B5060-54E2-4D80-9614-61A3881074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：做题，加分，看分，看其他人的分（排行榜）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843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845DF1-1E57-48B1-9308-AF67AECA1F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4663" y="0"/>
            <a:ext cx="12196663" cy="595222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797A99-3077-4286-B180-D3E2D1F609D5}"/>
              </a:ext>
            </a:extLst>
          </p:cNvPr>
          <p:cNvSpPr txBox="1"/>
          <p:nvPr/>
        </p:nvSpPr>
        <p:spPr>
          <a:xfrm>
            <a:off x="862642" y="4218317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Web</a:t>
            </a:r>
            <a:r>
              <a:rPr lang="zh-CN" altLang="en-US" dirty="0"/>
              <a:t>题，直接上传压缩包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345ABE-00AA-43A0-96EF-E94294F36DE4}"/>
              </a:ext>
            </a:extLst>
          </p:cNvPr>
          <p:cNvGrpSpPr/>
          <p:nvPr/>
        </p:nvGrpSpPr>
        <p:grpSpPr>
          <a:xfrm>
            <a:off x="7697292" y="4402983"/>
            <a:ext cx="4220565" cy="2582353"/>
            <a:chOff x="3296742" y="3896084"/>
            <a:chExt cx="4220565" cy="258235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4FE0B8A-F7DB-48B9-82D2-FA766670E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6742" y="3896084"/>
              <a:ext cx="4220565" cy="258235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82FE84-52B1-464D-B844-EB9D1EA025AB}"/>
                </a:ext>
              </a:extLst>
            </p:cNvPr>
            <p:cNvSpPr/>
            <p:nvPr/>
          </p:nvSpPr>
          <p:spPr>
            <a:xfrm>
              <a:off x="6096000" y="4508500"/>
              <a:ext cx="1346200" cy="48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258456-D992-4817-9C16-FB3BEFD1FA5E}"/>
                </a:ext>
              </a:extLst>
            </p:cNvPr>
            <p:cNvSpPr/>
            <p:nvPr/>
          </p:nvSpPr>
          <p:spPr>
            <a:xfrm>
              <a:off x="3397250" y="5518150"/>
              <a:ext cx="401955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1004AB3-5FCE-4FBA-B0A9-4696CF39C15E}"/>
              </a:ext>
            </a:extLst>
          </p:cNvPr>
          <p:cNvSpPr/>
          <p:nvPr/>
        </p:nvSpPr>
        <p:spPr>
          <a:xfrm>
            <a:off x="862642" y="2193566"/>
            <a:ext cx="3163258" cy="132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845DF1-1E57-48B1-9308-AF67AECA1F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4663" y="0"/>
            <a:ext cx="12196663" cy="595222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797A99-3077-4286-B180-D3E2D1F609D5}"/>
              </a:ext>
            </a:extLst>
          </p:cNvPr>
          <p:cNvSpPr txBox="1"/>
          <p:nvPr/>
        </p:nvSpPr>
        <p:spPr>
          <a:xfrm>
            <a:off x="862642" y="4218317"/>
            <a:ext cx="2958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题，其余同上，上传的压缩包在服务器解压，后执行</a:t>
            </a:r>
            <a:r>
              <a:rPr lang="en-US" altLang="zh-CN" dirty="0"/>
              <a:t>shell</a:t>
            </a:r>
            <a:r>
              <a:rPr lang="zh-CN" altLang="en-US" dirty="0"/>
              <a:t>命令将其配置到</a:t>
            </a:r>
            <a:r>
              <a:rPr lang="en-US" altLang="zh-CN" dirty="0"/>
              <a:t>docker</a:t>
            </a:r>
            <a:r>
              <a:rPr lang="zh-CN" altLang="en-US" dirty="0"/>
              <a:t>，返回配置的端口，显示在前台（客户访问触发）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345ABE-00AA-43A0-96EF-E94294F36DE4}"/>
              </a:ext>
            </a:extLst>
          </p:cNvPr>
          <p:cNvGrpSpPr/>
          <p:nvPr/>
        </p:nvGrpSpPr>
        <p:grpSpPr>
          <a:xfrm>
            <a:off x="7697292" y="4402983"/>
            <a:ext cx="4220565" cy="2582353"/>
            <a:chOff x="3296742" y="3896084"/>
            <a:chExt cx="4220565" cy="258235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4FE0B8A-F7DB-48B9-82D2-FA766670E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6742" y="3896084"/>
              <a:ext cx="4220565" cy="258235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82FE84-52B1-464D-B844-EB9D1EA025AB}"/>
                </a:ext>
              </a:extLst>
            </p:cNvPr>
            <p:cNvSpPr/>
            <p:nvPr/>
          </p:nvSpPr>
          <p:spPr>
            <a:xfrm>
              <a:off x="6096000" y="4508500"/>
              <a:ext cx="1346200" cy="48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258456-D992-4817-9C16-FB3BEFD1FA5E}"/>
                </a:ext>
              </a:extLst>
            </p:cNvPr>
            <p:cNvSpPr/>
            <p:nvPr/>
          </p:nvSpPr>
          <p:spPr>
            <a:xfrm>
              <a:off x="3397250" y="5518150"/>
              <a:ext cx="401955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1004AB3-5FCE-4FBA-B0A9-4696CF39C15E}"/>
              </a:ext>
            </a:extLst>
          </p:cNvPr>
          <p:cNvSpPr/>
          <p:nvPr/>
        </p:nvSpPr>
        <p:spPr>
          <a:xfrm>
            <a:off x="862642" y="1978234"/>
            <a:ext cx="3163258" cy="132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8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FEBB-3602-4034-9620-1478231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4F1EC-37B1-4CB0-A6B1-7E06E48D22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648D5-CA92-4C61-AE6E-9B8CDF39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93" y="0"/>
            <a:ext cx="813741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793560-0FEE-4993-82E8-7B3860A17ED4}"/>
              </a:ext>
            </a:extLst>
          </p:cNvPr>
          <p:cNvSpPr/>
          <p:nvPr/>
        </p:nvSpPr>
        <p:spPr>
          <a:xfrm>
            <a:off x="5283200" y="1279525"/>
            <a:ext cx="1936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7CD24A-7A6C-4C6C-BBC5-FD740C0816E1}"/>
              </a:ext>
            </a:extLst>
          </p:cNvPr>
          <p:cNvSpPr/>
          <p:nvPr/>
        </p:nvSpPr>
        <p:spPr>
          <a:xfrm>
            <a:off x="5714999" y="1279524"/>
            <a:ext cx="1936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69F2FD-14AF-487E-B41B-E69B424064DA}"/>
              </a:ext>
            </a:extLst>
          </p:cNvPr>
          <p:cNvSpPr/>
          <p:nvPr/>
        </p:nvSpPr>
        <p:spPr>
          <a:xfrm>
            <a:off x="3219449" y="3300412"/>
            <a:ext cx="2378076" cy="85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只能上传一个后缀为</a:t>
            </a:r>
            <a:r>
              <a:rPr lang="en-US" altLang="zh-CN" dirty="0"/>
              <a:t>zip</a:t>
            </a:r>
            <a:r>
              <a:rPr lang="zh-CN" altLang="en-US" dirty="0"/>
              <a:t>的文件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A09994-C973-4F0B-99D9-F4CD1C86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372" y="1995487"/>
            <a:ext cx="1431640" cy="9286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78FE28-E7FB-4215-90A2-F5A04B2CDEB0}"/>
              </a:ext>
            </a:extLst>
          </p:cNvPr>
          <p:cNvSpPr/>
          <p:nvPr/>
        </p:nvSpPr>
        <p:spPr>
          <a:xfrm>
            <a:off x="1170102" y="2864644"/>
            <a:ext cx="841404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EC86BE-3CDC-4AF4-B546-0D279AEE9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842" y="3438526"/>
            <a:ext cx="1187431" cy="71437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EFF60F1-D461-4482-A361-354A9D9E63EB}"/>
              </a:ext>
            </a:extLst>
          </p:cNvPr>
          <p:cNvSpPr/>
          <p:nvPr/>
        </p:nvSpPr>
        <p:spPr>
          <a:xfrm>
            <a:off x="1252736" y="4205288"/>
            <a:ext cx="1596912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增删改查标签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1048E0-606A-4EA1-B66D-808718A372F0}"/>
              </a:ext>
            </a:extLst>
          </p:cNvPr>
          <p:cNvSpPr/>
          <p:nvPr/>
        </p:nvSpPr>
        <p:spPr>
          <a:xfrm>
            <a:off x="3999099" y="1825625"/>
            <a:ext cx="363351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91BDD4-AD43-4319-A931-BF1EED8B2EEE}"/>
              </a:ext>
            </a:extLst>
          </p:cNvPr>
          <p:cNvSpPr/>
          <p:nvPr/>
        </p:nvSpPr>
        <p:spPr>
          <a:xfrm>
            <a:off x="4673371" y="1825625"/>
            <a:ext cx="363351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A7642F-5415-49F8-9DBA-38822A98746A}"/>
              </a:ext>
            </a:extLst>
          </p:cNvPr>
          <p:cNvSpPr/>
          <p:nvPr/>
        </p:nvSpPr>
        <p:spPr>
          <a:xfrm>
            <a:off x="5097770" y="1817687"/>
            <a:ext cx="579130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67E7EBB-4F50-40F5-BD53-475CE4ABF18B}"/>
                  </a:ext>
                </a:extLst>
              </p14:cNvPr>
              <p14:cNvContentPartPr/>
              <p14:nvPr/>
            </p14:nvContentPartPr>
            <p14:xfrm>
              <a:off x="812880" y="1568520"/>
              <a:ext cx="8382240" cy="50295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67E7EBB-4F50-40F5-BD53-475CE4ABF1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520" y="1559160"/>
                <a:ext cx="84009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91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C316-AF89-4505-8260-229384DC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4E15-FD63-441D-B816-0975E151F8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记录提交次数，人，时间</a:t>
            </a:r>
          </a:p>
        </p:txBody>
      </p:sp>
    </p:spTree>
    <p:extLst>
      <p:ext uri="{BB962C8B-B14F-4D97-AF65-F5344CB8AC3E}">
        <p14:creationId xmlns:p14="http://schemas.microsoft.com/office/powerpoint/2010/main" val="267728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AD41D61-3040-4CD4-A4EF-5872816AC172}"/>
              </a:ext>
            </a:extLst>
          </p:cNvPr>
          <p:cNvSpPr txBox="1">
            <a:spLocks/>
          </p:cNvSpPr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HTML / CSS /  JavaScript / PHP / MySQL / Apache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685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2296194-D26A-457E-B531-AF0638C262B0}"/>
              </a:ext>
            </a:extLst>
          </p:cNvPr>
          <p:cNvSpPr txBox="1">
            <a:spLocks/>
          </p:cNvSpPr>
          <p:nvPr/>
        </p:nvSpPr>
        <p:spPr>
          <a:xfrm>
            <a:off x="4834389" y="297863"/>
            <a:ext cx="2981144" cy="649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800" dirty="0" err="1">
                <a:latin typeface="Ubuntu Mono" panose="020B0509030602030204" pitchFamily="49" charset="0"/>
              </a:rPr>
              <a:t>EZBabyCTF</a:t>
            </a:r>
            <a:r>
              <a:rPr lang="en-US" altLang="zh-CN" sz="1800" dirty="0">
                <a:latin typeface="Ubuntu Mono" panose="020B0509030602030204" pitchFamily="49" charset="0"/>
              </a:rPr>
              <a:t>:.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challenges.html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index.html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message.html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notifications.html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scoreboard.html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settings.html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signin.html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signout.html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signup.html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team.html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teams.html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└─admin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        add.html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        edit.html</a:t>
            </a:r>
            <a:endParaRPr lang="zh-CN" altLang="en-US" sz="18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15600" cy="1325563"/>
          </a:xfrm>
        </p:spPr>
        <p:txBody>
          <a:bodyPr/>
          <a:lstStyle/>
          <a:p>
            <a:r>
              <a:rPr lang="en-US" altLang="zh-CN" dirty="0"/>
              <a:t>index.html</a:t>
            </a:r>
            <a:r>
              <a:rPr lang="zh-CN" altLang="en-US" dirty="0"/>
              <a:t> 首页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A8DF8C8-147D-49D3-B0D8-3DE852E56CD9}"/>
              </a:ext>
            </a:extLst>
          </p:cNvPr>
          <p:cNvSpPr txBox="1">
            <a:spLocks/>
          </p:cNvSpPr>
          <p:nvPr/>
        </p:nvSpPr>
        <p:spPr>
          <a:xfrm>
            <a:off x="838200" y="3305775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登录、登出、注册用户；查看并查找团队、可以选择加入的团队；查看团队计分板；查看题目；查看团队邀请录用信息；给管理员留言</a:t>
            </a:r>
          </a:p>
        </p:txBody>
      </p:sp>
    </p:spTree>
    <p:extLst>
      <p:ext uri="{BB962C8B-B14F-4D97-AF65-F5344CB8AC3E}">
        <p14:creationId xmlns:p14="http://schemas.microsoft.com/office/powerpoint/2010/main" val="39475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C384-F73E-4049-A70B-3195983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018"/>
            <a:ext cx="10515600" cy="1325563"/>
          </a:xfrm>
        </p:spPr>
        <p:txBody>
          <a:bodyPr/>
          <a:lstStyle/>
          <a:p>
            <a:r>
              <a:rPr lang="en-US" altLang="zh-CN" dirty="0"/>
              <a:t>index.html</a:t>
            </a:r>
            <a:r>
              <a:rPr lang="zh-CN" altLang="en-US" dirty="0"/>
              <a:t> 首页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213F00-DCB1-4369-9AE0-875288631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19" y="1311214"/>
            <a:ext cx="9244362" cy="51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7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1143</Words>
  <Application>Microsoft Office PowerPoint</Application>
  <PresentationFormat>宽屏</PresentationFormat>
  <Paragraphs>236</Paragraphs>
  <Slides>57</Slides>
  <Notes>0</Notes>
  <HiddenSlides>19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3" baseType="lpstr">
      <vt:lpstr>等线</vt:lpstr>
      <vt:lpstr>等线 Light</vt:lpstr>
      <vt:lpstr>方正小标宋简体</vt:lpstr>
      <vt:lpstr>Arial</vt:lpstr>
      <vt:lpstr>Ubuntu Mono</vt:lpstr>
      <vt:lpstr>Office 主题​​</vt:lpstr>
      <vt:lpstr>EZBabyCTF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index.html 首页</vt:lpstr>
      <vt:lpstr>index.html 首页</vt:lpstr>
      <vt:lpstr>index</vt:lpstr>
      <vt:lpstr>PowerPoint 演示文稿</vt:lpstr>
      <vt:lpstr>PowerPoint 演示文稿</vt:lpstr>
      <vt:lpstr>PowerPoint 演示文稿</vt:lpstr>
      <vt:lpstr>PowerPoint 演示文稿</vt:lpstr>
      <vt:lpstr>index</vt:lpstr>
      <vt:lpstr>计分板页</vt:lpstr>
      <vt:lpstr>PowerPoint 演示文稿</vt:lpstr>
      <vt:lpstr>index</vt:lpstr>
      <vt:lpstr>题目页</vt:lpstr>
      <vt:lpstr>index</vt:lpstr>
      <vt:lpstr>消息页</vt:lpstr>
      <vt:lpstr>PowerPoint 演示文稿</vt:lpstr>
      <vt:lpstr>index</vt:lpstr>
      <vt:lpstr>用户注册页</vt:lpstr>
      <vt:lpstr>用户注册页</vt:lpstr>
      <vt:lpstr>signin 用户登录页</vt:lpstr>
      <vt:lpstr>signin 用户登录页</vt:lpstr>
      <vt:lpstr>signout 登出页</vt:lpstr>
      <vt:lpstr>index</vt:lpstr>
      <vt:lpstr>留言页</vt:lpstr>
      <vt:lpstr>settings 设置页</vt:lpstr>
      <vt:lpstr>settings 设置页</vt:lpstr>
      <vt:lpstr>add 题目添加页</vt:lpstr>
      <vt:lpstr>add 题目添加页</vt:lpstr>
      <vt:lpstr>edit 题目修改页</vt:lpstr>
      <vt:lpstr>edit 题目修改页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查看查找队伍，并可以选择加入</vt:lpstr>
      <vt:lpstr>看题，看分，下载附件，上传flag</vt:lpstr>
      <vt:lpstr>Web题，打开环境默认存活时间30min，在服务器上的docker中配置管理员上传的环境</vt:lpstr>
      <vt:lpstr>通知加入队伍或请求加入队伍的信息</vt:lpstr>
      <vt:lpstr>查看自己的队伍，（队长）邀请删除队友，解散队伍</vt:lpstr>
      <vt:lpstr>改密码</vt:lpstr>
      <vt:lpstr>管理员留言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君睿</dc:creator>
  <cp:lastModifiedBy>陆 君睿</cp:lastModifiedBy>
  <cp:revision>7</cp:revision>
  <dcterms:created xsi:type="dcterms:W3CDTF">2021-10-05T13:45:19Z</dcterms:created>
  <dcterms:modified xsi:type="dcterms:W3CDTF">2021-10-07T13:41:11Z</dcterms:modified>
</cp:coreProperties>
</file>