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8" r:id="rId3"/>
    <p:sldId id="281" r:id="rId4"/>
    <p:sldId id="279" r:id="rId5"/>
    <p:sldId id="266" r:id="rId6"/>
    <p:sldId id="271" r:id="rId7"/>
    <p:sldId id="280" r:id="rId8"/>
    <p:sldId id="28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8E"/>
    <a:srgbClr val="00CC99"/>
    <a:srgbClr val="00966F"/>
    <a:srgbClr val="009E75"/>
    <a:srgbClr val="00DEA4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F5091-51AA-4571-9DB0-CBB376339E62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0CAB5-6163-46D3-81D8-F08AFFA19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2.0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3.0 </a:t>
            </a:r>
            <a:r>
              <a:rPr lang="zh-CN" altLang="en-US" dirty="0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1" r:id="rId4"/>
    <p:sldLayoutId id="2147483662" r:id="rId5"/>
    <p:sldLayoutId id="214748366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923678"/>
            <a:ext cx="703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的单目摄像头寻线机器人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0E392C-B810-489A-BAD2-3F2D1D084468}"/>
              </a:ext>
            </a:extLst>
          </p:cNvPr>
          <p:cNvSpPr txBox="1"/>
          <p:nvPr/>
        </p:nvSpPr>
        <p:spPr>
          <a:xfrm>
            <a:off x="2963071" y="3795886"/>
            <a:ext cx="334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指导老师：张懿</a:t>
            </a:r>
            <a:endParaRPr lang="en-US" altLang="zh-C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答辩人：汪哲嫣、刘永欣、邱南士</a:t>
            </a:r>
            <a:endParaRPr lang="en-US" altLang="zh-C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87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现有的问题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9B655F-F700-4013-9499-B930AF52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907" y="915566"/>
            <a:ext cx="4670186" cy="28534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52C9D7-C8B3-4A1D-B894-8EC1583FB382}"/>
              </a:ext>
            </a:extLst>
          </p:cNvPr>
          <p:cNvSpPr txBox="1"/>
          <p:nvPr/>
        </p:nvSpPr>
        <p:spPr>
          <a:xfrm>
            <a:off x="2472706" y="3979428"/>
            <a:ext cx="441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人力 → 取货机器人</a:t>
            </a:r>
          </a:p>
        </p:txBody>
      </p:sp>
    </p:spTree>
    <p:extLst>
      <p:ext uri="{BB962C8B-B14F-4D97-AF65-F5344CB8AC3E}">
        <p14:creationId xmlns:p14="http://schemas.microsoft.com/office/powerpoint/2010/main" val="149925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3D56-8819-468A-A97B-5A7D0F2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B53FC7-FFC4-41DD-BE29-3F2F43A8612A}"/>
              </a:ext>
            </a:extLst>
          </p:cNvPr>
          <p:cNvSpPr txBox="1"/>
          <p:nvPr/>
        </p:nvSpPr>
        <p:spPr>
          <a:xfrm>
            <a:off x="787989" y="1563638"/>
            <a:ext cx="7568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我们的寻路的算法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↓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的单目摄像头识别寻路算法</a:t>
            </a:r>
          </a:p>
        </p:txBody>
      </p:sp>
    </p:spTree>
    <p:extLst>
      <p:ext uri="{BB962C8B-B14F-4D97-AF65-F5344CB8AC3E}">
        <p14:creationId xmlns:p14="http://schemas.microsoft.com/office/powerpoint/2010/main" val="276140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我们的想法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36B372-AD58-4521-A432-31A71C80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11" y="771550"/>
            <a:ext cx="423337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5" name="Picture 2" descr="https://img-blog.csdn.net/20160928161205935?watermark/2/text/aHR0cDovL2Jsb2cuY3Nkbi5uZXQv/font/5a6L5L2T/fontsize/400/fill/I0JBQkFCMA==/dissolve/70/gravity/SouthEast">
            <a:extLst>
              <a:ext uri="{FF2B5EF4-FFF2-40B4-BE49-F238E27FC236}">
                <a16:creationId xmlns:a16="http://schemas.microsoft.com/office/drawing/2014/main" id="{C195B0DA-BA53-4582-A4EC-24404D1C1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" b="11995"/>
          <a:stretch/>
        </p:blipFill>
        <p:spPr bwMode="auto">
          <a:xfrm>
            <a:off x="2604848" y="774729"/>
            <a:ext cx="4199399" cy="15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4A3B916-F900-4C45-B9FE-7F237B359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54" b="6500"/>
          <a:stretch/>
        </p:blipFill>
        <p:spPr>
          <a:xfrm>
            <a:off x="3624275" y="2737772"/>
            <a:ext cx="2160544" cy="15014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8DB11F5-A4A6-4312-8E84-5C6610EBB705}"/>
              </a:ext>
            </a:extLst>
          </p:cNvPr>
          <p:cNvSpPr txBox="1"/>
          <p:nvPr/>
        </p:nvSpPr>
        <p:spPr>
          <a:xfrm>
            <a:off x="2862909" y="2347298"/>
            <a:ext cx="169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道路灰度图像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E15747-3ED8-4E2F-A5DE-9F618A25F371}"/>
              </a:ext>
            </a:extLst>
          </p:cNvPr>
          <p:cNvSpPr txBox="1"/>
          <p:nvPr/>
        </p:nvSpPr>
        <p:spPr>
          <a:xfrm>
            <a:off x="5327932" y="2318503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阈值分割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176240E-1C4F-4930-B68E-E011037959BD}"/>
              </a:ext>
            </a:extLst>
          </p:cNvPr>
          <p:cNvSpPr txBox="1"/>
          <p:nvPr/>
        </p:nvSpPr>
        <p:spPr>
          <a:xfrm>
            <a:off x="3923928" y="43736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Canny</a:t>
            </a:r>
            <a:r>
              <a:rPr lang="zh-CN" altLang="en-US" dirty="0"/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359893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F75E0E-2333-4E19-9103-17C7682E7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" b="5707"/>
          <a:stretch/>
        </p:blipFill>
        <p:spPr>
          <a:xfrm>
            <a:off x="2053222" y="1635646"/>
            <a:ext cx="5037556" cy="31231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677433C-BD49-4FED-91D4-8BC987D6692A}"/>
              </a:ext>
            </a:extLst>
          </p:cNvPr>
          <p:cNvSpPr txBox="1"/>
          <p:nvPr/>
        </p:nvSpPr>
        <p:spPr>
          <a:xfrm>
            <a:off x="3635896" y="99086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霍夫线变换</a:t>
            </a:r>
          </a:p>
        </p:txBody>
      </p:sp>
    </p:spTree>
    <p:extLst>
      <p:ext uri="{BB962C8B-B14F-4D97-AF65-F5344CB8AC3E}">
        <p14:creationId xmlns:p14="http://schemas.microsoft.com/office/powerpoint/2010/main" val="86693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我们的预期成果和预算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3CF9F0-37CB-4DAB-8365-7A963D616A8F}"/>
              </a:ext>
            </a:extLst>
          </p:cNvPr>
          <p:cNvSpPr txBox="1"/>
          <p:nvPr/>
        </p:nvSpPr>
        <p:spPr>
          <a:xfrm>
            <a:off x="899592" y="987574"/>
            <a:ext cx="432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产生结果的形式： </a:t>
            </a:r>
            <a:endParaRPr lang="zh-CN" altLang="zh-CN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一台可以进行单目识别循迹的机器人。</a:t>
            </a:r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基于</a:t>
            </a:r>
            <a:r>
              <a:rPr lang="en-US" altLang="zh-CN" dirty="0"/>
              <a:t>OpenCV</a:t>
            </a:r>
            <a:r>
              <a:rPr lang="zh-CN" altLang="zh-CN" dirty="0"/>
              <a:t>的单目循迹配套算法。</a:t>
            </a:r>
          </a:p>
          <a:p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60C1526-168A-43A6-93B5-400456942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02729"/>
              </p:ext>
            </p:extLst>
          </p:nvPr>
        </p:nvGraphicFramePr>
        <p:xfrm>
          <a:off x="904775" y="2187903"/>
          <a:ext cx="6115743" cy="22572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8581">
                  <a:extLst>
                    <a:ext uri="{9D8B030D-6E8A-4147-A177-3AD203B41FA5}">
                      <a16:colId xmlns:a16="http://schemas.microsoft.com/office/drawing/2014/main" val="3905619062"/>
                    </a:ext>
                  </a:extLst>
                </a:gridCol>
                <a:gridCol w="2038581">
                  <a:extLst>
                    <a:ext uri="{9D8B030D-6E8A-4147-A177-3AD203B41FA5}">
                      <a16:colId xmlns:a16="http://schemas.microsoft.com/office/drawing/2014/main" val="973286384"/>
                    </a:ext>
                  </a:extLst>
                </a:gridCol>
                <a:gridCol w="2038581">
                  <a:extLst>
                    <a:ext uri="{9D8B030D-6E8A-4147-A177-3AD203B41FA5}">
                      <a16:colId xmlns:a16="http://schemas.microsoft.com/office/drawing/2014/main" val="1676312059"/>
                    </a:ext>
                  </a:extLst>
                </a:gridCol>
              </a:tblGrid>
              <a:tr h="27903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开支科目</a:t>
                      </a:r>
                    </a:p>
                  </a:txBody>
                  <a:tcPr marL="68802" marR="68802" marT="34401" marB="3440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预算经费（元）</a:t>
                      </a:r>
                    </a:p>
                  </a:txBody>
                  <a:tcPr marL="68802" marR="68802" marT="34401" marB="3440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备注</a:t>
                      </a:r>
                    </a:p>
                  </a:txBody>
                  <a:tcPr marL="68802" marR="68802" marT="34401" marB="3440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82168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交通费</a:t>
                      </a:r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200</a:t>
                      </a:r>
                      <a:endParaRPr lang="zh-CN" altLang="en-US" sz="1400" dirty="0"/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调研差旅费</a:t>
                      </a:r>
                    </a:p>
                  </a:txBody>
                  <a:tcPr marL="68802" marR="68802" marT="34401" marB="34401"/>
                </a:tc>
                <a:extLst>
                  <a:ext uri="{0D108BD9-81ED-4DB2-BD59-A6C34878D82A}">
                    <a16:rowId xmlns:a16="http://schemas.microsoft.com/office/drawing/2014/main" val="24268309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图书资料费</a:t>
                      </a:r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200</a:t>
                      </a:r>
                      <a:endParaRPr lang="zh-CN" altLang="en-US" sz="1400" dirty="0"/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算法与硬件相关书籍</a:t>
                      </a:r>
                    </a:p>
                  </a:txBody>
                  <a:tcPr marL="68802" marR="68802" marT="34401" marB="34401"/>
                </a:tc>
                <a:extLst>
                  <a:ext uri="{0D108BD9-81ED-4DB2-BD59-A6C34878D82A}">
                    <a16:rowId xmlns:a16="http://schemas.microsoft.com/office/drawing/2014/main" val="1285181707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印刷费</a:t>
                      </a:r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报告印刷费</a:t>
                      </a:r>
                    </a:p>
                  </a:txBody>
                  <a:tcPr marL="68802" marR="68802" marT="34401" marB="34401"/>
                </a:tc>
                <a:extLst>
                  <a:ext uri="{0D108BD9-81ED-4DB2-BD59-A6C34878D82A}">
                    <a16:rowId xmlns:a16="http://schemas.microsoft.com/office/drawing/2014/main" val="222256503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办公用品</a:t>
                      </a:r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办公用品</a:t>
                      </a:r>
                    </a:p>
                  </a:txBody>
                  <a:tcPr marL="68802" marR="68802" marT="34401" marB="34401"/>
                </a:tc>
                <a:extLst>
                  <a:ext uri="{0D108BD9-81ED-4DB2-BD59-A6C34878D82A}">
                    <a16:rowId xmlns:a16="http://schemas.microsoft.com/office/drawing/2014/main" val="3946052029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会议费</a:t>
                      </a:r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会议场地</a:t>
                      </a:r>
                    </a:p>
                  </a:txBody>
                  <a:tcPr marL="68802" marR="68802" marT="34401" marB="34401"/>
                </a:tc>
                <a:extLst>
                  <a:ext uri="{0D108BD9-81ED-4DB2-BD59-A6C34878D82A}">
                    <a16:rowId xmlns:a16="http://schemas.microsoft.com/office/drawing/2014/main" val="4045624353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实验材料费</a:t>
                      </a:r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400</a:t>
                      </a:r>
                      <a:endParaRPr lang="zh-CN" altLang="en-US" sz="1400" dirty="0"/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实验仪器</a:t>
                      </a:r>
                    </a:p>
                  </a:txBody>
                  <a:tcPr marL="68802" marR="68802" marT="34401" marB="34401"/>
                </a:tc>
                <a:extLst>
                  <a:ext uri="{0D108BD9-81ED-4DB2-BD59-A6C34878D82A}">
                    <a16:rowId xmlns:a16="http://schemas.microsoft.com/office/drawing/2014/main" val="2044544356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其它</a:t>
                      </a:r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300</a:t>
                      </a:r>
                      <a:endParaRPr lang="zh-CN" altLang="en-US" sz="1400" dirty="0"/>
                    </a:p>
                  </a:txBody>
                  <a:tcPr marL="68802" marR="68802" marT="34401" marB="3440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硬件、软件相关资源</a:t>
                      </a:r>
                    </a:p>
                  </a:txBody>
                  <a:tcPr marL="68802" marR="68802" marT="34401" marB="34401"/>
                </a:tc>
                <a:extLst>
                  <a:ext uri="{0D108BD9-81ED-4DB2-BD59-A6C34878D82A}">
                    <a16:rowId xmlns:a16="http://schemas.microsoft.com/office/drawing/2014/main" val="124960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7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577D1-101F-455C-9E97-070E19CD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4DB8D-5955-45EE-91C6-186714CF9CEB}"/>
              </a:ext>
            </a:extLst>
          </p:cNvPr>
          <p:cNvSpPr txBox="1"/>
          <p:nvPr/>
        </p:nvSpPr>
        <p:spPr>
          <a:xfrm>
            <a:off x="3206081" y="2283718"/>
            <a:ext cx="273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86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149</Words>
  <Application>Microsoft Office PowerPoint</Application>
  <PresentationFormat>全屏显示(16:9)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Calibri</vt:lpstr>
      <vt:lpstr>Office 主题</vt:lpstr>
      <vt:lpstr>PowerPoint 演示文稿</vt:lpstr>
      <vt:lpstr>现有的问题</vt:lpstr>
      <vt:lpstr>PowerPoint 演示文稿</vt:lpstr>
      <vt:lpstr>我们的想法</vt:lpstr>
      <vt:lpstr>PowerPoint 演示文稿</vt:lpstr>
      <vt:lpstr>PowerPoint 演示文稿</vt:lpstr>
      <vt:lpstr>我们的预期成果和预算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****.taobao.com</cp:keywords>
  <dc:description>****.taobao.com</dc:description>
  <cp:lastModifiedBy>13958026345@163.com</cp:lastModifiedBy>
  <cp:revision>83</cp:revision>
  <dcterms:modified xsi:type="dcterms:W3CDTF">2019-03-26T00:20:52Z</dcterms:modified>
  <cp:category>****.taobao.com</cp:category>
</cp:coreProperties>
</file>