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5851B-E3EB-4B95-86F9-117739A17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DE973E-D4C8-4633-8BDD-1DE05F7E4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75F6C-44CF-430C-9EBE-024EF3F7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9AE22-CD37-428A-9404-5D43DDA0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799BB-E03E-44A2-BC11-A140B7D4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6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3642A-2100-43BC-B9B1-C8F3285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CA87F-19CC-4C7A-A9D1-7DF2B52AE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7127-5E42-4357-AC0C-44CC27F3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EF0A6-517E-408B-A117-BB603B49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E7ABB-88C6-4B8F-8479-1888AADA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1584BB-15B2-49C0-AF99-38CE8456E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BB2392-A51B-41F9-AD63-D85A1C8F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15B90-4AE7-4F55-8BF6-F7816D9E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97031-C207-422E-BFC0-417253A8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8AFA6-D9DA-4953-BB13-C655AC95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0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66D9F-DA25-45AD-8F92-81357147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9CC00-0402-43FD-80F1-F99F94DF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2DDBB-C041-4A9A-B40E-C74E0E0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6F72D-831C-4619-8C0F-A9215B67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5D773-CB21-4973-AA7E-18173438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8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2394A-6CB4-4B46-B3AD-0D42133C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63A3E-39DC-42E2-8CDA-E731F576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EE2F9-1D2F-4F23-B45C-8BCF4614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1795E-D341-439E-9FE3-79801D5F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D1D2D-F3E6-49B7-A9F1-78397D8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45909-2524-4B2B-9169-12C01BAB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F151-5779-4374-8E1F-3D2E608D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9DB17-A99C-4018-A86E-E95A2CD3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CE071-98F0-41A3-98EB-DE1D8008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1BB04-958D-4394-BCF7-6C010100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6BB6D-913B-4AF9-BDCE-013EA9F4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C94AF-734A-4AB8-9508-FB96D6F2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962F1-E56C-4ACF-8331-17451A1B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967D4-DFFA-483A-9BCE-A228EC56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E7EF2-89B5-4221-A4AB-4EF5BDD99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BD82B-D23B-4165-8855-4804DBA3D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C7A124-1E3F-41BC-B109-EA4DDD75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21E785-D6B5-4E85-A9CB-2D8DE8B7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652F16-F667-4A9F-BA5E-223F775E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581D0-79C6-411C-B846-4ADE327E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D39935-E31D-4740-8D7C-207292D3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D0C06-CCB7-4F70-87A4-2AC4167D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191A2-AEA6-4A38-A6C3-7C0E8F19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1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28B09C-B603-48B8-A273-B5274382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1FDECF-FCFA-4163-8966-9C4FF321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96E9A-A28B-434D-9571-3A0B731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3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CB7A-EF1A-4885-A933-78A20B81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13ED9-0528-4972-8CE9-8528DA35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61160-395A-4B57-99F7-364D2684D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5807B-8383-42A2-AEAA-1B59CD0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36EAC-B06B-49D8-9670-590AA082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67CF2-8144-4791-A06D-16D7A010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72B28-A106-4762-B917-646E1D05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EF3278-3F48-4E47-8FEA-13281E225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D4F6A-B0C9-464C-B246-90A743F3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198AD-3C8A-49D1-9E85-FB92C7F2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0E10C-507A-45D7-8AE6-0A05C5E0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D0153-A941-4610-ADC9-8B5A11CD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29955-CAD4-45AF-98B9-B5B30A2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BC77A-AAF3-4651-B507-C986C8AAA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CF6D1-0F91-48DA-9E84-03BEA1983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7717-C5FE-4EA0-B615-154014AAA402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038D6-D8EB-4DA3-9F6C-F4E4086D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FCBAE-0E37-444A-BFC3-73354AF87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4563-2DDB-4D32-9C97-AFFE282C9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1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B40BD-CA5F-4353-85EB-7B7049B5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/>
              <a:t>OpenCV</a:t>
            </a:r>
            <a:r>
              <a:rPr lang="zh-CN" altLang="en-US" sz="4000" dirty="0"/>
              <a:t>的单目摄像头寻线机器人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2CAC6C-3C5B-4728-A7FF-FAE8FE0A6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6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61EB7F-0294-4C2E-A03B-85D379A5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62" y="1011217"/>
            <a:ext cx="5569073" cy="34026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EAEA57-336F-42C1-A179-937A4F4B1205}"/>
              </a:ext>
            </a:extLst>
          </p:cNvPr>
          <p:cNvSpPr txBox="1"/>
          <p:nvPr/>
        </p:nvSpPr>
        <p:spPr>
          <a:xfrm>
            <a:off x="5150175" y="301658"/>
            <a:ext cx="189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杂乱的仓库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DBA761-F2B3-467D-B993-5D45E0557F5D}"/>
              </a:ext>
            </a:extLst>
          </p:cNvPr>
          <p:cNvSpPr txBox="1"/>
          <p:nvPr/>
        </p:nvSpPr>
        <p:spPr>
          <a:xfrm>
            <a:off x="3889217" y="5005633"/>
            <a:ext cx="441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人力 → 取货机器人</a:t>
            </a:r>
          </a:p>
        </p:txBody>
      </p:sp>
    </p:spTree>
    <p:extLst>
      <p:ext uri="{BB962C8B-B14F-4D97-AF65-F5344CB8AC3E}">
        <p14:creationId xmlns:p14="http://schemas.microsoft.com/office/powerpoint/2010/main" val="361160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7333CB-24E3-48E2-ACA3-5F5CB1AE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1" y="487542"/>
            <a:ext cx="62674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9485AF-3A9F-4E91-84D4-66DA1325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54" b="6500"/>
          <a:stretch/>
        </p:blipFill>
        <p:spPr>
          <a:xfrm>
            <a:off x="4070903" y="3733757"/>
            <a:ext cx="3498817" cy="2431389"/>
          </a:xfrm>
          <a:prstGeom prst="rect">
            <a:avLst/>
          </a:prstGeom>
        </p:spPr>
      </p:pic>
      <p:pic>
        <p:nvPicPr>
          <p:cNvPr id="2050" name="Picture 2" descr="https://img-blog.csdn.net/20160928161205935?watermark/2/text/aHR0cDovL2Jsb2cuY3Nkbi5uZXQv/font/5a6L5L2T/fontsize/400/fill/I0JBQkFCMA==/dissolve/70/gravity/SouthEast">
            <a:extLst>
              <a:ext uri="{FF2B5EF4-FFF2-40B4-BE49-F238E27FC236}">
                <a16:creationId xmlns:a16="http://schemas.microsoft.com/office/drawing/2014/main" id="{EDF83919-0C02-46C8-988C-D845A4590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" b="11995"/>
          <a:stretch/>
        </p:blipFill>
        <p:spPr bwMode="auto">
          <a:xfrm>
            <a:off x="2034125" y="373974"/>
            <a:ext cx="7572375" cy="275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17272C-AA0A-485A-B368-4E2746931877}"/>
              </a:ext>
            </a:extLst>
          </p:cNvPr>
          <p:cNvSpPr txBox="1"/>
          <p:nvPr/>
        </p:nvSpPr>
        <p:spPr>
          <a:xfrm>
            <a:off x="3116908" y="32249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道路灰度图像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49612F-B7EB-4703-8B58-32EFFB4EF638}"/>
              </a:ext>
            </a:extLst>
          </p:cNvPr>
          <p:cNvSpPr txBox="1"/>
          <p:nvPr/>
        </p:nvSpPr>
        <p:spPr>
          <a:xfrm>
            <a:off x="7339009" y="3196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阈值分割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70A86F-8689-42F2-834A-76E0AEBEC5A8}"/>
              </a:ext>
            </a:extLst>
          </p:cNvPr>
          <p:cNvSpPr txBox="1"/>
          <p:nvPr/>
        </p:nvSpPr>
        <p:spPr>
          <a:xfrm>
            <a:off x="5035485" y="622710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Canny</a:t>
            </a:r>
            <a:r>
              <a:rPr lang="zh-CN" altLang="en-US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4811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740594-889D-40F0-BBC1-A25D05B9E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" b="5707"/>
          <a:stretch/>
        </p:blipFill>
        <p:spPr>
          <a:xfrm>
            <a:off x="2968609" y="1759742"/>
            <a:ext cx="5920868" cy="36707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60C1FC-1DD8-4CC2-833E-AEE97AF6F4D5}"/>
              </a:ext>
            </a:extLst>
          </p:cNvPr>
          <p:cNvSpPr txBox="1"/>
          <p:nvPr/>
        </p:nvSpPr>
        <p:spPr>
          <a:xfrm>
            <a:off x="5067268" y="9709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霍夫线变换</a:t>
            </a:r>
          </a:p>
        </p:txBody>
      </p:sp>
    </p:spTree>
    <p:extLst>
      <p:ext uri="{BB962C8B-B14F-4D97-AF65-F5344CB8AC3E}">
        <p14:creationId xmlns:p14="http://schemas.microsoft.com/office/powerpoint/2010/main" val="245909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D37389-4A2E-400E-8990-DC4A6B1AA953}"/>
              </a:ext>
            </a:extLst>
          </p:cNvPr>
          <p:cNvSpPr txBox="1"/>
          <p:nvPr/>
        </p:nvSpPr>
        <p:spPr>
          <a:xfrm>
            <a:off x="970961" y="1154277"/>
            <a:ext cx="4461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/>
              <a:t>产生结果的形式： </a:t>
            </a:r>
            <a:endParaRPr lang="zh-CN" altLang="zh-CN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一台可以进行单目识别循迹的机器人。</a:t>
            </a:r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基于</a:t>
            </a:r>
            <a:r>
              <a:rPr lang="en-US" altLang="zh-CN" dirty="0"/>
              <a:t>OpenCV</a:t>
            </a:r>
            <a:r>
              <a:rPr lang="zh-CN" altLang="zh-CN" dirty="0"/>
              <a:t>的单目循迹配套算法。</a:t>
            </a:r>
          </a:p>
          <a:p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4E922C-1B09-44A8-84F9-E88044DAE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94188"/>
              </p:ext>
            </p:extLst>
          </p:nvPr>
        </p:nvGraphicFramePr>
        <p:xfrm>
          <a:off x="970961" y="2737003"/>
          <a:ext cx="8127999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056190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3286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631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开支科目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预算经费（元）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备注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8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交通费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调研差旅费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图书资料费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算法与硬件相关书籍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8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印刷费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报告印刷费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办公用品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办公用品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会议场地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2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实验材料费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实验仪器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4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其它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硬件、软件相关资源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0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22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109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基于OpenCV的单目摄像头寻线机器人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基于OpenCV的单目摄像头寻线机器人</dc:title>
  <dc:creator>13958026345@163.com</dc:creator>
  <cp:lastModifiedBy>13958026345@163.com</cp:lastModifiedBy>
  <cp:revision>9</cp:revision>
  <dcterms:created xsi:type="dcterms:W3CDTF">2019-03-23T02:56:10Z</dcterms:created>
  <dcterms:modified xsi:type="dcterms:W3CDTF">2019-03-23T08:13:07Z</dcterms:modified>
</cp:coreProperties>
</file>