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B6FD5-5C2C-4238-A6B1-D13F6CBE4D9C}" v="49" dt="2019-03-25T11:01:02.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6" d="100"/>
          <a:sy n="86" d="100"/>
        </p:scale>
        <p:origin x="4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nor jim" userId="46db2715f00c7b71" providerId="LiveId" clId="{D18B6FD5-5C2C-4238-A6B1-D13F6CBE4D9C}"/>
    <pc:docChg chg="modSld">
      <pc:chgData name="Raynor jim" userId="46db2715f00c7b71" providerId="LiveId" clId="{D18B6FD5-5C2C-4238-A6B1-D13F6CBE4D9C}" dt="2019-03-25T11:01:02.554" v="221"/>
      <pc:docMkLst>
        <pc:docMk/>
      </pc:docMkLst>
      <pc:sldChg chg="modTransition">
        <pc:chgData name="Raynor jim" userId="46db2715f00c7b71" providerId="LiveId" clId="{D18B6FD5-5C2C-4238-A6B1-D13F6CBE4D9C}" dt="2019-03-25T10:59:46.143" v="211"/>
        <pc:sldMkLst>
          <pc:docMk/>
          <pc:sldMk cId="1380652137" sldId="256"/>
        </pc:sldMkLst>
      </pc:sldChg>
      <pc:sldChg chg="modTransition">
        <pc:chgData name="Raynor jim" userId="46db2715f00c7b71" providerId="LiveId" clId="{D18B6FD5-5C2C-4238-A6B1-D13F6CBE4D9C}" dt="2019-03-25T11:00:33.193" v="218"/>
        <pc:sldMkLst>
          <pc:docMk/>
          <pc:sldMk cId="3313083280" sldId="257"/>
        </pc:sldMkLst>
      </pc:sldChg>
      <pc:sldChg chg="modTransition">
        <pc:chgData name="Raynor jim" userId="46db2715f00c7b71" providerId="LiveId" clId="{D18B6FD5-5C2C-4238-A6B1-D13F6CBE4D9C}" dt="2019-03-25T11:00:53.744" v="219"/>
        <pc:sldMkLst>
          <pc:docMk/>
          <pc:sldMk cId="3840125790" sldId="258"/>
        </pc:sldMkLst>
      </pc:sldChg>
      <pc:sldChg chg="modSp modTransition">
        <pc:chgData name="Raynor jim" userId="46db2715f00c7b71" providerId="LiveId" clId="{D18B6FD5-5C2C-4238-A6B1-D13F6CBE4D9C}" dt="2019-03-25T11:00:57.859" v="220"/>
        <pc:sldMkLst>
          <pc:docMk/>
          <pc:sldMk cId="2010513361" sldId="259"/>
        </pc:sldMkLst>
        <pc:spChg chg="mod">
          <ac:chgData name="Raynor jim" userId="46db2715f00c7b71" providerId="LiveId" clId="{D18B6FD5-5C2C-4238-A6B1-D13F6CBE4D9C}" dt="2019-03-24T00:57:11.194" v="74"/>
          <ac:spMkLst>
            <pc:docMk/>
            <pc:sldMk cId="2010513361" sldId="259"/>
            <ac:spMk id="3" creationId="{AC1C5BD6-85A0-4672-80DE-17B595555EF3}"/>
          </ac:spMkLst>
        </pc:spChg>
      </pc:sldChg>
      <pc:sldChg chg="modSp modTransition">
        <pc:chgData name="Raynor jim" userId="46db2715f00c7b71" providerId="LiveId" clId="{D18B6FD5-5C2C-4238-A6B1-D13F6CBE4D9C}" dt="2019-03-25T11:01:02.554" v="221"/>
        <pc:sldMkLst>
          <pc:docMk/>
          <pc:sldMk cId="4033142133" sldId="260"/>
        </pc:sldMkLst>
        <pc:spChg chg="mod">
          <ac:chgData name="Raynor jim" userId="46db2715f00c7b71" providerId="LiveId" clId="{D18B6FD5-5C2C-4238-A6B1-D13F6CBE4D9C}" dt="2019-03-24T00:59:09.486" v="85"/>
          <ac:spMkLst>
            <pc:docMk/>
            <pc:sldMk cId="4033142133" sldId="260"/>
            <ac:spMk id="2" creationId="{C6241FC8-A416-49A4-A8F1-F7E10932332B}"/>
          </ac:spMkLst>
        </pc:spChg>
        <pc:spChg chg="mod">
          <ac:chgData name="Raynor jim" userId="46db2715f00c7b71" providerId="LiveId" clId="{D18B6FD5-5C2C-4238-A6B1-D13F6CBE4D9C}" dt="2019-03-24T00:59:47.071" v="210"/>
          <ac:spMkLst>
            <pc:docMk/>
            <pc:sldMk cId="4033142133" sldId="260"/>
            <ac:spMk id="3" creationId="{69703881-6395-4CF3-A686-F74CBD32BB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40881-3B0D-411C-AA37-B7BC7BD3FCE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55E4DA-4A8C-4E8C-A7EC-A4C9F6F3A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14E379-3047-4A28-9CE0-8CA138C8D787}"/>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5" name="页脚占位符 4">
            <a:extLst>
              <a:ext uri="{FF2B5EF4-FFF2-40B4-BE49-F238E27FC236}">
                <a16:creationId xmlns:a16="http://schemas.microsoft.com/office/drawing/2014/main" id="{882BAFE7-EBFF-4CBD-BAE5-BCBC7877F3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1177C8-E30A-4FD4-90EF-88D77ACCDA99}"/>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96564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AFA2C-6AAB-452D-962A-B4B2C42EAE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081FF7-3C6B-400E-A5D2-2A9AB38F04C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5E40A3-9A82-4BFA-9034-F1E4D5CB9153}"/>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5" name="页脚占位符 4">
            <a:extLst>
              <a:ext uri="{FF2B5EF4-FFF2-40B4-BE49-F238E27FC236}">
                <a16:creationId xmlns:a16="http://schemas.microsoft.com/office/drawing/2014/main" id="{F67A6243-DFE0-415A-B27D-A0817BC10C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E5E548-9E2D-48D3-B1F8-859D6445D5FE}"/>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2369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9993C1-8ECB-4222-8300-071D6E7059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165E9D-3805-4508-A129-CC2C508217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107139-5BA5-44DD-8E13-64A957E543CD}"/>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5" name="页脚占位符 4">
            <a:extLst>
              <a:ext uri="{FF2B5EF4-FFF2-40B4-BE49-F238E27FC236}">
                <a16:creationId xmlns:a16="http://schemas.microsoft.com/office/drawing/2014/main" id="{739ACD0D-4EDB-479F-ADAC-3190A4786D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0306AB-744D-444E-A4D2-1ACA8C72EF95}"/>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368495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FBF5E-D63C-49A3-B4F5-B99E5F4E6B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838DA9-5FEE-448D-AB8D-224E6EBF5F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C4E43E-9F17-480F-846B-F92DEB3E1EA9}"/>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5" name="页脚占位符 4">
            <a:extLst>
              <a:ext uri="{FF2B5EF4-FFF2-40B4-BE49-F238E27FC236}">
                <a16:creationId xmlns:a16="http://schemas.microsoft.com/office/drawing/2014/main" id="{5B3E2759-91C9-4049-A5A3-16A10A7A92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AE347F-A798-415D-B6CD-41619504F1DD}"/>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175775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B2372-9C00-4698-B90A-B085997A266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552813-BD30-4BF8-AF72-06D1CC6D6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045E6A3-89FD-4C21-9501-8C747D333C30}"/>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5" name="页脚占位符 4">
            <a:extLst>
              <a:ext uri="{FF2B5EF4-FFF2-40B4-BE49-F238E27FC236}">
                <a16:creationId xmlns:a16="http://schemas.microsoft.com/office/drawing/2014/main" id="{1E91555A-A0D3-4A98-AE6D-3165E8D76C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AFD8E9-7744-493B-AB9A-9B699ACDCE59}"/>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804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B3319-BE8F-4331-A32F-1362C9F2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61D87F-2119-41F3-8D62-E62D85990ED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75489D7-B73D-4543-A491-A7AEF2A08F3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BC183A4-EE0D-4183-AC41-513664B59BB9}"/>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6" name="页脚占位符 5">
            <a:extLst>
              <a:ext uri="{FF2B5EF4-FFF2-40B4-BE49-F238E27FC236}">
                <a16:creationId xmlns:a16="http://schemas.microsoft.com/office/drawing/2014/main" id="{F3FCD423-DAC7-43AB-A2BB-3958F6880E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1A9162-736C-4167-B1D4-E14F3A5EE85E}"/>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173712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3CFCB-DE83-4BD4-B1C3-C3D3CDBF768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4C8D28-6EDE-4BB5-A6F0-083571165D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9E290C-A34F-4607-849F-B34AAA167A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979CCC4-F95E-41D8-A9AA-93A263BCF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AFE78B-DACD-4E00-BCED-79AEBBBC1B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23BC85-F793-4CE4-BACA-C4C19D0ABCC6}"/>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8" name="页脚占位符 7">
            <a:extLst>
              <a:ext uri="{FF2B5EF4-FFF2-40B4-BE49-F238E27FC236}">
                <a16:creationId xmlns:a16="http://schemas.microsoft.com/office/drawing/2014/main" id="{863C2517-3BDB-4618-BE20-76A9CE5C73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9030A4B-7427-40F6-B297-08F807472BFB}"/>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387990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BC73E-9B33-4E4B-B02D-A3E4303A6F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AC963C-DB84-458E-B264-AF94287C1B9A}"/>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4" name="页脚占位符 3">
            <a:extLst>
              <a:ext uri="{FF2B5EF4-FFF2-40B4-BE49-F238E27FC236}">
                <a16:creationId xmlns:a16="http://schemas.microsoft.com/office/drawing/2014/main" id="{EF2D6E34-B859-4BF3-BCE2-65636E62CA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7DC1F-04B3-402D-87F5-769390B9CB02}"/>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240913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B930CC-598E-48E1-B8E4-24CC19F8425C}"/>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3" name="页脚占位符 2">
            <a:extLst>
              <a:ext uri="{FF2B5EF4-FFF2-40B4-BE49-F238E27FC236}">
                <a16:creationId xmlns:a16="http://schemas.microsoft.com/office/drawing/2014/main" id="{F02C7757-6995-468D-9848-D2C554EE3D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58E7AE-1BDE-4867-9001-E973102693ED}"/>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355573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00D55-484A-45E5-9E44-C7F4692E93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F7DE71-6C79-49FC-978A-C87DE3919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5758D7-58F0-4A04-817A-0A90C6D2F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D490C0-6A22-48E0-B9A7-714D37EA3625}"/>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6" name="页脚占位符 5">
            <a:extLst>
              <a:ext uri="{FF2B5EF4-FFF2-40B4-BE49-F238E27FC236}">
                <a16:creationId xmlns:a16="http://schemas.microsoft.com/office/drawing/2014/main" id="{05038B8C-4007-4249-88C7-9B0BE08E0C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587675-CEE7-44CD-B660-CE6A06B09AA7}"/>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61621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FE92F-3946-4BC3-AD6B-279093907A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9B1CE3-15BA-4CD6-83BE-66E9F51A4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B969C-70E6-4EEE-89BE-C1753DF5D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9657F0-A1EC-4CA9-B091-11823607BDF8}"/>
              </a:ext>
            </a:extLst>
          </p:cNvPr>
          <p:cNvSpPr>
            <a:spLocks noGrp="1"/>
          </p:cNvSpPr>
          <p:nvPr>
            <p:ph type="dt" sz="half" idx="10"/>
          </p:nvPr>
        </p:nvSpPr>
        <p:spPr/>
        <p:txBody>
          <a:bodyPr/>
          <a:lstStyle/>
          <a:p>
            <a:fld id="{5CD135F0-6079-4325-8A07-7173EC826FBA}" type="datetimeFigureOut">
              <a:rPr lang="zh-CN" altLang="en-US" smtClean="0"/>
              <a:t>2019/3/25</a:t>
            </a:fld>
            <a:endParaRPr lang="zh-CN" altLang="en-US"/>
          </a:p>
        </p:txBody>
      </p:sp>
      <p:sp>
        <p:nvSpPr>
          <p:cNvPr id="6" name="页脚占位符 5">
            <a:extLst>
              <a:ext uri="{FF2B5EF4-FFF2-40B4-BE49-F238E27FC236}">
                <a16:creationId xmlns:a16="http://schemas.microsoft.com/office/drawing/2014/main" id="{45FDE70E-71E8-40C5-A9E1-2FBC9AC37D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4FEFEB-E19C-4F1B-BD96-E33AFDABA99F}"/>
              </a:ext>
            </a:extLst>
          </p:cNvPr>
          <p:cNvSpPr>
            <a:spLocks noGrp="1"/>
          </p:cNvSpPr>
          <p:nvPr>
            <p:ph type="sldNum" sz="quarter" idx="12"/>
          </p:nvPr>
        </p:nvSpPr>
        <p:spPr/>
        <p:txBody>
          <a:body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163501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1D4692-9369-404C-93AD-4D7CF7080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1A94C8-392F-4FCA-9973-77476A8F8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EAD6F4-5172-4D66-8C91-59AF85C56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135F0-6079-4325-8A07-7173EC826FBA}" type="datetimeFigureOut">
              <a:rPr lang="zh-CN" altLang="en-US" smtClean="0"/>
              <a:t>2019/3/25</a:t>
            </a:fld>
            <a:endParaRPr lang="zh-CN" altLang="en-US"/>
          </a:p>
        </p:txBody>
      </p:sp>
      <p:sp>
        <p:nvSpPr>
          <p:cNvPr id="5" name="页脚占位符 4">
            <a:extLst>
              <a:ext uri="{FF2B5EF4-FFF2-40B4-BE49-F238E27FC236}">
                <a16:creationId xmlns:a16="http://schemas.microsoft.com/office/drawing/2014/main" id="{DF3EB60C-19BA-4727-8331-0ACFCB26F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2EF4537-F208-484F-9396-E51E297E3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62995-8F78-4EA2-A594-A74E128E2A9A}" type="slidenum">
              <a:rPr lang="zh-CN" altLang="en-US" smtClean="0"/>
              <a:t>‹#›</a:t>
            </a:fld>
            <a:endParaRPr lang="zh-CN" altLang="en-US"/>
          </a:p>
        </p:txBody>
      </p:sp>
    </p:spTree>
    <p:extLst>
      <p:ext uri="{BB962C8B-B14F-4D97-AF65-F5344CB8AC3E}">
        <p14:creationId xmlns:p14="http://schemas.microsoft.com/office/powerpoint/2010/main" val="96934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AFB5EDE-84F4-4A1A-8C26-4ADAD534EF4F}"/>
              </a:ext>
            </a:extLst>
          </p:cNvPr>
          <p:cNvSpPr>
            <a:spLocks noGrp="1"/>
          </p:cNvSpPr>
          <p:nvPr>
            <p:ph type="ctrTitle"/>
          </p:nvPr>
        </p:nvSpPr>
        <p:spPr>
          <a:xfrm>
            <a:off x="838199" y="4525347"/>
            <a:ext cx="6801321" cy="1737360"/>
          </a:xfrm>
        </p:spPr>
        <p:txBody>
          <a:bodyPr anchor="ctr">
            <a:normAutofit/>
          </a:bodyPr>
          <a:lstStyle/>
          <a:p>
            <a:pPr algn="r"/>
            <a:r>
              <a:rPr lang="zh-CN" altLang="en-US" sz="4200">
                <a:latin typeface="+mj-ea"/>
              </a:rPr>
              <a:t>自动化农场中光质和光强控制的影响探究及工程实现</a:t>
            </a:r>
          </a:p>
        </p:txBody>
      </p:sp>
      <p:sp>
        <p:nvSpPr>
          <p:cNvPr id="3" name="副标题 2">
            <a:extLst>
              <a:ext uri="{FF2B5EF4-FFF2-40B4-BE49-F238E27FC236}">
                <a16:creationId xmlns:a16="http://schemas.microsoft.com/office/drawing/2014/main" id="{FB733F83-34C7-4463-9C08-49782C79CB10}"/>
              </a:ext>
            </a:extLst>
          </p:cNvPr>
          <p:cNvSpPr>
            <a:spLocks noGrp="1"/>
          </p:cNvSpPr>
          <p:nvPr>
            <p:ph type="subTitle" idx="1"/>
          </p:nvPr>
        </p:nvSpPr>
        <p:spPr>
          <a:xfrm>
            <a:off x="7961258" y="4525347"/>
            <a:ext cx="3258675" cy="1737360"/>
          </a:xfrm>
        </p:spPr>
        <p:txBody>
          <a:bodyPr anchor="ctr">
            <a:normAutofit/>
          </a:bodyPr>
          <a:lstStyle/>
          <a:p>
            <a:pPr algn="l"/>
            <a:endParaRPr lang="en-US" altLang="zh-CN" sz="1500"/>
          </a:p>
          <a:p>
            <a:pPr algn="l"/>
            <a:r>
              <a:rPr lang="zh-CN" altLang="en-US" sz="1500"/>
              <a:t>项目成员：</a:t>
            </a:r>
            <a:endParaRPr lang="en-US" altLang="zh-CN" sz="1500"/>
          </a:p>
          <a:p>
            <a:pPr algn="l"/>
            <a:r>
              <a:rPr lang="zh-CN" altLang="en-US" sz="1500"/>
              <a:t>潘陈昊</a:t>
            </a:r>
            <a:endParaRPr lang="en-US" altLang="zh-CN" sz="1500"/>
          </a:p>
          <a:p>
            <a:pPr algn="l"/>
            <a:r>
              <a:rPr lang="zh-CN" altLang="en-US" sz="1500"/>
              <a:t>韦梁羽声</a:t>
            </a:r>
            <a:endParaRPr lang="en-US" altLang="zh-CN" sz="1500"/>
          </a:p>
          <a:p>
            <a:pPr algn="l"/>
            <a:r>
              <a:rPr lang="zh-CN" altLang="en-US" sz="1500"/>
              <a:t>邱南士</a:t>
            </a:r>
            <a:endParaRPr lang="en-US" altLang="zh-CN" sz="1500"/>
          </a:p>
          <a:p>
            <a:pPr algn="l"/>
            <a:endParaRPr lang="en-US" altLang="zh-CN" sz="1500"/>
          </a:p>
          <a:p>
            <a:pPr algn="l"/>
            <a:endParaRPr lang="zh-CN" altLang="en-US" sz="1500"/>
          </a:p>
        </p:txBody>
      </p:sp>
      <p:sp>
        <p:nvSpPr>
          <p:cNvPr id="25"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65213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33CF6BE-3890-4101-8462-64CBF18670F7}"/>
              </a:ext>
            </a:extLst>
          </p:cNvPr>
          <p:cNvSpPr>
            <a:spLocks noGrp="1"/>
          </p:cNvSpPr>
          <p:nvPr>
            <p:ph type="title"/>
          </p:nvPr>
        </p:nvSpPr>
        <p:spPr>
          <a:xfrm>
            <a:off x="640079" y="4526280"/>
            <a:ext cx="7410681" cy="1737360"/>
          </a:xfrm>
        </p:spPr>
        <p:txBody>
          <a:bodyPr>
            <a:normAutofit/>
          </a:bodyPr>
          <a:lstStyle/>
          <a:p>
            <a:r>
              <a:rPr lang="zh-CN" altLang="en-US" sz="4800" dirty="0"/>
              <a:t>背景和意义</a:t>
            </a:r>
          </a:p>
        </p:txBody>
      </p:sp>
      <p:sp>
        <p:nvSpPr>
          <p:cNvPr id="3" name="内容占位符 2">
            <a:extLst>
              <a:ext uri="{FF2B5EF4-FFF2-40B4-BE49-F238E27FC236}">
                <a16:creationId xmlns:a16="http://schemas.microsoft.com/office/drawing/2014/main" id="{5029B734-E768-436B-A44A-06F87AC44709}"/>
              </a:ext>
            </a:extLst>
          </p:cNvPr>
          <p:cNvSpPr>
            <a:spLocks noGrp="1"/>
          </p:cNvSpPr>
          <p:nvPr>
            <p:ph idx="1"/>
          </p:nvPr>
        </p:nvSpPr>
        <p:spPr>
          <a:xfrm>
            <a:off x="640080" y="595293"/>
            <a:ext cx="5676637" cy="3463951"/>
          </a:xfrm>
        </p:spPr>
        <p:txBody>
          <a:bodyPr anchor="ctr">
            <a:normAutofit/>
          </a:bodyPr>
          <a:lstStyle/>
          <a:p>
            <a:r>
              <a:rPr lang="zh-CN" altLang="zh-CN" sz="1800" dirty="0"/>
              <a:t>伴随着嵌入式设备的发展，建设精细化农业的成本逐渐降低，而精准农业随追求的使用精准农业系统可望提高生产效率即同样投入，提高产量，同样产量，减少投入，减少投入，提高产量，则需要对各种资源进行精确控制，本项目所研究的光质控制则是极大实现保留资源的同时优化投入回报。而对于使用精准农业系统，可以在进行光照是，对于“多少？”，“哪里？”，以及“何时？”等问题给出比较精确的答案。</a:t>
            </a:r>
            <a:endParaRPr lang="zh-CN" altLang="en-US" sz="1800" dirty="0"/>
          </a:p>
        </p:txBody>
      </p:sp>
      <p:sp>
        <p:nvSpPr>
          <p:cNvPr id="46" name="Freeform: Shape 45">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08328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D61A269-D59C-4E17-A1A4-35A228860B16}"/>
              </a:ext>
            </a:extLst>
          </p:cNvPr>
          <p:cNvSpPr>
            <a:spLocks noGrp="1"/>
          </p:cNvSpPr>
          <p:nvPr>
            <p:ph type="title"/>
          </p:nvPr>
        </p:nvSpPr>
        <p:spPr>
          <a:xfrm>
            <a:off x="640079" y="4526280"/>
            <a:ext cx="7410681" cy="1737360"/>
          </a:xfrm>
        </p:spPr>
        <p:txBody>
          <a:bodyPr>
            <a:normAutofit/>
          </a:bodyPr>
          <a:lstStyle/>
          <a:p>
            <a:r>
              <a:rPr lang="zh-CN" altLang="en-US" sz="4800" dirty="0"/>
              <a:t>实现方案</a:t>
            </a:r>
          </a:p>
        </p:txBody>
      </p:sp>
      <p:sp>
        <p:nvSpPr>
          <p:cNvPr id="3" name="内容占位符 2">
            <a:extLst>
              <a:ext uri="{FF2B5EF4-FFF2-40B4-BE49-F238E27FC236}">
                <a16:creationId xmlns:a16="http://schemas.microsoft.com/office/drawing/2014/main" id="{0EF51025-C2B5-4AE3-BEAC-B56B711DC2AA}"/>
              </a:ext>
            </a:extLst>
          </p:cNvPr>
          <p:cNvSpPr>
            <a:spLocks noGrp="1"/>
          </p:cNvSpPr>
          <p:nvPr>
            <p:ph idx="1"/>
          </p:nvPr>
        </p:nvSpPr>
        <p:spPr>
          <a:xfrm>
            <a:off x="640080" y="595293"/>
            <a:ext cx="5676637" cy="3463951"/>
          </a:xfrm>
        </p:spPr>
        <p:txBody>
          <a:bodyPr anchor="ctr">
            <a:normAutofit/>
          </a:bodyPr>
          <a:lstStyle/>
          <a:p>
            <a:r>
              <a:rPr lang="zh-CN" altLang="en-US" sz="1800" dirty="0"/>
              <a:t>基于单片机控制的</a:t>
            </a:r>
            <a:r>
              <a:rPr lang="en-US" altLang="zh-CN" sz="1800" dirty="0"/>
              <a:t>LED</a:t>
            </a:r>
            <a:r>
              <a:rPr lang="zh-CN" altLang="en-US" sz="1800" dirty="0"/>
              <a:t>光源阵列</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12579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A568910-875E-42F7-849C-CCE771280520}"/>
              </a:ext>
            </a:extLst>
          </p:cNvPr>
          <p:cNvSpPr>
            <a:spLocks noGrp="1"/>
          </p:cNvSpPr>
          <p:nvPr>
            <p:ph type="title"/>
          </p:nvPr>
        </p:nvSpPr>
        <p:spPr>
          <a:xfrm>
            <a:off x="640079" y="4526280"/>
            <a:ext cx="7410681" cy="1737360"/>
          </a:xfrm>
        </p:spPr>
        <p:txBody>
          <a:bodyPr>
            <a:normAutofit/>
          </a:bodyPr>
          <a:lstStyle/>
          <a:p>
            <a:r>
              <a:rPr lang="zh-CN" altLang="zh-CN" b="1" dirty="0"/>
              <a:t>创新点</a:t>
            </a:r>
            <a:endParaRPr lang="zh-CN" altLang="en-US" sz="4800" dirty="0"/>
          </a:p>
        </p:txBody>
      </p:sp>
      <p:sp>
        <p:nvSpPr>
          <p:cNvPr id="3" name="内容占位符 2">
            <a:extLst>
              <a:ext uri="{FF2B5EF4-FFF2-40B4-BE49-F238E27FC236}">
                <a16:creationId xmlns:a16="http://schemas.microsoft.com/office/drawing/2014/main" id="{AC1C5BD6-85A0-4672-80DE-17B595555EF3}"/>
              </a:ext>
            </a:extLst>
          </p:cNvPr>
          <p:cNvSpPr>
            <a:spLocks noGrp="1"/>
          </p:cNvSpPr>
          <p:nvPr>
            <p:ph idx="1"/>
          </p:nvPr>
        </p:nvSpPr>
        <p:spPr>
          <a:xfrm>
            <a:off x="640080" y="595293"/>
            <a:ext cx="5676637" cy="3463951"/>
          </a:xfrm>
        </p:spPr>
        <p:txBody>
          <a:bodyPr anchor="ctr">
            <a:normAutofit/>
          </a:bodyPr>
          <a:lstStyle/>
          <a:p>
            <a:r>
              <a:rPr lang="zh-CN" altLang="en-US" sz="1800" dirty="0"/>
              <a:t>低功耗</a:t>
            </a:r>
            <a:endParaRPr lang="en-US" altLang="zh-CN" sz="1800" dirty="0"/>
          </a:p>
          <a:p>
            <a:r>
              <a:rPr lang="zh-CN" altLang="en-US" sz="1800" dirty="0"/>
              <a:t>高精度</a:t>
            </a:r>
            <a:endParaRPr lang="en-US" altLang="zh-CN" sz="1800" dirty="0"/>
          </a:p>
          <a:p>
            <a:r>
              <a:rPr lang="zh-CN" altLang="en-US" sz="1800" dirty="0"/>
              <a:t>低成本</a:t>
            </a:r>
            <a:endParaRPr lang="en-US" altLang="zh-CN" sz="1800" dirty="0"/>
          </a:p>
          <a:p>
            <a:r>
              <a:rPr lang="zh-CN" altLang="en-US" sz="1800" dirty="0"/>
              <a:t>去人工</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051336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C6241FC8-A416-49A4-A8F1-F7E10932332B}"/>
              </a:ext>
            </a:extLst>
          </p:cNvPr>
          <p:cNvSpPr>
            <a:spLocks noGrp="1"/>
          </p:cNvSpPr>
          <p:nvPr>
            <p:ph type="title"/>
          </p:nvPr>
        </p:nvSpPr>
        <p:spPr>
          <a:xfrm>
            <a:off x="640079" y="4526280"/>
            <a:ext cx="7410681" cy="1737360"/>
          </a:xfrm>
        </p:spPr>
        <p:txBody>
          <a:bodyPr>
            <a:normAutofit/>
          </a:bodyPr>
          <a:lstStyle/>
          <a:p>
            <a:r>
              <a:rPr lang="zh-CN" altLang="en-US" sz="4800" dirty="0"/>
              <a:t>成果</a:t>
            </a:r>
          </a:p>
        </p:txBody>
      </p:sp>
      <p:sp>
        <p:nvSpPr>
          <p:cNvPr id="3" name="内容占位符 2">
            <a:extLst>
              <a:ext uri="{FF2B5EF4-FFF2-40B4-BE49-F238E27FC236}">
                <a16:creationId xmlns:a16="http://schemas.microsoft.com/office/drawing/2014/main" id="{69703881-6395-4CF3-A686-F74CBD32BB43}"/>
              </a:ext>
            </a:extLst>
          </p:cNvPr>
          <p:cNvSpPr>
            <a:spLocks noGrp="1"/>
          </p:cNvSpPr>
          <p:nvPr>
            <p:ph idx="1"/>
          </p:nvPr>
        </p:nvSpPr>
        <p:spPr>
          <a:xfrm>
            <a:off x="640080" y="595293"/>
            <a:ext cx="5676637" cy="3463951"/>
          </a:xfrm>
        </p:spPr>
        <p:txBody>
          <a:bodyPr anchor="ctr">
            <a:normAutofit/>
          </a:bodyPr>
          <a:lstStyle/>
          <a:p>
            <a:r>
              <a:rPr lang="zh-CN" altLang="en-US" sz="1800" dirty="0"/>
              <a:t>控制设备和算法</a:t>
            </a:r>
            <a:endParaRPr lang="en-US" altLang="zh-CN" sz="1800" dirty="0"/>
          </a:p>
          <a:p>
            <a:r>
              <a:rPr lang="zh-CN" altLang="en-US" sz="1800" dirty="0"/>
              <a:t>使用设备前后的植物定性分析数据和结果</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314213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167</Words>
  <Application>Microsoft Office PowerPoint</Application>
  <PresentationFormat>宽屏</PresentationFormat>
  <Paragraphs>18</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Calibri</vt:lpstr>
      <vt:lpstr>Office 主题​​</vt:lpstr>
      <vt:lpstr>自动化农场中光质和光强控制的影响探究及工程实现</vt:lpstr>
      <vt:lpstr>背景和意义</vt:lpstr>
      <vt:lpstr>实现方案</vt:lpstr>
      <vt:lpstr>创新点</vt:lpstr>
      <vt:lpstr>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自动化农场中光质和光强控制的影响探究及工程实现</dc:title>
  <dc:creator>Raynor jim</dc:creator>
  <cp:lastModifiedBy>Raynor jim</cp:lastModifiedBy>
  <cp:revision>2</cp:revision>
  <dcterms:created xsi:type="dcterms:W3CDTF">2019-03-21T10:01:21Z</dcterms:created>
  <dcterms:modified xsi:type="dcterms:W3CDTF">2019-03-25T11:01:02Z</dcterms:modified>
</cp:coreProperties>
</file>