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256" r:id="rId2"/>
    <p:sldId id="257" r:id="rId3"/>
    <p:sldId id="258" r:id="rId4"/>
    <p:sldId id="259" r:id="rId5"/>
    <p:sldId id="260" r:id="rId6"/>
    <p:sldId id="261" r:id="rId7"/>
    <p:sldId id="295" r:id="rId8"/>
    <p:sldId id="282" r:id="rId9"/>
    <p:sldId id="281" r:id="rId10"/>
    <p:sldId id="283" r:id="rId11"/>
    <p:sldId id="267" r:id="rId12"/>
    <p:sldId id="291" r:id="rId13"/>
    <p:sldId id="284" r:id="rId14"/>
    <p:sldId id="285" r:id="rId15"/>
    <p:sldId id="290" r:id="rId16"/>
    <p:sldId id="286" r:id="rId17"/>
    <p:sldId id="288" r:id="rId18"/>
    <p:sldId id="289" r:id="rId19"/>
    <p:sldId id="292" r:id="rId20"/>
    <p:sldId id="293" r:id="rId21"/>
    <p:sldId id="294" r:id="rId22"/>
    <p:sldId id="287"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Poppins ExtraBold" panose="00000900000000000000" pitchFamily="2" charset="0"/>
      <p:bold r:id="rId33"/>
      <p:boldItalic r:id="rId34"/>
    </p:embeddedFont>
    <p:embeddedFont>
      <p:font typeface="Raleway" pitchFamily="2" charset="0"/>
      <p:regular r:id="rId35"/>
      <p:bold r:id="rId36"/>
      <p:italic r:id="rId37"/>
      <p:boldItalic r:id="rId38"/>
    </p:embeddedFont>
    <p:embeddedFont>
      <p:font typeface="Raleway Medium" pitchFamily="2" charset="0"/>
      <p:regular r:id="rId39"/>
      <p:bold r:id="rId40"/>
      <p:italic r:id="rId41"/>
      <p:boldItalic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5D4C1-D0F3-4634-B1F2-B3FE0F1E9342}">
  <a:tblStyle styleId="{E4B5D4C1-D0F3-4634-B1F2-B3FE0F1E93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deadb42789_0_1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deadb42789_0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256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df354fb775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df354fb775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529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47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5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613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173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567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265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71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043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45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df354fb775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df354fb775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2"/>
        <p:cNvGrpSpPr/>
        <p:nvPr/>
      </p:nvGrpSpPr>
      <p:grpSpPr>
        <a:xfrm>
          <a:off x="0" y="0"/>
          <a:ext cx="0" cy="0"/>
          <a:chOff x="0" y="0"/>
          <a:chExt cx="0" cy="0"/>
        </a:xfrm>
      </p:grpSpPr>
      <p:sp>
        <p:nvSpPr>
          <p:cNvPr id="1623" name="Google Shape;162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4" name="Google Shape;162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deadb42789_0_4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deadb42789_0_4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df354fb775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df354fb775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09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96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35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9975" y="1258350"/>
            <a:ext cx="5499600" cy="1928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09975" y="3204750"/>
            <a:ext cx="2598000" cy="680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78992" y="268409"/>
            <a:ext cx="719123" cy="709745"/>
            <a:chOff x="455175" y="268400"/>
            <a:chExt cx="602382" cy="594526"/>
          </a:xfrm>
        </p:grpSpPr>
        <p:sp>
          <p:nvSpPr>
            <p:cNvPr id="12" name="Google Shape;12;p2"/>
            <p:cNvSpPr/>
            <p:nvPr/>
          </p:nvSpPr>
          <p:spPr>
            <a:xfrm>
              <a:off x="781945" y="538475"/>
              <a:ext cx="275612" cy="317346"/>
            </a:xfrm>
            <a:custGeom>
              <a:avLst/>
              <a:gdLst/>
              <a:ahLst/>
              <a:cxnLst/>
              <a:rect l="l" t="t" r="r" b="b"/>
              <a:pathLst>
                <a:path w="11676" h="13444" fill="none" extrusionOk="0">
                  <a:moveTo>
                    <a:pt x="0" y="3370"/>
                  </a:moveTo>
                  <a:lnTo>
                    <a:pt x="0" y="10108"/>
                  </a:lnTo>
                  <a:lnTo>
                    <a:pt x="5838" y="13444"/>
                  </a:lnTo>
                  <a:lnTo>
                    <a:pt x="11675" y="10108"/>
                  </a:lnTo>
                  <a:lnTo>
                    <a:pt x="11675" y="3370"/>
                  </a:lnTo>
                  <a:lnTo>
                    <a:pt x="5838" y="1"/>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55175" y="545580"/>
              <a:ext cx="274809" cy="317346"/>
            </a:xfrm>
            <a:custGeom>
              <a:avLst/>
              <a:gdLst/>
              <a:ahLst/>
              <a:cxnLst/>
              <a:rect l="l" t="t" r="r" b="b"/>
              <a:pathLst>
                <a:path w="11642" h="13444" fill="none" extrusionOk="0">
                  <a:moveTo>
                    <a:pt x="0" y="3369"/>
                  </a:moveTo>
                  <a:lnTo>
                    <a:pt x="0" y="10107"/>
                  </a:lnTo>
                  <a:lnTo>
                    <a:pt x="5838" y="13443"/>
                  </a:lnTo>
                  <a:lnTo>
                    <a:pt x="11642" y="10107"/>
                  </a:lnTo>
                  <a:lnTo>
                    <a:pt x="11642" y="3369"/>
                  </a:lnTo>
                  <a:lnTo>
                    <a:pt x="5838" y="0"/>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1868" y="268400"/>
              <a:ext cx="274809" cy="317346"/>
            </a:xfrm>
            <a:custGeom>
              <a:avLst/>
              <a:gdLst/>
              <a:ahLst/>
              <a:cxnLst/>
              <a:rect l="l" t="t" r="r" b="b"/>
              <a:pathLst>
                <a:path w="11642" h="13444" fill="none" extrusionOk="0">
                  <a:moveTo>
                    <a:pt x="0" y="3369"/>
                  </a:moveTo>
                  <a:lnTo>
                    <a:pt x="0" y="10074"/>
                  </a:lnTo>
                  <a:lnTo>
                    <a:pt x="5804" y="13443"/>
                  </a:lnTo>
                  <a:lnTo>
                    <a:pt x="11642" y="10074"/>
                  </a:lnTo>
                  <a:lnTo>
                    <a:pt x="11642" y="3369"/>
                  </a:lnTo>
                  <a:lnTo>
                    <a:pt x="5804" y="0"/>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200"/>
        <p:cNvGrpSpPr/>
        <p:nvPr/>
      </p:nvGrpSpPr>
      <p:grpSpPr>
        <a:xfrm>
          <a:off x="0" y="0"/>
          <a:ext cx="0" cy="0"/>
          <a:chOff x="0" y="0"/>
          <a:chExt cx="0" cy="0"/>
        </a:xfrm>
      </p:grpSpPr>
      <p:grpSp>
        <p:nvGrpSpPr>
          <p:cNvPr id="1201" name="Google Shape;1201;p29"/>
          <p:cNvGrpSpPr/>
          <p:nvPr/>
        </p:nvGrpSpPr>
        <p:grpSpPr>
          <a:xfrm>
            <a:off x="340721" y="419140"/>
            <a:ext cx="8296797" cy="4351990"/>
            <a:chOff x="340721" y="419140"/>
            <a:chExt cx="8296797" cy="4351990"/>
          </a:xfrm>
        </p:grpSpPr>
        <p:sp>
          <p:nvSpPr>
            <p:cNvPr id="1202" name="Google Shape;1202;p29"/>
            <p:cNvSpPr/>
            <p:nvPr/>
          </p:nvSpPr>
          <p:spPr>
            <a:xfrm>
              <a:off x="779425" y="3804448"/>
              <a:ext cx="184451" cy="184451"/>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093750" y="4214023"/>
              <a:ext cx="184451" cy="184451"/>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533826" y="4341075"/>
              <a:ext cx="430054" cy="430054"/>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783524" y="785112"/>
              <a:ext cx="373457" cy="430040"/>
            </a:xfrm>
            <a:custGeom>
              <a:avLst/>
              <a:gdLst/>
              <a:ahLst/>
              <a:cxnLst/>
              <a:rect l="l" t="t" r="r" b="b"/>
              <a:pathLst>
                <a:path w="11676" h="13444" fill="none" extrusionOk="0">
                  <a:moveTo>
                    <a:pt x="0" y="3370"/>
                  </a:moveTo>
                  <a:lnTo>
                    <a:pt x="0" y="10108"/>
                  </a:lnTo>
                  <a:lnTo>
                    <a:pt x="5838" y="13444"/>
                  </a:lnTo>
                  <a:lnTo>
                    <a:pt x="11675" y="10108"/>
                  </a:lnTo>
                  <a:lnTo>
                    <a:pt x="11675" y="3370"/>
                  </a:lnTo>
                  <a:lnTo>
                    <a:pt x="5838" y="1"/>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340721" y="794740"/>
              <a:ext cx="372369" cy="430040"/>
            </a:xfrm>
            <a:custGeom>
              <a:avLst/>
              <a:gdLst/>
              <a:ahLst/>
              <a:cxnLst/>
              <a:rect l="l" t="t" r="r" b="b"/>
              <a:pathLst>
                <a:path w="11642" h="13444" fill="none" extrusionOk="0">
                  <a:moveTo>
                    <a:pt x="0" y="3369"/>
                  </a:moveTo>
                  <a:lnTo>
                    <a:pt x="0" y="10107"/>
                  </a:lnTo>
                  <a:lnTo>
                    <a:pt x="5838" y="13443"/>
                  </a:lnTo>
                  <a:lnTo>
                    <a:pt x="11642" y="10107"/>
                  </a:lnTo>
                  <a:lnTo>
                    <a:pt x="11642" y="3369"/>
                  </a:lnTo>
                  <a:lnTo>
                    <a:pt x="5838" y="0"/>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553054" y="419140"/>
              <a:ext cx="372369" cy="430040"/>
            </a:xfrm>
            <a:custGeom>
              <a:avLst/>
              <a:gdLst/>
              <a:ahLst/>
              <a:cxnLst/>
              <a:rect l="l" t="t" r="r" b="b"/>
              <a:pathLst>
                <a:path w="11642" h="13444" fill="none" extrusionOk="0">
                  <a:moveTo>
                    <a:pt x="0" y="3369"/>
                  </a:moveTo>
                  <a:lnTo>
                    <a:pt x="0" y="10074"/>
                  </a:lnTo>
                  <a:lnTo>
                    <a:pt x="5804" y="13443"/>
                  </a:lnTo>
                  <a:lnTo>
                    <a:pt x="11642" y="10074"/>
                  </a:lnTo>
                  <a:lnTo>
                    <a:pt x="11642" y="3369"/>
                  </a:lnTo>
                  <a:lnTo>
                    <a:pt x="5804" y="0"/>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8" name="Google Shape;1208;p29"/>
            <p:cNvGrpSpPr/>
            <p:nvPr/>
          </p:nvGrpSpPr>
          <p:grpSpPr>
            <a:xfrm flipH="1">
              <a:off x="7967367" y="4325882"/>
              <a:ext cx="365350" cy="445233"/>
              <a:chOff x="5562825" y="2204650"/>
              <a:chExt cx="331925" cy="404500"/>
            </a:xfrm>
          </p:grpSpPr>
          <p:sp>
            <p:nvSpPr>
              <p:cNvPr id="1209" name="Google Shape;1209;p29"/>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29"/>
            <p:cNvGrpSpPr/>
            <p:nvPr/>
          </p:nvGrpSpPr>
          <p:grpSpPr>
            <a:xfrm>
              <a:off x="8272167" y="3868682"/>
              <a:ext cx="365350" cy="445233"/>
              <a:chOff x="5562825" y="2204650"/>
              <a:chExt cx="331925" cy="404500"/>
            </a:xfrm>
          </p:grpSpPr>
          <p:sp>
            <p:nvSpPr>
              <p:cNvPr id="1218" name="Google Shape;1218;p29"/>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29"/>
            <p:cNvGrpSpPr/>
            <p:nvPr/>
          </p:nvGrpSpPr>
          <p:grpSpPr>
            <a:xfrm flipH="1">
              <a:off x="7891167" y="3640082"/>
              <a:ext cx="365350" cy="445233"/>
              <a:chOff x="5562825" y="2204650"/>
              <a:chExt cx="331925" cy="404500"/>
            </a:xfrm>
          </p:grpSpPr>
          <p:sp>
            <p:nvSpPr>
              <p:cNvPr id="1227" name="Google Shape;1227;p29"/>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6"/>
        <p:cNvGrpSpPr/>
        <p:nvPr/>
      </p:nvGrpSpPr>
      <p:grpSpPr>
        <a:xfrm>
          <a:off x="0" y="0"/>
          <a:ext cx="0" cy="0"/>
          <a:chOff x="0" y="0"/>
          <a:chExt cx="0" cy="0"/>
        </a:xfrm>
      </p:grpSpPr>
      <p:sp>
        <p:nvSpPr>
          <p:cNvPr id="197" name="Google Shape;19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61607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0" y="2463013"/>
            <a:ext cx="3861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618247" y="1172938"/>
            <a:ext cx="1232100" cy="102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4572000" y="3360200"/>
            <a:ext cx="31398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4"/>
          <p:cNvGrpSpPr/>
          <p:nvPr/>
        </p:nvGrpSpPr>
        <p:grpSpPr>
          <a:xfrm>
            <a:off x="110917" y="78707"/>
            <a:ext cx="9033449" cy="5064897"/>
            <a:chOff x="110917" y="78707"/>
            <a:chExt cx="9033449" cy="5064897"/>
          </a:xfrm>
        </p:grpSpPr>
        <p:grpSp>
          <p:nvGrpSpPr>
            <p:cNvPr id="21" name="Google Shape;21;p4"/>
            <p:cNvGrpSpPr/>
            <p:nvPr/>
          </p:nvGrpSpPr>
          <p:grpSpPr>
            <a:xfrm>
              <a:off x="415717" y="535907"/>
              <a:ext cx="365350" cy="445233"/>
              <a:chOff x="5562825" y="2204650"/>
              <a:chExt cx="331925" cy="404500"/>
            </a:xfrm>
          </p:grpSpPr>
          <p:sp>
            <p:nvSpPr>
              <p:cNvPr id="22" name="Google Shape;22;p4"/>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flipH="1">
              <a:off x="110917" y="78707"/>
              <a:ext cx="365350" cy="445233"/>
              <a:chOff x="5562825" y="2204650"/>
              <a:chExt cx="331925" cy="404500"/>
            </a:xfrm>
          </p:grpSpPr>
          <p:sp>
            <p:nvSpPr>
              <p:cNvPr id="31" name="Google Shape;31;p4"/>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a:off x="7952756" y="4210054"/>
              <a:ext cx="1191610" cy="933551"/>
              <a:chOff x="7717150" y="3269625"/>
              <a:chExt cx="1004900" cy="787275"/>
            </a:xfrm>
          </p:grpSpPr>
          <p:sp>
            <p:nvSpPr>
              <p:cNvPr id="40" name="Google Shape;40;p4"/>
              <p:cNvSpPr/>
              <p:nvPr/>
            </p:nvSpPr>
            <p:spPr>
              <a:xfrm>
                <a:off x="8047375" y="3528150"/>
                <a:ext cx="115950" cy="437000"/>
              </a:xfrm>
              <a:custGeom>
                <a:avLst/>
                <a:gdLst/>
                <a:ahLst/>
                <a:cxnLst/>
                <a:rect l="l" t="t" r="r" b="b"/>
                <a:pathLst>
                  <a:path w="4638" h="17480" fill="none" extrusionOk="0">
                    <a:moveTo>
                      <a:pt x="2302" y="17480"/>
                    </a:moveTo>
                    <a:lnTo>
                      <a:pt x="2302" y="17480"/>
                    </a:lnTo>
                    <a:cubicBezTo>
                      <a:pt x="1035" y="17480"/>
                      <a:pt x="1" y="16446"/>
                      <a:pt x="1" y="15178"/>
                    </a:cubicBezTo>
                    <a:lnTo>
                      <a:pt x="1" y="1"/>
                    </a:lnTo>
                    <a:lnTo>
                      <a:pt x="4637" y="1"/>
                    </a:lnTo>
                    <a:lnTo>
                      <a:pt x="4637" y="15178"/>
                    </a:lnTo>
                    <a:cubicBezTo>
                      <a:pt x="4637" y="16446"/>
                      <a:pt x="3603" y="17480"/>
                      <a:pt x="2302" y="17480"/>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067400" y="3579850"/>
                <a:ext cx="73400" cy="354450"/>
              </a:xfrm>
              <a:custGeom>
                <a:avLst/>
                <a:gdLst/>
                <a:ahLst/>
                <a:cxnLst/>
                <a:rect l="l" t="t" r="r" b="b"/>
                <a:pathLst>
                  <a:path w="2936" h="14178" extrusionOk="0">
                    <a:moveTo>
                      <a:pt x="0" y="1"/>
                    </a:moveTo>
                    <a:lnTo>
                      <a:pt x="0" y="12710"/>
                    </a:lnTo>
                    <a:cubicBezTo>
                      <a:pt x="0" y="13510"/>
                      <a:pt x="668" y="14178"/>
                      <a:pt x="1468" y="14178"/>
                    </a:cubicBezTo>
                    <a:cubicBezTo>
                      <a:pt x="2269" y="14178"/>
                      <a:pt x="2936" y="13510"/>
                      <a:pt x="2936" y="12710"/>
                    </a:cubicBezTo>
                    <a:lnTo>
                      <a:pt x="29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8093250" y="3604875"/>
                <a:ext cx="36725" cy="36725"/>
              </a:xfrm>
              <a:custGeom>
                <a:avLst/>
                <a:gdLst/>
                <a:ahLst/>
                <a:cxnLst/>
                <a:rect l="l" t="t" r="r" b="b"/>
                <a:pathLst>
                  <a:path w="1469" h="1469" fill="none" extrusionOk="0">
                    <a:moveTo>
                      <a:pt x="968" y="1335"/>
                    </a:moveTo>
                    <a:cubicBezTo>
                      <a:pt x="634" y="1468"/>
                      <a:pt x="267" y="1301"/>
                      <a:pt x="134" y="968"/>
                    </a:cubicBezTo>
                    <a:cubicBezTo>
                      <a:pt x="0" y="634"/>
                      <a:pt x="167" y="234"/>
                      <a:pt x="501" y="101"/>
                    </a:cubicBezTo>
                    <a:cubicBezTo>
                      <a:pt x="834" y="1"/>
                      <a:pt x="1201" y="134"/>
                      <a:pt x="1335" y="468"/>
                    </a:cubicBezTo>
                    <a:cubicBezTo>
                      <a:pt x="1468" y="834"/>
                      <a:pt x="1301" y="1201"/>
                      <a:pt x="968" y="1335"/>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8087400" y="3665425"/>
                <a:ext cx="36725" cy="32350"/>
              </a:xfrm>
              <a:custGeom>
                <a:avLst/>
                <a:gdLst/>
                <a:ahLst/>
                <a:cxnLst/>
                <a:rect l="l" t="t" r="r" b="b"/>
                <a:pathLst>
                  <a:path w="1469" h="1294" extrusionOk="0">
                    <a:moveTo>
                      <a:pt x="738" y="1"/>
                    </a:moveTo>
                    <a:cubicBezTo>
                      <a:pt x="660" y="1"/>
                      <a:pt x="580" y="16"/>
                      <a:pt x="501" y="47"/>
                    </a:cubicBezTo>
                    <a:cubicBezTo>
                      <a:pt x="168" y="180"/>
                      <a:pt x="1" y="547"/>
                      <a:pt x="134" y="881"/>
                    </a:cubicBezTo>
                    <a:cubicBezTo>
                      <a:pt x="237" y="1136"/>
                      <a:pt x="476" y="1294"/>
                      <a:pt x="732" y="1294"/>
                    </a:cubicBezTo>
                    <a:cubicBezTo>
                      <a:pt x="810" y="1294"/>
                      <a:pt x="890" y="1279"/>
                      <a:pt x="968" y="1248"/>
                    </a:cubicBezTo>
                    <a:cubicBezTo>
                      <a:pt x="1302" y="1114"/>
                      <a:pt x="1469" y="747"/>
                      <a:pt x="1335" y="414"/>
                    </a:cubicBezTo>
                    <a:cubicBezTo>
                      <a:pt x="1233" y="159"/>
                      <a:pt x="994" y="1"/>
                      <a:pt x="7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8112425" y="3837550"/>
                <a:ext cx="20875" cy="20875"/>
              </a:xfrm>
              <a:custGeom>
                <a:avLst/>
                <a:gdLst/>
                <a:ahLst/>
                <a:cxnLst/>
                <a:rect l="l" t="t" r="r" b="b"/>
                <a:pathLst>
                  <a:path w="835" h="835" fill="none" extrusionOk="0">
                    <a:moveTo>
                      <a:pt x="568" y="767"/>
                    </a:moveTo>
                    <a:cubicBezTo>
                      <a:pt x="368" y="834"/>
                      <a:pt x="167" y="734"/>
                      <a:pt x="101" y="567"/>
                    </a:cubicBezTo>
                    <a:cubicBezTo>
                      <a:pt x="1" y="367"/>
                      <a:pt x="101" y="167"/>
                      <a:pt x="301" y="100"/>
                    </a:cubicBezTo>
                    <a:cubicBezTo>
                      <a:pt x="468" y="0"/>
                      <a:pt x="701" y="100"/>
                      <a:pt x="768" y="300"/>
                    </a:cubicBezTo>
                    <a:cubicBezTo>
                      <a:pt x="835" y="467"/>
                      <a:pt x="735" y="701"/>
                      <a:pt x="568" y="767"/>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081575" y="3765000"/>
                <a:ext cx="20050" cy="20025"/>
              </a:xfrm>
              <a:custGeom>
                <a:avLst/>
                <a:gdLst/>
                <a:ahLst/>
                <a:cxnLst/>
                <a:rect l="l" t="t" r="r" b="b"/>
                <a:pathLst>
                  <a:path w="802" h="801" fill="none" extrusionOk="0">
                    <a:moveTo>
                      <a:pt x="534" y="734"/>
                    </a:moveTo>
                    <a:cubicBezTo>
                      <a:pt x="367" y="801"/>
                      <a:pt x="134" y="734"/>
                      <a:pt x="67" y="534"/>
                    </a:cubicBezTo>
                    <a:cubicBezTo>
                      <a:pt x="0" y="367"/>
                      <a:pt x="101" y="134"/>
                      <a:pt x="267" y="67"/>
                    </a:cubicBezTo>
                    <a:cubicBezTo>
                      <a:pt x="467" y="0"/>
                      <a:pt x="668" y="100"/>
                      <a:pt x="734" y="267"/>
                    </a:cubicBezTo>
                    <a:cubicBezTo>
                      <a:pt x="801" y="467"/>
                      <a:pt x="734" y="667"/>
                      <a:pt x="534" y="7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087400" y="3873925"/>
                <a:ext cx="36725" cy="32350"/>
              </a:xfrm>
              <a:custGeom>
                <a:avLst/>
                <a:gdLst/>
                <a:ahLst/>
                <a:cxnLst/>
                <a:rect l="l" t="t" r="r" b="b"/>
                <a:pathLst>
                  <a:path w="1469" h="1294" extrusionOk="0">
                    <a:moveTo>
                      <a:pt x="738" y="0"/>
                    </a:moveTo>
                    <a:cubicBezTo>
                      <a:pt x="660" y="0"/>
                      <a:pt x="580" y="15"/>
                      <a:pt x="501" y="46"/>
                    </a:cubicBezTo>
                    <a:cubicBezTo>
                      <a:pt x="168" y="180"/>
                      <a:pt x="1" y="547"/>
                      <a:pt x="134" y="880"/>
                    </a:cubicBezTo>
                    <a:cubicBezTo>
                      <a:pt x="237" y="1136"/>
                      <a:pt x="476" y="1293"/>
                      <a:pt x="732" y="1293"/>
                    </a:cubicBezTo>
                    <a:cubicBezTo>
                      <a:pt x="810" y="1293"/>
                      <a:pt x="890" y="1278"/>
                      <a:pt x="968" y="1247"/>
                    </a:cubicBezTo>
                    <a:cubicBezTo>
                      <a:pt x="1302" y="1114"/>
                      <a:pt x="1469" y="747"/>
                      <a:pt x="1335" y="413"/>
                    </a:cubicBezTo>
                    <a:cubicBezTo>
                      <a:pt x="1233" y="158"/>
                      <a:pt x="994" y="0"/>
                      <a:pt x="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075725" y="3802500"/>
                <a:ext cx="27550" cy="24225"/>
              </a:xfrm>
              <a:custGeom>
                <a:avLst/>
                <a:gdLst/>
                <a:ahLst/>
                <a:cxnLst/>
                <a:rect l="l" t="t" r="r" b="b"/>
                <a:pathLst>
                  <a:path w="1102" h="969" extrusionOk="0">
                    <a:moveTo>
                      <a:pt x="549" y="1"/>
                    </a:moveTo>
                    <a:cubicBezTo>
                      <a:pt x="490" y="1"/>
                      <a:pt x="429" y="12"/>
                      <a:pt x="368" y="35"/>
                    </a:cubicBezTo>
                    <a:cubicBezTo>
                      <a:pt x="134" y="135"/>
                      <a:pt x="1" y="401"/>
                      <a:pt x="101" y="668"/>
                    </a:cubicBezTo>
                    <a:cubicBezTo>
                      <a:pt x="178" y="848"/>
                      <a:pt x="354" y="969"/>
                      <a:pt x="553" y="969"/>
                    </a:cubicBezTo>
                    <a:cubicBezTo>
                      <a:pt x="612" y="969"/>
                      <a:pt x="674" y="958"/>
                      <a:pt x="735" y="935"/>
                    </a:cubicBezTo>
                    <a:cubicBezTo>
                      <a:pt x="968" y="835"/>
                      <a:pt x="1102" y="535"/>
                      <a:pt x="1002" y="301"/>
                    </a:cubicBezTo>
                    <a:cubicBezTo>
                      <a:pt x="925" y="121"/>
                      <a:pt x="748" y="1"/>
                      <a:pt x="5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107425" y="3719125"/>
                <a:ext cx="26700" cy="24225"/>
              </a:xfrm>
              <a:custGeom>
                <a:avLst/>
                <a:gdLst/>
                <a:ahLst/>
                <a:cxnLst/>
                <a:rect l="l" t="t" r="r" b="b"/>
                <a:pathLst>
                  <a:path w="1068" h="969" extrusionOk="0">
                    <a:moveTo>
                      <a:pt x="535" y="0"/>
                    </a:moveTo>
                    <a:cubicBezTo>
                      <a:pt x="478" y="0"/>
                      <a:pt x="421" y="11"/>
                      <a:pt x="367" y="34"/>
                    </a:cubicBezTo>
                    <a:cubicBezTo>
                      <a:pt x="101" y="134"/>
                      <a:pt x="1" y="401"/>
                      <a:pt x="101" y="668"/>
                    </a:cubicBezTo>
                    <a:cubicBezTo>
                      <a:pt x="178" y="848"/>
                      <a:pt x="354" y="968"/>
                      <a:pt x="538" y="968"/>
                    </a:cubicBezTo>
                    <a:cubicBezTo>
                      <a:pt x="592" y="968"/>
                      <a:pt x="648" y="957"/>
                      <a:pt x="701" y="934"/>
                    </a:cubicBezTo>
                    <a:cubicBezTo>
                      <a:pt x="968" y="834"/>
                      <a:pt x="1068" y="534"/>
                      <a:pt x="968" y="301"/>
                    </a:cubicBezTo>
                    <a:cubicBezTo>
                      <a:pt x="917" y="121"/>
                      <a:pt x="726" y="0"/>
                      <a:pt x="5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286725" y="3528150"/>
                <a:ext cx="115925" cy="437000"/>
              </a:xfrm>
              <a:custGeom>
                <a:avLst/>
                <a:gdLst/>
                <a:ahLst/>
                <a:cxnLst/>
                <a:rect l="l" t="t" r="r" b="b"/>
                <a:pathLst>
                  <a:path w="4637" h="17480" fill="none" extrusionOk="0">
                    <a:moveTo>
                      <a:pt x="2335" y="17480"/>
                    </a:moveTo>
                    <a:lnTo>
                      <a:pt x="2335" y="17480"/>
                    </a:lnTo>
                    <a:cubicBezTo>
                      <a:pt x="1034" y="17480"/>
                      <a:pt x="0" y="16446"/>
                      <a:pt x="0" y="15178"/>
                    </a:cubicBezTo>
                    <a:lnTo>
                      <a:pt x="0" y="1"/>
                    </a:lnTo>
                    <a:lnTo>
                      <a:pt x="4637" y="1"/>
                    </a:lnTo>
                    <a:lnTo>
                      <a:pt x="4637" y="15178"/>
                    </a:lnTo>
                    <a:cubicBezTo>
                      <a:pt x="4637" y="16446"/>
                      <a:pt x="3603" y="17480"/>
                      <a:pt x="2335" y="17480"/>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307575" y="3788350"/>
                <a:ext cx="72575" cy="145950"/>
              </a:xfrm>
              <a:custGeom>
                <a:avLst/>
                <a:gdLst/>
                <a:ahLst/>
                <a:cxnLst/>
                <a:rect l="l" t="t" r="r" b="b"/>
                <a:pathLst>
                  <a:path w="2903" h="5838" extrusionOk="0">
                    <a:moveTo>
                      <a:pt x="0" y="0"/>
                    </a:moveTo>
                    <a:lnTo>
                      <a:pt x="0" y="4370"/>
                    </a:lnTo>
                    <a:cubicBezTo>
                      <a:pt x="0" y="5170"/>
                      <a:pt x="634" y="5838"/>
                      <a:pt x="1435" y="5838"/>
                    </a:cubicBezTo>
                    <a:cubicBezTo>
                      <a:pt x="2235" y="5838"/>
                      <a:pt x="2902" y="5170"/>
                      <a:pt x="2902" y="4370"/>
                    </a:cubicBezTo>
                    <a:lnTo>
                      <a:pt x="29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8332575" y="3604875"/>
                <a:ext cx="36725" cy="36725"/>
              </a:xfrm>
              <a:custGeom>
                <a:avLst/>
                <a:gdLst/>
                <a:ahLst/>
                <a:cxnLst/>
                <a:rect l="l" t="t" r="r" b="b"/>
                <a:pathLst>
                  <a:path w="1469" h="1469" fill="none" extrusionOk="0">
                    <a:moveTo>
                      <a:pt x="1002" y="1335"/>
                    </a:moveTo>
                    <a:cubicBezTo>
                      <a:pt x="668" y="1468"/>
                      <a:pt x="268" y="1301"/>
                      <a:pt x="134" y="968"/>
                    </a:cubicBezTo>
                    <a:cubicBezTo>
                      <a:pt x="1" y="634"/>
                      <a:pt x="168" y="234"/>
                      <a:pt x="501" y="101"/>
                    </a:cubicBezTo>
                    <a:cubicBezTo>
                      <a:pt x="835" y="1"/>
                      <a:pt x="1235" y="134"/>
                      <a:pt x="1369" y="468"/>
                    </a:cubicBezTo>
                    <a:cubicBezTo>
                      <a:pt x="1469" y="834"/>
                      <a:pt x="1335" y="1201"/>
                      <a:pt x="1002" y="1335"/>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326750" y="3665425"/>
                <a:ext cx="36725" cy="32350"/>
              </a:xfrm>
              <a:custGeom>
                <a:avLst/>
                <a:gdLst/>
                <a:ahLst/>
                <a:cxnLst/>
                <a:rect l="l" t="t" r="r" b="b"/>
                <a:pathLst>
                  <a:path w="1469" h="1294" extrusionOk="0">
                    <a:moveTo>
                      <a:pt x="738" y="1"/>
                    </a:moveTo>
                    <a:cubicBezTo>
                      <a:pt x="659" y="1"/>
                      <a:pt x="579" y="16"/>
                      <a:pt x="501" y="47"/>
                    </a:cubicBezTo>
                    <a:cubicBezTo>
                      <a:pt x="167" y="180"/>
                      <a:pt x="0" y="547"/>
                      <a:pt x="134" y="881"/>
                    </a:cubicBezTo>
                    <a:cubicBezTo>
                      <a:pt x="236" y="1136"/>
                      <a:pt x="475" y="1294"/>
                      <a:pt x="731" y="1294"/>
                    </a:cubicBezTo>
                    <a:cubicBezTo>
                      <a:pt x="810" y="1294"/>
                      <a:pt x="890" y="1279"/>
                      <a:pt x="968" y="1248"/>
                    </a:cubicBezTo>
                    <a:cubicBezTo>
                      <a:pt x="1301" y="1114"/>
                      <a:pt x="1468" y="747"/>
                      <a:pt x="1335" y="414"/>
                    </a:cubicBezTo>
                    <a:cubicBezTo>
                      <a:pt x="1233" y="159"/>
                      <a:pt x="994" y="1"/>
                      <a:pt x="7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352600" y="3837550"/>
                <a:ext cx="20050" cy="20875"/>
              </a:xfrm>
              <a:custGeom>
                <a:avLst/>
                <a:gdLst/>
                <a:ahLst/>
                <a:cxnLst/>
                <a:rect l="l" t="t" r="r" b="b"/>
                <a:pathLst>
                  <a:path w="802" h="835" fill="none" extrusionOk="0">
                    <a:moveTo>
                      <a:pt x="534" y="767"/>
                    </a:moveTo>
                    <a:cubicBezTo>
                      <a:pt x="367" y="834"/>
                      <a:pt x="134" y="734"/>
                      <a:pt x="67" y="567"/>
                    </a:cubicBezTo>
                    <a:cubicBezTo>
                      <a:pt x="1" y="367"/>
                      <a:pt x="101" y="167"/>
                      <a:pt x="267" y="100"/>
                    </a:cubicBezTo>
                    <a:cubicBezTo>
                      <a:pt x="468" y="0"/>
                      <a:pt x="668" y="100"/>
                      <a:pt x="734" y="300"/>
                    </a:cubicBezTo>
                    <a:cubicBezTo>
                      <a:pt x="801" y="467"/>
                      <a:pt x="734" y="701"/>
                      <a:pt x="534" y="767"/>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310900" y="3566525"/>
                <a:ext cx="20050" cy="20875"/>
              </a:xfrm>
              <a:custGeom>
                <a:avLst/>
                <a:gdLst/>
                <a:ahLst/>
                <a:cxnLst/>
                <a:rect l="l" t="t" r="r" b="b"/>
                <a:pathLst>
                  <a:path w="802" h="835" fill="none" extrusionOk="0">
                    <a:moveTo>
                      <a:pt x="534" y="767"/>
                    </a:moveTo>
                    <a:cubicBezTo>
                      <a:pt x="368" y="834"/>
                      <a:pt x="134" y="734"/>
                      <a:pt x="67" y="567"/>
                    </a:cubicBezTo>
                    <a:cubicBezTo>
                      <a:pt x="1" y="367"/>
                      <a:pt x="101" y="167"/>
                      <a:pt x="268" y="100"/>
                    </a:cubicBezTo>
                    <a:cubicBezTo>
                      <a:pt x="468" y="0"/>
                      <a:pt x="668" y="100"/>
                      <a:pt x="735" y="300"/>
                    </a:cubicBezTo>
                    <a:cubicBezTo>
                      <a:pt x="801" y="467"/>
                      <a:pt x="735" y="701"/>
                      <a:pt x="534" y="767"/>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326750" y="3873925"/>
                <a:ext cx="36725" cy="32350"/>
              </a:xfrm>
              <a:custGeom>
                <a:avLst/>
                <a:gdLst/>
                <a:ahLst/>
                <a:cxnLst/>
                <a:rect l="l" t="t" r="r" b="b"/>
                <a:pathLst>
                  <a:path w="1469" h="1294" extrusionOk="0">
                    <a:moveTo>
                      <a:pt x="738" y="0"/>
                    </a:moveTo>
                    <a:cubicBezTo>
                      <a:pt x="659" y="0"/>
                      <a:pt x="579" y="15"/>
                      <a:pt x="501" y="46"/>
                    </a:cubicBezTo>
                    <a:cubicBezTo>
                      <a:pt x="167" y="180"/>
                      <a:pt x="0" y="547"/>
                      <a:pt x="134" y="880"/>
                    </a:cubicBezTo>
                    <a:cubicBezTo>
                      <a:pt x="236" y="1136"/>
                      <a:pt x="475" y="1293"/>
                      <a:pt x="731" y="1293"/>
                    </a:cubicBezTo>
                    <a:cubicBezTo>
                      <a:pt x="810" y="1293"/>
                      <a:pt x="890" y="1278"/>
                      <a:pt x="968" y="1247"/>
                    </a:cubicBezTo>
                    <a:cubicBezTo>
                      <a:pt x="1301" y="1114"/>
                      <a:pt x="1468" y="747"/>
                      <a:pt x="1335" y="413"/>
                    </a:cubicBezTo>
                    <a:cubicBezTo>
                      <a:pt x="1233" y="158"/>
                      <a:pt x="994" y="0"/>
                      <a:pt x="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8315900" y="3802500"/>
                <a:ext cx="26725" cy="24225"/>
              </a:xfrm>
              <a:custGeom>
                <a:avLst/>
                <a:gdLst/>
                <a:ahLst/>
                <a:cxnLst/>
                <a:rect l="l" t="t" r="r" b="b"/>
                <a:pathLst>
                  <a:path w="1069" h="969" extrusionOk="0">
                    <a:moveTo>
                      <a:pt x="535" y="1"/>
                    </a:moveTo>
                    <a:cubicBezTo>
                      <a:pt x="478" y="1"/>
                      <a:pt x="421" y="12"/>
                      <a:pt x="368" y="35"/>
                    </a:cubicBezTo>
                    <a:cubicBezTo>
                      <a:pt x="101" y="135"/>
                      <a:pt x="1" y="401"/>
                      <a:pt x="101" y="668"/>
                    </a:cubicBezTo>
                    <a:cubicBezTo>
                      <a:pt x="178" y="848"/>
                      <a:pt x="354" y="969"/>
                      <a:pt x="538" y="969"/>
                    </a:cubicBezTo>
                    <a:cubicBezTo>
                      <a:pt x="593" y="969"/>
                      <a:pt x="648" y="958"/>
                      <a:pt x="701" y="935"/>
                    </a:cubicBezTo>
                    <a:cubicBezTo>
                      <a:pt x="968" y="835"/>
                      <a:pt x="1068" y="535"/>
                      <a:pt x="968" y="301"/>
                    </a:cubicBezTo>
                    <a:cubicBezTo>
                      <a:pt x="917" y="121"/>
                      <a:pt x="727" y="1"/>
                      <a:pt x="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346775" y="3719125"/>
                <a:ext cx="27525" cy="24225"/>
              </a:xfrm>
              <a:custGeom>
                <a:avLst/>
                <a:gdLst/>
                <a:ahLst/>
                <a:cxnLst/>
                <a:rect l="l" t="t" r="r" b="b"/>
                <a:pathLst>
                  <a:path w="1101" h="969" extrusionOk="0">
                    <a:moveTo>
                      <a:pt x="549" y="0"/>
                    </a:moveTo>
                    <a:cubicBezTo>
                      <a:pt x="489" y="0"/>
                      <a:pt x="428" y="11"/>
                      <a:pt x="367" y="34"/>
                    </a:cubicBezTo>
                    <a:cubicBezTo>
                      <a:pt x="133" y="134"/>
                      <a:pt x="0" y="401"/>
                      <a:pt x="100" y="668"/>
                    </a:cubicBezTo>
                    <a:cubicBezTo>
                      <a:pt x="177" y="848"/>
                      <a:pt x="353" y="968"/>
                      <a:pt x="552" y="968"/>
                    </a:cubicBezTo>
                    <a:cubicBezTo>
                      <a:pt x="612" y="968"/>
                      <a:pt x="673" y="957"/>
                      <a:pt x="734" y="934"/>
                    </a:cubicBezTo>
                    <a:cubicBezTo>
                      <a:pt x="967" y="834"/>
                      <a:pt x="1101" y="534"/>
                      <a:pt x="1001" y="301"/>
                    </a:cubicBezTo>
                    <a:cubicBezTo>
                      <a:pt x="924" y="121"/>
                      <a:pt x="747" y="0"/>
                      <a:pt x="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526900" y="3528150"/>
                <a:ext cx="115925" cy="437000"/>
              </a:xfrm>
              <a:custGeom>
                <a:avLst/>
                <a:gdLst/>
                <a:ahLst/>
                <a:cxnLst/>
                <a:rect l="l" t="t" r="r" b="b"/>
                <a:pathLst>
                  <a:path w="4637" h="17480" fill="none" extrusionOk="0">
                    <a:moveTo>
                      <a:pt x="2302" y="17480"/>
                    </a:moveTo>
                    <a:lnTo>
                      <a:pt x="2302" y="17480"/>
                    </a:lnTo>
                    <a:cubicBezTo>
                      <a:pt x="1034" y="17480"/>
                      <a:pt x="0" y="16446"/>
                      <a:pt x="0" y="15178"/>
                    </a:cubicBezTo>
                    <a:lnTo>
                      <a:pt x="0" y="1"/>
                    </a:lnTo>
                    <a:lnTo>
                      <a:pt x="4637" y="1"/>
                    </a:lnTo>
                    <a:lnTo>
                      <a:pt x="4637" y="15178"/>
                    </a:lnTo>
                    <a:cubicBezTo>
                      <a:pt x="4637" y="16446"/>
                      <a:pt x="3603" y="17480"/>
                      <a:pt x="2302" y="17480"/>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546900" y="3579850"/>
                <a:ext cx="73425" cy="354450"/>
              </a:xfrm>
              <a:custGeom>
                <a:avLst/>
                <a:gdLst/>
                <a:ahLst/>
                <a:cxnLst/>
                <a:rect l="l" t="t" r="r" b="b"/>
                <a:pathLst>
                  <a:path w="2937" h="14178" extrusionOk="0">
                    <a:moveTo>
                      <a:pt x="1" y="1"/>
                    </a:moveTo>
                    <a:lnTo>
                      <a:pt x="1" y="12710"/>
                    </a:lnTo>
                    <a:cubicBezTo>
                      <a:pt x="1" y="13510"/>
                      <a:pt x="668" y="14178"/>
                      <a:pt x="1468" y="14178"/>
                    </a:cubicBezTo>
                    <a:cubicBezTo>
                      <a:pt x="2269" y="14178"/>
                      <a:pt x="2936" y="13510"/>
                      <a:pt x="2936" y="12710"/>
                    </a:cubicBezTo>
                    <a:lnTo>
                      <a:pt x="29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572750" y="3604875"/>
                <a:ext cx="36725" cy="36725"/>
              </a:xfrm>
              <a:custGeom>
                <a:avLst/>
                <a:gdLst/>
                <a:ahLst/>
                <a:cxnLst/>
                <a:rect l="l" t="t" r="r" b="b"/>
                <a:pathLst>
                  <a:path w="1469" h="1469" fill="none" extrusionOk="0">
                    <a:moveTo>
                      <a:pt x="968" y="1335"/>
                    </a:moveTo>
                    <a:cubicBezTo>
                      <a:pt x="635" y="1468"/>
                      <a:pt x="268" y="1301"/>
                      <a:pt x="134" y="968"/>
                    </a:cubicBezTo>
                    <a:cubicBezTo>
                      <a:pt x="1" y="634"/>
                      <a:pt x="168" y="234"/>
                      <a:pt x="501" y="101"/>
                    </a:cubicBezTo>
                    <a:cubicBezTo>
                      <a:pt x="835" y="1"/>
                      <a:pt x="1202" y="134"/>
                      <a:pt x="1335" y="468"/>
                    </a:cubicBezTo>
                    <a:cubicBezTo>
                      <a:pt x="1469" y="834"/>
                      <a:pt x="1302" y="1201"/>
                      <a:pt x="968" y="1335"/>
                    </a:cubicBezTo>
                    <a:close/>
                  </a:path>
                </a:pathLst>
              </a:custGeom>
              <a:noFill/>
              <a:ln w="50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566925" y="3665425"/>
                <a:ext cx="36725" cy="32350"/>
              </a:xfrm>
              <a:custGeom>
                <a:avLst/>
                <a:gdLst/>
                <a:ahLst/>
                <a:cxnLst/>
                <a:rect l="l" t="t" r="r" b="b"/>
                <a:pathLst>
                  <a:path w="1469" h="1294" extrusionOk="0">
                    <a:moveTo>
                      <a:pt x="737" y="1"/>
                    </a:moveTo>
                    <a:cubicBezTo>
                      <a:pt x="659" y="1"/>
                      <a:pt x="579" y="16"/>
                      <a:pt x="501" y="47"/>
                    </a:cubicBezTo>
                    <a:cubicBezTo>
                      <a:pt x="167" y="180"/>
                      <a:pt x="0" y="547"/>
                      <a:pt x="134" y="881"/>
                    </a:cubicBezTo>
                    <a:cubicBezTo>
                      <a:pt x="236" y="1136"/>
                      <a:pt x="475" y="1294"/>
                      <a:pt x="731" y="1294"/>
                    </a:cubicBezTo>
                    <a:cubicBezTo>
                      <a:pt x="809" y="1294"/>
                      <a:pt x="890" y="1279"/>
                      <a:pt x="968" y="1248"/>
                    </a:cubicBezTo>
                    <a:cubicBezTo>
                      <a:pt x="1301" y="1114"/>
                      <a:pt x="1468" y="747"/>
                      <a:pt x="1335" y="414"/>
                    </a:cubicBezTo>
                    <a:cubicBezTo>
                      <a:pt x="1232" y="159"/>
                      <a:pt x="993" y="1"/>
                      <a:pt x="7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591950" y="3837550"/>
                <a:ext cx="20850" cy="20875"/>
              </a:xfrm>
              <a:custGeom>
                <a:avLst/>
                <a:gdLst/>
                <a:ahLst/>
                <a:cxnLst/>
                <a:rect l="l" t="t" r="r" b="b"/>
                <a:pathLst>
                  <a:path w="834" h="835" fill="none" extrusionOk="0">
                    <a:moveTo>
                      <a:pt x="567" y="767"/>
                    </a:moveTo>
                    <a:cubicBezTo>
                      <a:pt x="367" y="834"/>
                      <a:pt x="167" y="734"/>
                      <a:pt x="100" y="567"/>
                    </a:cubicBezTo>
                    <a:cubicBezTo>
                      <a:pt x="0" y="367"/>
                      <a:pt x="100" y="167"/>
                      <a:pt x="300" y="100"/>
                    </a:cubicBezTo>
                    <a:cubicBezTo>
                      <a:pt x="467" y="0"/>
                      <a:pt x="701" y="100"/>
                      <a:pt x="767" y="300"/>
                    </a:cubicBezTo>
                    <a:cubicBezTo>
                      <a:pt x="834" y="467"/>
                      <a:pt x="734" y="701"/>
                      <a:pt x="567" y="767"/>
                    </a:cubicBezTo>
                    <a:close/>
                  </a:path>
                </a:pathLst>
              </a:custGeom>
              <a:noFill/>
              <a:ln w="50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8561075" y="3765000"/>
                <a:ext cx="20050" cy="20025"/>
              </a:xfrm>
              <a:custGeom>
                <a:avLst/>
                <a:gdLst/>
                <a:ahLst/>
                <a:cxnLst/>
                <a:rect l="l" t="t" r="r" b="b"/>
                <a:pathLst>
                  <a:path w="802" h="801" fill="none" extrusionOk="0">
                    <a:moveTo>
                      <a:pt x="535" y="734"/>
                    </a:moveTo>
                    <a:cubicBezTo>
                      <a:pt x="368" y="801"/>
                      <a:pt x="134" y="734"/>
                      <a:pt x="68" y="534"/>
                    </a:cubicBezTo>
                    <a:cubicBezTo>
                      <a:pt x="1" y="367"/>
                      <a:pt x="101" y="134"/>
                      <a:pt x="268" y="67"/>
                    </a:cubicBezTo>
                    <a:cubicBezTo>
                      <a:pt x="468" y="0"/>
                      <a:pt x="668" y="100"/>
                      <a:pt x="735" y="267"/>
                    </a:cubicBezTo>
                    <a:cubicBezTo>
                      <a:pt x="801" y="467"/>
                      <a:pt x="735" y="667"/>
                      <a:pt x="535" y="734"/>
                    </a:cubicBezTo>
                    <a:close/>
                  </a:path>
                </a:pathLst>
              </a:custGeom>
              <a:noFill/>
              <a:ln w="50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8566925" y="3873925"/>
                <a:ext cx="36725" cy="32350"/>
              </a:xfrm>
              <a:custGeom>
                <a:avLst/>
                <a:gdLst/>
                <a:ahLst/>
                <a:cxnLst/>
                <a:rect l="l" t="t" r="r" b="b"/>
                <a:pathLst>
                  <a:path w="1469" h="1294" extrusionOk="0">
                    <a:moveTo>
                      <a:pt x="737" y="0"/>
                    </a:moveTo>
                    <a:cubicBezTo>
                      <a:pt x="659" y="0"/>
                      <a:pt x="579" y="15"/>
                      <a:pt x="501" y="46"/>
                    </a:cubicBezTo>
                    <a:cubicBezTo>
                      <a:pt x="167" y="180"/>
                      <a:pt x="0" y="547"/>
                      <a:pt x="134" y="880"/>
                    </a:cubicBezTo>
                    <a:cubicBezTo>
                      <a:pt x="236" y="1136"/>
                      <a:pt x="475" y="1293"/>
                      <a:pt x="731" y="1293"/>
                    </a:cubicBezTo>
                    <a:cubicBezTo>
                      <a:pt x="809" y="1293"/>
                      <a:pt x="890" y="1278"/>
                      <a:pt x="968" y="1247"/>
                    </a:cubicBezTo>
                    <a:cubicBezTo>
                      <a:pt x="1301" y="1114"/>
                      <a:pt x="1468" y="747"/>
                      <a:pt x="1335" y="413"/>
                    </a:cubicBezTo>
                    <a:cubicBezTo>
                      <a:pt x="1232" y="158"/>
                      <a:pt x="993" y="0"/>
                      <a:pt x="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555250" y="3802500"/>
                <a:ext cx="27550" cy="24225"/>
              </a:xfrm>
              <a:custGeom>
                <a:avLst/>
                <a:gdLst/>
                <a:ahLst/>
                <a:cxnLst/>
                <a:rect l="l" t="t" r="r" b="b"/>
                <a:pathLst>
                  <a:path w="1102" h="969" extrusionOk="0">
                    <a:moveTo>
                      <a:pt x="549" y="1"/>
                    </a:moveTo>
                    <a:cubicBezTo>
                      <a:pt x="490" y="1"/>
                      <a:pt x="428" y="12"/>
                      <a:pt x="367" y="35"/>
                    </a:cubicBezTo>
                    <a:cubicBezTo>
                      <a:pt x="134" y="135"/>
                      <a:pt x="0" y="401"/>
                      <a:pt x="100" y="668"/>
                    </a:cubicBezTo>
                    <a:cubicBezTo>
                      <a:pt x="178" y="848"/>
                      <a:pt x="354" y="969"/>
                      <a:pt x="553" y="969"/>
                    </a:cubicBezTo>
                    <a:cubicBezTo>
                      <a:pt x="612" y="969"/>
                      <a:pt x="673" y="958"/>
                      <a:pt x="734" y="935"/>
                    </a:cubicBezTo>
                    <a:cubicBezTo>
                      <a:pt x="968" y="835"/>
                      <a:pt x="1101" y="535"/>
                      <a:pt x="1001" y="301"/>
                    </a:cubicBezTo>
                    <a:cubicBezTo>
                      <a:pt x="924" y="121"/>
                      <a:pt x="748" y="1"/>
                      <a:pt x="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8586925" y="3719125"/>
                <a:ext cx="26725" cy="24225"/>
              </a:xfrm>
              <a:custGeom>
                <a:avLst/>
                <a:gdLst/>
                <a:ahLst/>
                <a:cxnLst/>
                <a:rect l="l" t="t" r="r" b="b"/>
                <a:pathLst>
                  <a:path w="1069" h="969" extrusionOk="0">
                    <a:moveTo>
                      <a:pt x="535" y="0"/>
                    </a:moveTo>
                    <a:cubicBezTo>
                      <a:pt x="478" y="0"/>
                      <a:pt x="421" y="11"/>
                      <a:pt x="368" y="34"/>
                    </a:cubicBezTo>
                    <a:cubicBezTo>
                      <a:pt x="101" y="134"/>
                      <a:pt x="1" y="401"/>
                      <a:pt x="101" y="668"/>
                    </a:cubicBezTo>
                    <a:cubicBezTo>
                      <a:pt x="178" y="848"/>
                      <a:pt x="354" y="968"/>
                      <a:pt x="538" y="968"/>
                    </a:cubicBezTo>
                    <a:cubicBezTo>
                      <a:pt x="593" y="968"/>
                      <a:pt x="648" y="957"/>
                      <a:pt x="701" y="934"/>
                    </a:cubicBezTo>
                    <a:cubicBezTo>
                      <a:pt x="968" y="834"/>
                      <a:pt x="1068" y="534"/>
                      <a:pt x="968" y="301"/>
                    </a:cubicBezTo>
                    <a:cubicBezTo>
                      <a:pt x="917" y="121"/>
                      <a:pt x="727"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7807200" y="3528150"/>
                <a:ext cx="115950" cy="437000"/>
              </a:xfrm>
              <a:custGeom>
                <a:avLst/>
                <a:gdLst/>
                <a:ahLst/>
                <a:cxnLst/>
                <a:rect l="l" t="t" r="r" b="b"/>
                <a:pathLst>
                  <a:path w="4638" h="17480" fill="none" extrusionOk="0">
                    <a:moveTo>
                      <a:pt x="2336" y="17480"/>
                    </a:moveTo>
                    <a:lnTo>
                      <a:pt x="2336" y="17480"/>
                    </a:lnTo>
                    <a:cubicBezTo>
                      <a:pt x="1035" y="17480"/>
                      <a:pt x="1" y="16446"/>
                      <a:pt x="1" y="15178"/>
                    </a:cubicBezTo>
                    <a:lnTo>
                      <a:pt x="1" y="1"/>
                    </a:lnTo>
                    <a:lnTo>
                      <a:pt x="4638" y="1"/>
                    </a:lnTo>
                    <a:lnTo>
                      <a:pt x="4638" y="15178"/>
                    </a:lnTo>
                    <a:cubicBezTo>
                      <a:pt x="4638" y="16446"/>
                      <a:pt x="3604" y="17480"/>
                      <a:pt x="2336" y="17480"/>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7827225" y="3685775"/>
                <a:ext cx="76750" cy="250200"/>
              </a:xfrm>
              <a:custGeom>
                <a:avLst/>
                <a:gdLst/>
                <a:ahLst/>
                <a:cxnLst/>
                <a:rect l="l" t="t" r="r" b="b"/>
                <a:pathLst>
                  <a:path w="3070" h="10008" extrusionOk="0">
                    <a:moveTo>
                      <a:pt x="1" y="0"/>
                    </a:moveTo>
                    <a:lnTo>
                      <a:pt x="1" y="8473"/>
                    </a:lnTo>
                    <a:cubicBezTo>
                      <a:pt x="1" y="9340"/>
                      <a:pt x="668" y="10007"/>
                      <a:pt x="1535" y="10007"/>
                    </a:cubicBezTo>
                    <a:cubicBezTo>
                      <a:pt x="2369" y="10007"/>
                      <a:pt x="3069" y="9340"/>
                      <a:pt x="3069" y="8473"/>
                    </a:cubicBez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846400" y="3739150"/>
                <a:ext cx="30875" cy="31700"/>
              </a:xfrm>
              <a:custGeom>
                <a:avLst/>
                <a:gdLst/>
                <a:ahLst/>
                <a:cxnLst/>
                <a:rect l="l" t="t" r="r" b="b"/>
                <a:pathLst>
                  <a:path w="1235" h="1268" fill="none" extrusionOk="0">
                    <a:moveTo>
                      <a:pt x="34" y="600"/>
                    </a:moveTo>
                    <a:cubicBezTo>
                      <a:pt x="67" y="267"/>
                      <a:pt x="334" y="0"/>
                      <a:pt x="668" y="33"/>
                    </a:cubicBezTo>
                    <a:cubicBezTo>
                      <a:pt x="1001" y="67"/>
                      <a:pt x="1235" y="367"/>
                      <a:pt x="1235" y="701"/>
                    </a:cubicBezTo>
                    <a:cubicBezTo>
                      <a:pt x="1202" y="1034"/>
                      <a:pt x="901" y="1268"/>
                      <a:pt x="568" y="1234"/>
                    </a:cubicBezTo>
                    <a:cubicBezTo>
                      <a:pt x="234" y="1201"/>
                      <a:pt x="1" y="934"/>
                      <a:pt x="34" y="600"/>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825550" y="3634900"/>
                <a:ext cx="30900" cy="31700"/>
              </a:xfrm>
              <a:custGeom>
                <a:avLst/>
                <a:gdLst/>
                <a:ahLst/>
                <a:cxnLst/>
                <a:rect l="l" t="t" r="r" b="b"/>
                <a:pathLst>
                  <a:path w="1236" h="1268" fill="none" extrusionOk="0">
                    <a:moveTo>
                      <a:pt x="34" y="601"/>
                    </a:moveTo>
                    <a:cubicBezTo>
                      <a:pt x="68" y="267"/>
                      <a:pt x="334" y="0"/>
                      <a:pt x="668" y="34"/>
                    </a:cubicBezTo>
                    <a:cubicBezTo>
                      <a:pt x="1002" y="67"/>
                      <a:pt x="1235" y="367"/>
                      <a:pt x="1235" y="701"/>
                    </a:cubicBezTo>
                    <a:cubicBezTo>
                      <a:pt x="1202" y="1034"/>
                      <a:pt x="901" y="1268"/>
                      <a:pt x="568" y="1235"/>
                    </a:cubicBezTo>
                    <a:cubicBezTo>
                      <a:pt x="234" y="1201"/>
                      <a:pt x="1" y="934"/>
                      <a:pt x="34" y="601"/>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864750" y="3699875"/>
                <a:ext cx="30875" cy="30125"/>
              </a:xfrm>
              <a:custGeom>
                <a:avLst/>
                <a:gdLst/>
                <a:ahLst/>
                <a:cxnLst/>
                <a:rect l="l" t="t" r="r" b="b"/>
                <a:pathLst>
                  <a:path w="1235" h="1205" extrusionOk="0">
                    <a:moveTo>
                      <a:pt x="605" y="0"/>
                    </a:moveTo>
                    <a:cubicBezTo>
                      <a:pt x="301" y="0"/>
                      <a:pt x="65" y="225"/>
                      <a:pt x="34" y="537"/>
                    </a:cubicBezTo>
                    <a:cubicBezTo>
                      <a:pt x="1" y="871"/>
                      <a:pt x="234" y="1171"/>
                      <a:pt x="568" y="1204"/>
                    </a:cubicBezTo>
                    <a:cubicBezTo>
                      <a:pt x="901" y="1204"/>
                      <a:pt x="1201" y="971"/>
                      <a:pt x="1235" y="637"/>
                    </a:cubicBezTo>
                    <a:cubicBezTo>
                      <a:pt x="1235" y="303"/>
                      <a:pt x="1001" y="37"/>
                      <a:pt x="668" y="3"/>
                    </a:cubicBezTo>
                    <a:cubicBezTo>
                      <a:pt x="647" y="1"/>
                      <a:pt x="626" y="0"/>
                      <a:pt x="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7844750" y="3817525"/>
                <a:ext cx="20850" cy="20875"/>
              </a:xfrm>
              <a:custGeom>
                <a:avLst/>
                <a:gdLst/>
                <a:ahLst/>
                <a:cxnLst/>
                <a:rect l="l" t="t" r="r" b="b"/>
                <a:pathLst>
                  <a:path w="834" h="835" fill="none" extrusionOk="0">
                    <a:moveTo>
                      <a:pt x="701" y="167"/>
                    </a:moveTo>
                    <a:cubicBezTo>
                      <a:pt x="834" y="334"/>
                      <a:pt x="834" y="568"/>
                      <a:pt x="667" y="701"/>
                    </a:cubicBezTo>
                    <a:cubicBezTo>
                      <a:pt x="500" y="835"/>
                      <a:pt x="267" y="835"/>
                      <a:pt x="133" y="668"/>
                    </a:cubicBezTo>
                    <a:cubicBezTo>
                      <a:pt x="0" y="501"/>
                      <a:pt x="33" y="267"/>
                      <a:pt x="200" y="134"/>
                    </a:cubicBezTo>
                    <a:cubicBezTo>
                      <a:pt x="334" y="1"/>
                      <a:pt x="567" y="34"/>
                      <a:pt x="701" y="167"/>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876425" y="3599050"/>
                <a:ext cx="20875" cy="20850"/>
              </a:xfrm>
              <a:custGeom>
                <a:avLst/>
                <a:gdLst/>
                <a:ahLst/>
                <a:cxnLst/>
                <a:rect l="l" t="t" r="r" b="b"/>
                <a:pathLst>
                  <a:path w="835" h="834" fill="none" extrusionOk="0">
                    <a:moveTo>
                      <a:pt x="701" y="167"/>
                    </a:moveTo>
                    <a:cubicBezTo>
                      <a:pt x="835" y="334"/>
                      <a:pt x="801" y="567"/>
                      <a:pt x="668" y="701"/>
                    </a:cubicBezTo>
                    <a:cubicBezTo>
                      <a:pt x="501" y="834"/>
                      <a:pt x="267" y="801"/>
                      <a:pt x="134" y="634"/>
                    </a:cubicBezTo>
                    <a:cubicBezTo>
                      <a:pt x="1" y="500"/>
                      <a:pt x="1" y="267"/>
                      <a:pt x="167" y="133"/>
                    </a:cubicBezTo>
                    <a:cubicBezTo>
                      <a:pt x="334" y="0"/>
                      <a:pt x="568" y="0"/>
                      <a:pt x="701" y="167"/>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7862250" y="3845100"/>
                <a:ext cx="33375" cy="29875"/>
              </a:xfrm>
              <a:custGeom>
                <a:avLst/>
                <a:gdLst/>
                <a:ahLst/>
                <a:cxnLst/>
                <a:rect l="l" t="t" r="r" b="b"/>
                <a:pathLst>
                  <a:path w="1335" h="1195" extrusionOk="0">
                    <a:moveTo>
                      <a:pt x="660" y="0"/>
                    </a:moveTo>
                    <a:cubicBezTo>
                      <a:pt x="523" y="0"/>
                      <a:pt x="386" y="43"/>
                      <a:pt x="267" y="132"/>
                    </a:cubicBezTo>
                    <a:cubicBezTo>
                      <a:pt x="34" y="332"/>
                      <a:pt x="1" y="732"/>
                      <a:pt x="201" y="966"/>
                    </a:cubicBezTo>
                    <a:cubicBezTo>
                      <a:pt x="334" y="1118"/>
                      <a:pt x="511" y="1194"/>
                      <a:pt x="688" y="1194"/>
                    </a:cubicBezTo>
                    <a:cubicBezTo>
                      <a:pt x="821" y="1194"/>
                      <a:pt x="954" y="1152"/>
                      <a:pt x="1068" y="1066"/>
                    </a:cubicBezTo>
                    <a:cubicBezTo>
                      <a:pt x="1301" y="832"/>
                      <a:pt x="1335" y="465"/>
                      <a:pt x="1135" y="199"/>
                    </a:cubicBezTo>
                    <a:cubicBezTo>
                      <a:pt x="1005" y="68"/>
                      <a:pt x="833"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871425" y="3785675"/>
                <a:ext cx="25875" cy="22875"/>
              </a:xfrm>
              <a:custGeom>
                <a:avLst/>
                <a:gdLst/>
                <a:ahLst/>
                <a:cxnLst/>
                <a:rect l="l" t="t" r="r" b="b"/>
                <a:pathLst>
                  <a:path w="1035" h="915" extrusionOk="0">
                    <a:moveTo>
                      <a:pt x="503" y="0"/>
                    </a:moveTo>
                    <a:cubicBezTo>
                      <a:pt x="403" y="0"/>
                      <a:pt x="306" y="35"/>
                      <a:pt x="234" y="107"/>
                    </a:cubicBezTo>
                    <a:cubicBezTo>
                      <a:pt x="34" y="274"/>
                      <a:pt x="0" y="541"/>
                      <a:pt x="167" y="741"/>
                    </a:cubicBezTo>
                    <a:cubicBezTo>
                      <a:pt x="262" y="855"/>
                      <a:pt x="389" y="914"/>
                      <a:pt x="518" y="914"/>
                    </a:cubicBezTo>
                    <a:cubicBezTo>
                      <a:pt x="616" y="914"/>
                      <a:pt x="715" y="880"/>
                      <a:pt x="801" y="808"/>
                    </a:cubicBezTo>
                    <a:cubicBezTo>
                      <a:pt x="1001" y="641"/>
                      <a:pt x="1035" y="341"/>
                      <a:pt x="868" y="174"/>
                    </a:cubicBezTo>
                    <a:cubicBezTo>
                      <a:pt x="773" y="60"/>
                      <a:pt x="635" y="0"/>
                      <a:pt x="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7829725" y="3556350"/>
                <a:ext cx="25875" cy="22875"/>
              </a:xfrm>
              <a:custGeom>
                <a:avLst/>
                <a:gdLst/>
                <a:ahLst/>
                <a:cxnLst/>
                <a:rect l="l" t="t" r="r" b="b"/>
                <a:pathLst>
                  <a:path w="1035" h="915" extrusionOk="0">
                    <a:moveTo>
                      <a:pt x="504" y="0"/>
                    </a:moveTo>
                    <a:cubicBezTo>
                      <a:pt x="403" y="0"/>
                      <a:pt x="306" y="35"/>
                      <a:pt x="234" y="107"/>
                    </a:cubicBezTo>
                    <a:cubicBezTo>
                      <a:pt x="34" y="274"/>
                      <a:pt x="1" y="541"/>
                      <a:pt x="167" y="741"/>
                    </a:cubicBezTo>
                    <a:cubicBezTo>
                      <a:pt x="262" y="854"/>
                      <a:pt x="389" y="914"/>
                      <a:pt x="518" y="914"/>
                    </a:cubicBezTo>
                    <a:cubicBezTo>
                      <a:pt x="616" y="914"/>
                      <a:pt x="715" y="879"/>
                      <a:pt x="801" y="807"/>
                    </a:cubicBezTo>
                    <a:cubicBezTo>
                      <a:pt x="1001" y="641"/>
                      <a:pt x="1035" y="340"/>
                      <a:pt x="868" y="174"/>
                    </a:cubicBezTo>
                    <a:cubicBezTo>
                      <a:pt x="773" y="60"/>
                      <a:pt x="636" y="0"/>
                      <a:pt x="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7840575" y="3889900"/>
                <a:ext cx="25025" cy="22900"/>
              </a:xfrm>
              <a:custGeom>
                <a:avLst/>
                <a:gdLst/>
                <a:ahLst/>
                <a:cxnLst/>
                <a:rect l="l" t="t" r="r" b="b"/>
                <a:pathLst>
                  <a:path w="1001" h="916" extrusionOk="0">
                    <a:moveTo>
                      <a:pt x="494" y="1"/>
                    </a:moveTo>
                    <a:cubicBezTo>
                      <a:pt x="392" y="1"/>
                      <a:pt x="287" y="36"/>
                      <a:pt x="200" y="108"/>
                    </a:cubicBezTo>
                    <a:cubicBezTo>
                      <a:pt x="0" y="275"/>
                      <a:pt x="0" y="541"/>
                      <a:pt x="134" y="742"/>
                    </a:cubicBezTo>
                    <a:cubicBezTo>
                      <a:pt x="228" y="855"/>
                      <a:pt x="366" y="915"/>
                      <a:pt x="504" y="915"/>
                    </a:cubicBezTo>
                    <a:cubicBezTo>
                      <a:pt x="609" y="915"/>
                      <a:pt x="714" y="880"/>
                      <a:pt x="801" y="808"/>
                    </a:cubicBezTo>
                    <a:cubicBezTo>
                      <a:pt x="968" y="641"/>
                      <a:pt x="1001" y="341"/>
                      <a:pt x="834" y="174"/>
                    </a:cubicBezTo>
                    <a:cubicBezTo>
                      <a:pt x="758" y="61"/>
                      <a:pt x="629" y="1"/>
                      <a:pt x="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728825" y="3746650"/>
                <a:ext cx="993225" cy="310250"/>
              </a:xfrm>
              <a:custGeom>
                <a:avLst/>
                <a:gdLst/>
                <a:ahLst/>
                <a:cxnLst/>
                <a:rect l="l" t="t" r="r" b="b"/>
                <a:pathLst>
                  <a:path w="39729" h="12410" fill="none" extrusionOk="0">
                    <a:moveTo>
                      <a:pt x="0" y="0"/>
                    </a:moveTo>
                    <a:lnTo>
                      <a:pt x="39729" y="0"/>
                    </a:lnTo>
                    <a:lnTo>
                      <a:pt x="39729" y="12409"/>
                    </a:lnTo>
                    <a:lnTo>
                      <a:pt x="0" y="12409"/>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320075" y="3296325"/>
                <a:ext cx="90100" cy="90075"/>
              </a:xfrm>
              <a:custGeom>
                <a:avLst/>
                <a:gdLst/>
                <a:ahLst/>
                <a:cxnLst/>
                <a:rect l="l" t="t" r="r" b="b"/>
                <a:pathLst>
                  <a:path w="3604" h="3603" fill="none" extrusionOk="0">
                    <a:moveTo>
                      <a:pt x="3603" y="1802"/>
                    </a:moveTo>
                    <a:cubicBezTo>
                      <a:pt x="3603" y="2802"/>
                      <a:pt x="2803" y="3603"/>
                      <a:pt x="1802" y="3603"/>
                    </a:cubicBezTo>
                    <a:cubicBezTo>
                      <a:pt x="801" y="3603"/>
                      <a:pt x="1" y="2802"/>
                      <a:pt x="1" y="1802"/>
                    </a:cubicBezTo>
                    <a:cubicBezTo>
                      <a:pt x="1" y="801"/>
                      <a:pt x="801" y="0"/>
                      <a:pt x="1802" y="0"/>
                    </a:cubicBezTo>
                    <a:cubicBezTo>
                      <a:pt x="2803" y="0"/>
                      <a:pt x="3603" y="801"/>
                      <a:pt x="3603" y="1802"/>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079900" y="3425575"/>
                <a:ext cx="45075" cy="44225"/>
              </a:xfrm>
              <a:custGeom>
                <a:avLst/>
                <a:gdLst/>
                <a:ahLst/>
                <a:cxnLst/>
                <a:rect l="l" t="t" r="r" b="b"/>
                <a:pathLst>
                  <a:path w="1803" h="1769" fill="none" extrusionOk="0">
                    <a:moveTo>
                      <a:pt x="1802" y="901"/>
                    </a:moveTo>
                    <a:cubicBezTo>
                      <a:pt x="1802" y="1402"/>
                      <a:pt x="1402" y="1769"/>
                      <a:pt x="901" y="1769"/>
                    </a:cubicBezTo>
                    <a:cubicBezTo>
                      <a:pt x="401" y="1769"/>
                      <a:pt x="1" y="1402"/>
                      <a:pt x="1" y="901"/>
                    </a:cubicBezTo>
                    <a:cubicBezTo>
                      <a:pt x="1" y="401"/>
                      <a:pt x="401" y="1"/>
                      <a:pt x="901" y="1"/>
                    </a:cubicBezTo>
                    <a:cubicBezTo>
                      <a:pt x="1402" y="1"/>
                      <a:pt x="1802" y="401"/>
                      <a:pt x="1802"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445175" y="3644075"/>
                <a:ext cx="44225" cy="45050"/>
              </a:xfrm>
              <a:custGeom>
                <a:avLst/>
                <a:gdLst/>
                <a:ahLst/>
                <a:cxnLst/>
                <a:rect l="l" t="t" r="r" b="b"/>
                <a:pathLst>
                  <a:path w="1769" h="1802" fill="none" extrusionOk="0">
                    <a:moveTo>
                      <a:pt x="1768" y="901"/>
                    </a:moveTo>
                    <a:cubicBezTo>
                      <a:pt x="1768" y="1401"/>
                      <a:pt x="1368" y="1802"/>
                      <a:pt x="867" y="1802"/>
                    </a:cubicBezTo>
                    <a:cubicBezTo>
                      <a:pt x="400" y="1802"/>
                      <a:pt x="0" y="1401"/>
                      <a:pt x="0" y="901"/>
                    </a:cubicBezTo>
                    <a:cubicBezTo>
                      <a:pt x="0" y="434"/>
                      <a:pt x="400" y="34"/>
                      <a:pt x="867" y="34"/>
                    </a:cubicBezTo>
                    <a:cubicBezTo>
                      <a:pt x="1368" y="0"/>
                      <a:pt x="1768" y="401"/>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8174150" y="3821700"/>
                <a:ext cx="44225" cy="44225"/>
              </a:xfrm>
              <a:custGeom>
                <a:avLst/>
                <a:gdLst/>
                <a:ahLst/>
                <a:cxnLst/>
                <a:rect l="l" t="t" r="r" b="b"/>
                <a:pathLst>
                  <a:path w="1769" h="1769" fill="none" extrusionOk="0">
                    <a:moveTo>
                      <a:pt x="1768" y="901"/>
                    </a:moveTo>
                    <a:cubicBezTo>
                      <a:pt x="1768" y="1401"/>
                      <a:pt x="1368" y="1768"/>
                      <a:pt x="867" y="1768"/>
                    </a:cubicBezTo>
                    <a:cubicBezTo>
                      <a:pt x="400" y="1768"/>
                      <a:pt x="0" y="1401"/>
                      <a:pt x="0" y="901"/>
                    </a:cubicBezTo>
                    <a:cubicBezTo>
                      <a:pt x="0" y="401"/>
                      <a:pt x="400" y="0"/>
                      <a:pt x="867" y="0"/>
                    </a:cubicBezTo>
                    <a:cubicBezTo>
                      <a:pt x="1368" y="0"/>
                      <a:pt x="1768" y="401"/>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7736325" y="3435600"/>
                <a:ext cx="44225" cy="45050"/>
              </a:xfrm>
              <a:custGeom>
                <a:avLst/>
                <a:gdLst/>
                <a:ahLst/>
                <a:cxnLst/>
                <a:rect l="l" t="t" r="r" b="b"/>
                <a:pathLst>
                  <a:path w="1769" h="1802" fill="none" extrusionOk="0">
                    <a:moveTo>
                      <a:pt x="1769" y="901"/>
                    </a:moveTo>
                    <a:cubicBezTo>
                      <a:pt x="1769" y="1401"/>
                      <a:pt x="1368" y="1801"/>
                      <a:pt x="868" y="1801"/>
                    </a:cubicBezTo>
                    <a:cubicBezTo>
                      <a:pt x="401" y="1801"/>
                      <a:pt x="1" y="1401"/>
                      <a:pt x="1" y="901"/>
                    </a:cubicBezTo>
                    <a:cubicBezTo>
                      <a:pt x="1" y="434"/>
                      <a:pt x="401" y="33"/>
                      <a:pt x="868" y="33"/>
                    </a:cubicBezTo>
                    <a:cubicBezTo>
                      <a:pt x="1368" y="0"/>
                      <a:pt x="1769" y="400"/>
                      <a:pt x="1769"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7886425" y="3350525"/>
                <a:ext cx="45075" cy="45050"/>
              </a:xfrm>
              <a:custGeom>
                <a:avLst/>
                <a:gdLst/>
                <a:ahLst/>
                <a:cxnLst/>
                <a:rect l="l" t="t" r="r" b="b"/>
                <a:pathLst>
                  <a:path w="1803" h="1802"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7966500" y="3476450"/>
                <a:ext cx="45875" cy="45050"/>
              </a:xfrm>
              <a:custGeom>
                <a:avLst/>
                <a:gdLst/>
                <a:ahLst/>
                <a:cxnLst/>
                <a:rect l="l" t="t" r="r" b="b"/>
                <a:pathLst>
                  <a:path w="1835" h="1802" extrusionOk="0">
                    <a:moveTo>
                      <a:pt x="934" y="1"/>
                    </a:moveTo>
                    <a:cubicBezTo>
                      <a:pt x="434" y="1"/>
                      <a:pt x="0" y="401"/>
                      <a:pt x="0" y="901"/>
                    </a:cubicBezTo>
                    <a:cubicBezTo>
                      <a:pt x="0" y="1402"/>
                      <a:pt x="434" y="1802"/>
                      <a:pt x="934" y="1802"/>
                    </a:cubicBezTo>
                    <a:cubicBezTo>
                      <a:pt x="1401" y="1802"/>
                      <a:pt x="1835" y="1402"/>
                      <a:pt x="1835" y="901"/>
                    </a:cubicBezTo>
                    <a:cubicBezTo>
                      <a:pt x="1835" y="401"/>
                      <a:pt x="1401" y="1"/>
                      <a:pt x="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8227500" y="3768325"/>
                <a:ext cx="34225" cy="33375"/>
              </a:xfrm>
              <a:custGeom>
                <a:avLst/>
                <a:gdLst/>
                <a:ahLst/>
                <a:cxnLst/>
                <a:rect l="l" t="t" r="r" b="b"/>
                <a:pathLst>
                  <a:path w="1369" h="1335" extrusionOk="0">
                    <a:moveTo>
                      <a:pt x="668" y="1"/>
                    </a:moveTo>
                    <a:cubicBezTo>
                      <a:pt x="301" y="1"/>
                      <a:pt x="1" y="301"/>
                      <a:pt x="1" y="668"/>
                    </a:cubicBezTo>
                    <a:cubicBezTo>
                      <a:pt x="1" y="1035"/>
                      <a:pt x="301" y="1335"/>
                      <a:pt x="668" y="1335"/>
                    </a:cubicBezTo>
                    <a:cubicBezTo>
                      <a:pt x="1035" y="1335"/>
                      <a:pt x="1369" y="1035"/>
                      <a:pt x="1369" y="668"/>
                    </a:cubicBezTo>
                    <a:cubicBezTo>
                      <a:pt x="1369" y="301"/>
                      <a:pt x="10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7717150" y="3632400"/>
                <a:ext cx="33375" cy="34200"/>
              </a:xfrm>
              <a:custGeom>
                <a:avLst/>
                <a:gdLst/>
                <a:ahLst/>
                <a:cxnLst/>
                <a:rect l="l" t="t" r="r" b="b"/>
                <a:pathLst>
                  <a:path w="1335" h="1368" extrusionOk="0">
                    <a:moveTo>
                      <a:pt x="668" y="0"/>
                    </a:moveTo>
                    <a:cubicBezTo>
                      <a:pt x="301" y="0"/>
                      <a:pt x="0" y="301"/>
                      <a:pt x="0" y="701"/>
                    </a:cubicBezTo>
                    <a:cubicBezTo>
                      <a:pt x="0" y="1068"/>
                      <a:pt x="301" y="1368"/>
                      <a:pt x="668" y="1368"/>
                    </a:cubicBezTo>
                    <a:cubicBezTo>
                      <a:pt x="1034" y="1368"/>
                      <a:pt x="1335" y="1068"/>
                      <a:pt x="1335" y="701"/>
                    </a:cubicBezTo>
                    <a:cubicBezTo>
                      <a:pt x="1335" y="301"/>
                      <a:pt x="1034"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8477700" y="3518150"/>
                <a:ext cx="34200" cy="33375"/>
              </a:xfrm>
              <a:custGeom>
                <a:avLst/>
                <a:gdLst/>
                <a:ahLst/>
                <a:cxnLst/>
                <a:rect l="l" t="t" r="r" b="b"/>
                <a:pathLst>
                  <a:path w="1368" h="1335" extrusionOk="0">
                    <a:moveTo>
                      <a:pt x="667" y="0"/>
                    </a:moveTo>
                    <a:cubicBezTo>
                      <a:pt x="300" y="0"/>
                      <a:pt x="0" y="301"/>
                      <a:pt x="0" y="668"/>
                    </a:cubicBezTo>
                    <a:cubicBezTo>
                      <a:pt x="0" y="1034"/>
                      <a:pt x="300" y="1335"/>
                      <a:pt x="667" y="1335"/>
                    </a:cubicBezTo>
                    <a:cubicBezTo>
                      <a:pt x="1034" y="1335"/>
                      <a:pt x="1368" y="1034"/>
                      <a:pt x="1368" y="668"/>
                    </a:cubicBezTo>
                    <a:cubicBezTo>
                      <a:pt x="1368" y="301"/>
                      <a:pt x="1034" y="0"/>
                      <a:pt x="6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644475" y="3444750"/>
                <a:ext cx="34225" cy="34225"/>
              </a:xfrm>
              <a:custGeom>
                <a:avLst/>
                <a:gdLst/>
                <a:ahLst/>
                <a:cxnLst/>
                <a:rect l="l" t="t" r="r" b="b"/>
                <a:pathLst>
                  <a:path w="1369" h="1369" extrusionOk="0">
                    <a:moveTo>
                      <a:pt x="668" y="1"/>
                    </a:moveTo>
                    <a:cubicBezTo>
                      <a:pt x="301" y="1"/>
                      <a:pt x="1" y="301"/>
                      <a:pt x="1" y="701"/>
                    </a:cubicBezTo>
                    <a:cubicBezTo>
                      <a:pt x="1" y="1068"/>
                      <a:pt x="301" y="1369"/>
                      <a:pt x="668" y="1369"/>
                    </a:cubicBezTo>
                    <a:cubicBezTo>
                      <a:pt x="1035" y="1369"/>
                      <a:pt x="1368" y="1068"/>
                      <a:pt x="1368" y="701"/>
                    </a:cubicBezTo>
                    <a:cubicBezTo>
                      <a:pt x="1368" y="301"/>
                      <a:pt x="10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174975" y="3269625"/>
                <a:ext cx="85075" cy="85100"/>
              </a:xfrm>
              <a:custGeom>
                <a:avLst/>
                <a:gdLst/>
                <a:ahLst/>
                <a:cxnLst/>
                <a:rect l="l" t="t" r="r" b="b"/>
                <a:pathLst>
                  <a:path w="3403" h="3404" extrusionOk="0">
                    <a:moveTo>
                      <a:pt x="1702" y="1"/>
                    </a:moveTo>
                    <a:cubicBezTo>
                      <a:pt x="768" y="1"/>
                      <a:pt x="0" y="768"/>
                      <a:pt x="0" y="1702"/>
                    </a:cubicBezTo>
                    <a:cubicBezTo>
                      <a:pt x="0" y="2636"/>
                      <a:pt x="768" y="3403"/>
                      <a:pt x="1702" y="3403"/>
                    </a:cubicBezTo>
                    <a:cubicBezTo>
                      <a:pt x="2636" y="3403"/>
                      <a:pt x="3403" y="2636"/>
                      <a:pt x="3403" y="1702"/>
                    </a:cubicBezTo>
                    <a:cubicBezTo>
                      <a:pt x="3403" y="768"/>
                      <a:pt x="2636"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 name="Google Shape;9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92" name="Google Shape;9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8"/>
        <p:cNvGrpSpPr/>
        <p:nvPr/>
      </p:nvGrpSpPr>
      <p:grpSpPr>
        <a:xfrm>
          <a:off x="0" y="0"/>
          <a:ext cx="0" cy="0"/>
          <a:chOff x="0" y="0"/>
          <a:chExt cx="0" cy="0"/>
        </a:xfrm>
      </p:grpSpPr>
      <p:sp>
        <p:nvSpPr>
          <p:cNvPr id="199" name="Google Shape;199;p7"/>
          <p:cNvSpPr txBox="1">
            <a:spLocks noGrp="1"/>
          </p:cNvSpPr>
          <p:nvPr>
            <p:ph type="title"/>
          </p:nvPr>
        </p:nvSpPr>
        <p:spPr>
          <a:xfrm>
            <a:off x="720000" y="445025"/>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0" name="Google Shape;200;p7"/>
          <p:cNvSpPr txBox="1">
            <a:spLocks noGrp="1"/>
          </p:cNvSpPr>
          <p:nvPr>
            <p:ph type="subTitle" idx="1"/>
          </p:nvPr>
        </p:nvSpPr>
        <p:spPr>
          <a:xfrm>
            <a:off x="720000" y="2215050"/>
            <a:ext cx="66060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6"/>
        <p:cNvGrpSpPr/>
        <p:nvPr/>
      </p:nvGrpSpPr>
      <p:grpSpPr>
        <a:xfrm>
          <a:off x="0" y="0"/>
          <a:ext cx="0" cy="0"/>
          <a:chOff x="0" y="0"/>
          <a:chExt cx="0" cy="0"/>
        </a:xfrm>
      </p:grpSpPr>
      <p:sp>
        <p:nvSpPr>
          <p:cNvPr id="237" name="Google Shape;237;p9"/>
          <p:cNvSpPr txBox="1">
            <a:spLocks noGrp="1"/>
          </p:cNvSpPr>
          <p:nvPr>
            <p:ph type="subTitle" idx="1"/>
          </p:nvPr>
        </p:nvSpPr>
        <p:spPr>
          <a:xfrm>
            <a:off x="2293000" y="2175550"/>
            <a:ext cx="45579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8" name="Google Shape;238;p9"/>
          <p:cNvSpPr txBox="1">
            <a:spLocks noGrp="1"/>
          </p:cNvSpPr>
          <p:nvPr>
            <p:ph type="title"/>
          </p:nvPr>
        </p:nvSpPr>
        <p:spPr>
          <a:xfrm>
            <a:off x="1879350" y="1286150"/>
            <a:ext cx="5385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39" name="Google Shape;239;p9"/>
          <p:cNvGrpSpPr/>
          <p:nvPr/>
        </p:nvGrpSpPr>
        <p:grpSpPr>
          <a:xfrm>
            <a:off x="314196" y="214017"/>
            <a:ext cx="962356" cy="936612"/>
            <a:chOff x="314196" y="214017"/>
            <a:chExt cx="962356" cy="936612"/>
          </a:xfrm>
        </p:grpSpPr>
        <p:sp>
          <p:nvSpPr>
            <p:cNvPr id="240" name="Google Shape;240;p9"/>
            <p:cNvSpPr/>
            <p:nvPr/>
          </p:nvSpPr>
          <p:spPr>
            <a:xfrm rot="-7594185">
              <a:off x="320131" y="619475"/>
              <a:ext cx="950484" cy="187337"/>
            </a:xfrm>
            <a:custGeom>
              <a:avLst/>
              <a:gdLst/>
              <a:ahLst/>
              <a:cxnLst/>
              <a:rect l="l" t="t" r="r" b="b"/>
              <a:pathLst>
                <a:path w="2336" h="2336" fill="none" extrusionOk="0">
                  <a:moveTo>
                    <a:pt x="1401" y="2202"/>
                  </a:moveTo>
                  <a:cubicBezTo>
                    <a:pt x="834" y="2336"/>
                    <a:pt x="267" y="1969"/>
                    <a:pt x="133" y="1402"/>
                  </a:cubicBezTo>
                  <a:cubicBezTo>
                    <a:pt x="0" y="835"/>
                    <a:pt x="367" y="268"/>
                    <a:pt x="967" y="134"/>
                  </a:cubicBezTo>
                  <a:cubicBezTo>
                    <a:pt x="1534" y="1"/>
                    <a:pt x="2102" y="368"/>
                    <a:pt x="2235" y="935"/>
                  </a:cubicBezTo>
                  <a:cubicBezTo>
                    <a:pt x="2335" y="1502"/>
                    <a:pt x="2001" y="2102"/>
                    <a:pt x="1401" y="2202"/>
                  </a:cubicBezTo>
                  <a:close/>
                </a:path>
              </a:pathLst>
            </a:custGeom>
            <a:noFill/>
            <a:ln w="95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799812">
              <a:off x="314196" y="581338"/>
              <a:ext cx="962356" cy="187336"/>
            </a:xfrm>
            <a:custGeom>
              <a:avLst/>
              <a:gdLst/>
              <a:ahLst/>
              <a:cxnLst/>
              <a:rect l="l" t="t" r="r" b="b"/>
              <a:pathLst>
                <a:path w="2336" h="2336" fill="none" extrusionOk="0">
                  <a:moveTo>
                    <a:pt x="1401" y="2202"/>
                  </a:moveTo>
                  <a:cubicBezTo>
                    <a:pt x="834" y="2336"/>
                    <a:pt x="267" y="1969"/>
                    <a:pt x="133" y="1402"/>
                  </a:cubicBezTo>
                  <a:cubicBezTo>
                    <a:pt x="0" y="835"/>
                    <a:pt x="367" y="268"/>
                    <a:pt x="967" y="134"/>
                  </a:cubicBezTo>
                  <a:cubicBezTo>
                    <a:pt x="1534" y="1"/>
                    <a:pt x="2102" y="368"/>
                    <a:pt x="2235" y="935"/>
                  </a:cubicBezTo>
                  <a:cubicBezTo>
                    <a:pt x="2335" y="1502"/>
                    <a:pt x="2001" y="2102"/>
                    <a:pt x="1401" y="2202"/>
                  </a:cubicBezTo>
                  <a:close/>
                </a:path>
              </a:pathLst>
            </a:custGeom>
            <a:noFill/>
            <a:ln w="95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3205799" flipH="1">
              <a:off x="338341" y="543209"/>
              <a:ext cx="914064" cy="187337"/>
            </a:xfrm>
            <a:custGeom>
              <a:avLst/>
              <a:gdLst/>
              <a:ahLst/>
              <a:cxnLst/>
              <a:rect l="l" t="t" r="r" b="b"/>
              <a:pathLst>
                <a:path w="2336" h="2336" fill="none" extrusionOk="0">
                  <a:moveTo>
                    <a:pt x="1401" y="2202"/>
                  </a:moveTo>
                  <a:cubicBezTo>
                    <a:pt x="834" y="2336"/>
                    <a:pt x="267" y="1969"/>
                    <a:pt x="133" y="1402"/>
                  </a:cubicBezTo>
                  <a:cubicBezTo>
                    <a:pt x="0" y="835"/>
                    <a:pt x="367" y="268"/>
                    <a:pt x="967" y="134"/>
                  </a:cubicBezTo>
                  <a:cubicBezTo>
                    <a:pt x="1534" y="1"/>
                    <a:pt x="2102" y="368"/>
                    <a:pt x="2235" y="935"/>
                  </a:cubicBezTo>
                  <a:cubicBezTo>
                    <a:pt x="2335" y="1502"/>
                    <a:pt x="2001" y="2102"/>
                    <a:pt x="1401" y="2202"/>
                  </a:cubicBezTo>
                  <a:close/>
                </a:path>
              </a:pathLst>
            </a:custGeom>
            <a:noFill/>
            <a:ln w="95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508382" y="808012"/>
              <a:ext cx="93062" cy="83116"/>
            </a:xfrm>
            <a:custGeom>
              <a:avLst/>
              <a:gdLst/>
              <a:ahLst/>
              <a:cxnLst/>
              <a:rect l="l" t="t" r="r" b="b"/>
              <a:pathLst>
                <a:path w="7439" h="6644" extrusionOk="0">
                  <a:moveTo>
                    <a:pt x="3718" y="0"/>
                  </a:moveTo>
                  <a:cubicBezTo>
                    <a:pt x="2794" y="0"/>
                    <a:pt x="1870" y="379"/>
                    <a:pt x="1201" y="1120"/>
                  </a:cubicBezTo>
                  <a:cubicBezTo>
                    <a:pt x="0" y="2521"/>
                    <a:pt x="134" y="4623"/>
                    <a:pt x="1535" y="5824"/>
                  </a:cubicBezTo>
                  <a:cubicBezTo>
                    <a:pt x="2161" y="6374"/>
                    <a:pt x="2941" y="6644"/>
                    <a:pt x="3721" y="6644"/>
                  </a:cubicBezTo>
                  <a:cubicBezTo>
                    <a:pt x="4645" y="6644"/>
                    <a:pt x="5569" y="6265"/>
                    <a:pt x="6238" y="5524"/>
                  </a:cubicBezTo>
                  <a:cubicBezTo>
                    <a:pt x="7439" y="4123"/>
                    <a:pt x="7305" y="2021"/>
                    <a:pt x="5904" y="820"/>
                  </a:cubicBezTo>
                  <a:cubicBezTo>
                    <a:pt x="5278" y="270"/>
                    <a:pt x="4498" y="0"/>
                    <a:pt x="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601444" y="377130"/>
              <a:ext cx="83479" cy="83479"/>
            </a:xfrm>
            <a:custGeom>
              <a:avLst/>
              <a:gdLst/>
              <a:ahLst/>
              <a:cxnLst/>
              <a:rect l="l" t="t" r="r" b="b"/>
              <a:pathLst>
                <a:path w="6673" h="6673" extrusionOk="0">
                  <a:moveTo>
                    <a:pt x="3336" y="1"/>
                  </a:moveTo>
                  <a:cubicBezTo>
                    <a:pt x="1502" y="1"/>
                    <a:pt x="1" y="1502"/>
                    <a:pt x="1" y="3336"/>
                  </a:cubicBezTo>
                  <a:cubicBezTo>
                    <a:pt x="1" y="5171"/>
                    <a:pt x="1502" y="6672"/>
                    <a:pt x="3336" y="6672"/>
                  </a:cubicBezTo>
                  <a:cubicBezTo>
                    <a:pt x="5171" y="6672"/>
                    <a:pt x="6672" y="5171"/>
                    <a:pt x="6672" y="3336"/>
                  </a:cubicBezTo>
                  <a:cubicBezTo>
                    <a:pt x="6672" y="1502"/>
                    <a:pt x="5171" y="34"/>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975568" y="398685"/>
              <a:ext cx="83054" cy="83479"/>
            </a:xfrm>
            <a:custGeom>
              <a:avLst/>
              <a:gdLst/>
              <a:ahLst/>
              <a:cxnLst/>
              <a:rect l="l" t="t" r="r" b="b"/>
              <a:pathLst>
                <a:path w="6639" h="6673" extrusionOk="0">
                  <a:moveTo>
                    <a:pt x="3336" y="1"/>
                  </a:moveTo>
                  <a:cubicBezTo>
                    <a:pt x="1468" y="1"/>
                    <a:pt x="1" y="1502"/>
                    <a:pt x="1" y="3336"/>
                  </a:cubicBezTo>
                  <a:cubicBezTo>
                    <a:pt x="1" y="5171"/>
                    <a:pt x="1468" y="6672"/>
                    <a:pt x="3336" y="6672"/>
                  </a:cubicBezTo>
                  <a:cubicBezTo>
                    <a:pt x="5171" y="6672"/>
                    <a:pt x="6639" y="5171"/>
                    <a:pt x="6639" y="3336"/>
                  </a:cubicBezTo>
                  <a:cubicBezTo>
                    <a:pt x="6639" y="1502"/>
                    <a:pt x="5171" y="34"/>
                    <a:pt x="33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701487" y="612731"/>
              <a:ext cx="136708" cy="124540"/>
            </a:xfrm>
            <a:custGeom>
              <a:avLst/>
              <a:gdLst/>
              <a:ahLst/>
              <a:cxnLst/>
              <a:rect l="l" t="t" r="r" b="b"/>
              <a:pathLst>
                <a:path w="19481" h="17747" extrusionOk="0">
                  <a:moveTo>
                    <a:pt x="9740" y="0"/>
                  </a:moveTo>
                  <a:cubicBezTo>
                    <a:pt x="7472" y="0"/>
                    <a:pt x="5204" y="868"/>
                    <a:pt x="3469" y="2602"/>
                  </a:cubicBezTo>
                  <a:cubicBezTo>
                    <a:pt x="0" y="6071"/>
                    <a:pt x="0" y="11675"/>
                    <a:pt x="3469" y="15145"/>
                  </a:cubicBezTo>
                  <a:cubicBezTo>
                    <a:pt x="5204" y="16879"/>
                    <a:pt x="7472" y="17746"/>
                    <a:pt x="9740" y="17746"/>
                  </a:cubicBezTo>
                  <a:cubicBezTo>
                    <a:pt x="12009" y="17746"/>
                    <a:pt x="14277" y="16879"/>
                    <a:pt x="16011" y="15145"/>
                  </a:cubicBezTo>
                  <a:cubicBezTo>
                    <a:pt x="19481" y="11675"/>
                    <a:pt x="19481" y="6071"/>
                    <a:pt x="16011" y="2602"/>
                  </a:cubicBezTo>
                  <a:cubicBezTo>
                    <a:pt x="14277" y="868"/>
                    <a:pt x="12009" y="0"/>
                    <a:pt x="97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38100" y="2858400"/>
            <a:ext cx="1543071" cy="2295478"/>
            <a:chOff x="-38100" y="2858400"/>
            <a:chExt cx="1543071" cy="2295478"/>
          </a:xfrm>
        </p:grpSpPr>
        <p:sp>
          <p:nvSpPr>
            <p:cNvPr id="248" name="Google Shape;248;p9"/>
            <p:cNvSpPr/>
            <p:nvPr/>
          </p:nvSpPr>
          <p:spPr>
            <a:xfrm>
              <a:off x="577613" y="2858400"/>
              <a:ext cx="927358" cy="1490160"/>
            </a:xfrm>
            <a:custGeom>
              <a:avLst/>
              <a:gdLst/>
              <a:ahLst/>
              <a:cxnLst/>
              <a:rect l="l" t="t" r="r" b="b"/>
              <a:pathLst>
                <a:path w="21050" h="33825" fill="none" extrusionOk="0">
                  <a:moveTo>
                    <a:pt x="21049" y="23283"/>
                  </a:moveTo>
                  <a:cubicBezTo>
                    <a:pt x="21049" y="29121"/>
                    <a:pt x="16346" y="33824"/>
                    <a:pt x="10508" y="33824"/>
                  </a:cubicBezTo>
                  <a:cubicBezTo>
                    <a:pt x="4704" y="33824"/>
                    <a:pt x="1" y="29121"/>
                    <a:pt x="1" y="23283"/>
                  </a:cubicBezTo>
                  <a:cubicBezTo>
                    <a:pt x="1" y="18447"/>
                    <a:pt x="3270" y="14344"/>
                    <a:pt x="7740" y="13143"/>
                  </a:cubicBezTo>
                  <a:lnTo>
                    <a:pt x="7740" y="2602"/>
                  </a:lnTo>
                  <a:lnTo>
                    <a:pt x="7873" y="2602"/>
                  </a:lnTo>
                  <a:cubicBezTo>
                    <a:pt x="7139" y="2602"/>
                    <a:pt x="6539" y="2035"/>
                    <a:pt x="6539" y="1301"/>
                  </a:cubicBezTo>
                  <a:cubicBezTo>
                    <a:pt x="6539" y="934"/>
                    <a:pt x="6706" y="600"/>
                    <a:pt x="6939" y="367"/>
                  </a:cubicBezTo>
                  <a:cubicBezTo>
                    <a:pt x="7173" y="133"/>
                    <a:pt x="7506" y="0"/>
                    <a:pt x="7873" y="0"/>
                  </a:cubicBezTo>
                  <a:lnTo>
                    <a:pt x="13377" y="0"/>
                  </a:lnTo>
                  <a:cubicBezTo>
                    <a:pt x="14111" y="0"/>
                    <a:pt x="14711" y="567"/>
                    <a:pt x="14711" y="1301"/>
                  </a:cubicBezTo>
                  <a:cubicBezTo>
                    <a:pt x="14711" y="1668"/>
                    <a:pt x="14545" y="2001"/>
                    <a:pt x="14311" y="2235"/>
                  </a:cubicBezTo>
                  <a:cubicBezTo>
                    <a:pt x="14078" y="2468"/>
                    <a:pt x="13744" y="2602"/>
                    <a:pt x="13377" y="2602"/>
                  </a:cubicBezTo>
                  <a:lnTo>
                    <a:pt x="13611" y="2602"/>
                  </a:lnTo>
                  <a:lnTo>
                    <a:pt x="13611" y="13210"/>
                  </a:lnTo>
                  <a:cubicBezTo>
                    <a:pt x="17914" y="14544"/>
                    <a:pt x="21049" y="18547"/>
                    <a:pt x="21049" y="23283"/>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11692" y="3255158"/>
              <a:ext cx="965553" cy="1769381"/>
            </a:xfrm>
            <a:custGeom>
              <a:avLst/>
              <a:gdLst/>
              <a:ahLst/>
              <a:cxnLst/>
              <a:rect l="l" t="t" r="r" b="b"/>
              <a:pathLst>
                <a:path w="21917" h="40163" fill="none" extrusionOk="0">
                  <a:moveTo>
                    <a:pt x="21917" y="1"/>
                  </a:moveTo>
                  <a:lnTo>
                    <a:pt x="1" y="1"/>
                  </a:lnTo>
                  <a:lnTo>
                    <a:pt x="1" y="40163"/>
                  </a:lnTo>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38100" y="5024489"/>
              <a:ext cx="514386" cy="129390"/>
            </a:xfrm>
            <a:custGeom>
              <a:avLst/>
              <a:gdLst/>
              <a:ahLst/>
              <a:cxnLst/>
              <a:rect l="l" t="t" r="r" b="b"/>
              <a:pathLst>
                <a:path w="11676" h="2937" extrusionOk="0">
                  <a:moveTo>
                    <a:pt x="0" y="1"/>
                  </a:moveTo>
                  <a:lnTo>
                    <a:pt x="0" y="2936"/>
                  </a:lnTo>
                  <a:lnTo>
                    <a:pt x="11675" y="2936"/>
                  </a:lnTo>
                  <a:cubicBezTo>
                    <a:pt x="11675" y="1302"/>
                    <a:pt x="10374" y="1"/>
                    <a:pt x="8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887716" y="3219870"/>
              <a:ext cx="315962" cy="76479"/>
            </a:xfrm>
            <a:custGeom>
              <a:avLst/>
              <a:gdLst/>
              <a:ahLst/>
              <a:cxnLst/>
              <a:rect l="l" t="t" r="r" b="b"/>
              <a:pathLst>
                <a:path w="7172" h="1736" extrusionOk="0">
                  <a:moveTo>
                    <a:pt x="501" y="1"/>
                  </a:moveTo>
                  <a:cubicBezTo>
                    <a:pt x="234" y="1"/>
                    <a:pt x="0" y="234"/>
                    <a:pt x="0" y="501"/>
                  </a:cubicBezTo>
                  <a:lnTo>
                    <a:pt x="0" y="1235"/>
                  </a:lnTo>
                  <a:cubicBezTo>
                    <a:pt x="0" y="1502"/>
                    <a:pt x="234" y="1736"/>
                    <a:pt x="501" y="1736"/>
                  </a:cubicBezTo>
                  <a:lnTo>
                    <a:pt x="6672" y="1736"/>
                  </a:lnTo>
                  <a:cubicBezTo>
                    <a:pt x="6938" y="1736"/>
                    <a:pt x="7172" y="1502"/>
                    <a:pt x="7172" y="1235"/>
                  </a:cubicBezTo>
                  <a:lnTo>
                    <a:pt x="7172" y="501"/>
                  </a:lnTo>
                  <a:cubicBezTo>
                    <a:pt x="7172" y="234"/>
                    <a:pt x="6938" y="1"/>
                    <a:pt x="6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626117" y="3807033"/>
              <a:ext cx="836208" cy="470992"/>
            </a:xfrm>
            <a:custGeom>
              <a:avLst/>
              <a:gdLst/>
              <a:ahLst/>
              <a:cxnLst/>
              <a:rect l="l" t="t" r="r" b="b"/>
              <a:pathLst>
                <a:path w="18981" h="10691" extrusionOk="0">
                  <a:moveTo>
                    <a:pt x="4303" y="0"/>
                  </a:moveTo>
                  <a:cubicBezTo>
                    <a:pt x="4026" y="0"/>
                    <a:pt x="3737" y="16"/>
                    <a:pt x="3436" y="49"/>
                  </a:cubicBezTo>
                  <a:cubicBezTo>
                    <a:pt x="1935" y="216"/>
                    <a:pt x="734" y="750"/>
                    <a:pt x="1" y="1183"/>
                  </a:cubicBezTo>
                  <a:cubicBezTo>
                    <a:pt x="1" y="6420"/>
                    <a:pt x="4237" y="10690"/>
                    <a:pt x="9474" y="10690"/>
                  </a:cubicBezTo>
                  <a:cubicBezTo>
                    <a:pt x="14744" y="10690"/>
                    <a:pt x="18981" y="6420"/>
                    <a:pt x="18981" y="1183"/>
                  </a:cubicBezTo>
                  <a:lnTo>
                    <a:pt x="18981" y="1183"/>
                  </a:lnTo>
                  <a:cubicBezTo>
                    <a:pt x="16937" y="1979"/>
                    <a:pt x="15212" y="2234"/>
                    <a:pt x="13806" y="2234"/>
                  </a:cubicBezTo>
                  <a:cubicBezTo>
                    <a:pt x="13033" y="2234"/>
                    <a:pt x="12356" y="2157"/>
                    <a:pt x="11776" y="2051"/>
                  </a:cubicBezTo>
                  <a:cubicBezTo>
                    <a:pt x="8805" y="1535"/>
                    <a:pt x="7073" y="0"/>
                    <a:pt x="4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125789" y="3961490"/>
              <a:ext cx="60267" cy="55509"/>
            </a:xfrm>
            <a:custGeom>
              <a:avLst/>
              <a:gdLst/>
              <a:ahLst/>
              <a:cxnLst/>
              <a:rect l="l" t="t" r="r" b="b"/>
              <a:pathLst>
                <a:path w="1368" h="1260" extrusionOk="0">
                  <a:moveTo>
                    <a:pt x="649" y="1"/>
                  </a:moveTo>
                  <a:cubicBezTo>
                    <a:pt x="611" y="1"/>
                    <a:pt x="572" y="5"/>
                    <a:pt x="534" y="12"/>
                  </a:cubicBezTo>
                  <a:cubicBezTo>
                    <a:pt x="200" y="112"/>
                    <a:pt x="0" y="446"/>
                    <a:pt x="67" y="780"/>
                  </a:cubicBezTo>
                  <a:cubicBezTo>
                    <a:pt x="125" y="1070"/>
                    <a:pt x="385" y="1259"/>
                    <a:pt x="672" y="1259"/>
                  </a:cubicBezTo>
                  <a:cubicBezTo>
                    <a:pt x="714" y="1259"/>
                    <a:pt x="758" y="1255"/>
                    <a:pt x="801" y="1247"/>
                  </a:cubicBezTo>
                  <a:cubicBezTo>
                    <a:pt x="1134" y="1180"/>
                    <a:pt x="1368" y="846"/>
                    <a:pt x="1301" y="513"/>
                  </a:cubicBezTo>
                  <a:cubicBezTo>
                    <a:pt x="1212" y="218"/>
                    <a:pt x="941" y="1"/>
                    <a:pt x="6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1024375" y="3719981"/>
              <a:ext cx="60311" cy="54540"/>
            </a:xfrm>
            <a:custGeom>
              <a:avLst/>
              <a:gdLst/>
              <a:ahLst/>
              <a:cxnLst/>
              <a:rect l="l" t="t" r="r" b="b"/>
              <a:pathLst>
                <a:path w="1369" h="1238" extrusionOk="0">
                  <a:moveTo>
                    <a:pt x="725" y="0"/>
                  </a:moveTo>
                  <a:cubicBezTo>
                    <a:pt x="673" y="0"/>
                    <a:pt x="620" y="8"/>
                    <a:pt x="567" y="24"/>
                  </a:cubicBezTo>
                  <a:cubicBezTo>
                    <a:pt x="201" y="90"/>
                    <a:pt x="0" y="424"/>
                    <a:pt x="67" y="758"/>
                  </a:cubicBezTo>
                  <a:cubicBezTo>
                    <a:pt x="154" y="1048"/>
                    <a:pt x="418" y="1237"/>
                    <a:pt x="706" y="1237"/>
                  </a:cubicBezTo>
                  <a:cubicBezTo>
                    <a:pt x="748" y="1237"/>
                    <a:pt x="791" y="1233"/>
                    <a:pt x="834" y="1225"/>
                  </a:cubicBezTo>
                  <a:cubicBezTo>
                    <a:pt x="1168" y="1158"/>
                    <a:pt x="1368" y="824"/>
                    <a:pt x="1301" y="491"/>
                  </a:cubicBezTo>
                  <a:cubicBezTo>
                    <a:pt x="1245" y="210"/>
                    <a:pt x="1000" y="0"/>
                    <a:pt x="7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945032" y="3488825"/>
              <a:ext cx="102912" cy="102912"/>
            </a:xfrm>
            <a:custGeom>
              <a:avLst/>
              <a:gdLst/>
              <a:ahLst/>
              <a:cxnLst/>
              <a:rect l="l" t="t" r="r" b="b"/>
              <a:pathLst>
                <a:path w="2336" h="2336" fill="none" extrusionOk="0">
                  <a:moveTo>
                    <a:pt x="1401" y="2202"/>
                  </a:moveTo>
                  <a:cubicBezTo>
                    <a:pt x="834" y="2335"/>
                    <a:pt x="234" y="1968"/>
                    <a:pt x="134" y="1401"/>
                  </a:cubicBezTo>
                  <a:cubicBezTo>
                    <a:pt x="0" y="834"/>
                    <a:pt x="367" y="267"/>
                    <a:pt x="934" y="134"/>
                  </a:cubicBezTo>
                  <a:cubicBezTo>
                    <a:pt x="1501" y="0"/>
                    <a:pt x="2068" y="367"/>
                    <a:pt x="2202" y="934"/>
                  </a:cubicBezTo>
                  <a:cubicBezTo>
                    <a:pt x="2335" y="1501"/>
                    <a:pt x="1968" y="2102"/>
                    <a:pt x="1401" y="2202"/>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146363" y="3709232"/>
              <a:ext cx="102912" cy="102912"/>
            </a:xfrm>
            <a:custGeom>
              <a:avLst/>
              <a:gdLst/>
              <a:ahLst/>
              <a:cxnLst/>
              <a:rect l="l" t="t" r="r" b="b"/>
              <a:pathLst>
                <a:path w="2336" h="2336" fill="none" extrusionOk="0">
                  <a:moveTo>
                    <a:pt x="1401" y="2202"/>
                  </a:moveTo>
                  <a:cubicBezTo>
                    <a:pt x="834" y="2336"/>
                    <a:pt x="267" y="1969"/>
                    <a:pt x="133" y="1402"/>
                  </a:cubicBezTo>
                  <a:cubicBezTo>
                    <a:pt x="0" y="835"/>
                    <a:pt x="367" y="268"/>
                    <a:pt x="967" y="134"/>
                  </a:cubicBezTo>
                  <a:cubicBezTo>
                    <a:pt x="1534" y="1"/>
                    <a:pt x="2102" y="368"/>
                    <a:pt x="2235" y="935"/>
                  </a:cubicBezTo>
                  <a:cubicBezTo>
                    <a:pt x="2335" y="1502"/>
                    <a:pt x="2001" y="2102"/>
                    <a:pt x="1401" y="2202"/>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686385" y="3676939"/>
              <a:ext cx="73528" cy="73484"/>
            </a:xfrm>
            <a:custGeom>
              <a:avLst/>
              <a:gdLst/>
              <a:ahLst/>
              <a:cxnLst/>
              <a:rect l="l" t="t" r="r" b="b"/>
              <a:pathLst>
                <a:path w="1669" h="1668" fill="none" extrusionOk="0">
                  <a:moveTo>
                    <a:pt x="1001" y="1568"/>
                  </a:moveTo>
                  <a:cubicBezTo>
                    <a:pt x="601" y="1668"/>
                    <a:pt x="167" y="1401"/>
                    <a:pt x="100" y="1001"/>
                  </a:cubicBezTo>
                  <a:cubicBezTo>
                    <a:pt x="0" y="600"/>
                    <a:pt x="267" y="167"/>
                    <a:pt x="667" y="100"/>
                  </a:cubicBezTo>
                  <a:cubicBezTo>
                    <a:pt x="1101" y="0"/>
                    <a:pt x="1501" y="267"/>
                    <a:pt x="1568" y="667"/>
                  </a:cubicBezTo>
                  <a:cubicBezTo>
                    <a:pt x="1668" y="1101"/>
                    <a:pt x="1401" y="1501"/>
                    <a:pt x="1001" y="1568"/>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987633" y="4197580"/>
              <a:ext cx="60311" cy="54540"/>
            </a:xfrm>
            <a:custGeom>
              <a:avLst/>
              <a:gdLst/>
              <a:ahLst/>
              <a:cxnLst/>
              <a:rect l="l" t="t" r="r" b="b"/>
              <a:pathLst>
                <a:path w="1369" h="1238" extrusionOk="0">
                  <a:moveTo>
                    <a:pt x="725" y="0"/>
                  </a:moveTo>
                  <a:cubicBezTo>
                    <a:pt x="673" y="0"/>
                    <a:pt x="621" y="8"/>
                    <a:pt x="568" y="24"/>
                  </a:cubicBezTo>
                  <a:cubicBezTo>
                    <a:pt x="201" y="91"/>
                    <a:pt x="0" y="424"/>
                    <a:pt x="67" y="758"/>
                  </a:cubicBezTo>
                  <a:cubicBezTo>
                    <a:pt x="154" y="1048"/>
                    <a:pt x="419" y="1237"/>
                    <a:pt x="706" y="1237"/>
                  </a:cubicBezTo>
                  <a:cubicBezTo>
                    <a:pt x="748" y="1237"/>
                    <a:pt x="791" y="1233"/>
                    <a:pt x="834" y="1225"/>
                  </a:cubicBezTo>
                  <a:cubicBezTo>
                    <a:pt x="1168" y="1158"/>
                    <a:pt x="1368" y="824"/>
                    <a:pt x="1301" y="491"/>
                  </a:cubicBezTo>
                  <a:cubicBezTo>
                    <a:pt x="1245" y="210"/>
                    <a:pt x="1000" y="0"/>
                    <a:pt x="7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839211" y="3921268"/>
              <a:ext cx="120534" cy="110930"/>
            </a:xfrm>
            <a:custGeom>
              <a:avLst/>
              <a:gdLst/>
              <a:ahLst/>
              <a:cxnLst/>
              <a:rect l="l" t="t" r="r" b="b"/>
              <a:pathLst>
                <a:path w="2736" h="2518" extrusionOk="0">
                  <a:moveTo>
                    <a:pt x="1344" y="1"/>
                  </a:moveTo>
                  <a:cubicBezTo>
                    <a:pt x="1264" y="1"/>
                    <a:pt x="1183" y="8"/>
                    <a:pt x="1101" y="25"/>
                  </a:cubicBezTo>
                  <a:cubicBezTo>
                    <a:pt x="401" y="191"/>
                    <a:pt x="0" y="859"/>
                    <a:pt x="134" y="1526"/>
                  </a:cubicBezTo>
                  <a:cubicBezTo>
                    <a:pt x="251" y="2111"/>
                    <a:pt x="780" y="2517"/>
                    <a:pt x="1381" y="2517"/>
                  </a:cubicBezTo>
                  <a:cubicBezTo>
                    <a:pt x="1464" y="2517"/>
                    <a:pt x="1549" y="2509"/>
                    <a:pt x="1635" y="2493"/>
                  </a:cubicBezTo>
                  <a:cubicBezTo>
                    <a:pt x="2302" y="2326"/>
                    <a:pt x="2736" y="1659"/>
                    <a:pt x="2569" y="992"/>
                  </a:cubicBezTo>
                  <a:cubicBezTo>
                    <a:pt x="2452" y="406"/>
                    <a:pt x="1923" y="1"/>
                    <a:pt x="1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1169844" y="3536184"/>
              <a:ext cx="120579" cy="110005"/>
            </a:xfrm>
            <a:custGeom>
              <a:avLst/>
              <a:gdLst/>
              <a:ahLst/>
              <a:cxnLst/>
              <a:rect l="l" t="t" r="r" b="b"/>
              <a:pathLst>
                <a:path w="2737" h="2497" extrusionOk="0">
                  <a:moveTo>
                    <a:pt x="1358" y="1"/>
                  </a:moveTo>
                  <a:cubicBezTo>
                    <a:pt x="1273" y="1"/>
                    <a:pt x="1187" y="9"/>
                    <a:pt x="1102" y="26"/>
                  </a:cubicBezTo>
                  <a:cubicBezTo>
                    <a:pt x="401" y="160"/>
                    <a:pt x="1" y="827"/>
                    <a:pt x="134" y="1527"/>
                  </a:cubicBezTo>
                  <a:cubicBezTo>
                    <a:pt x="248" y="2097"/>
                    <a:pt x="752" y="2497"/>
                    <a:pt x="1333" y="2497"/>
                  </a:cubicBezTo>
                  <a:cubicBezTo>
                    <a:pt x="1432" y="2497"/>
                    <a:pt x="1533" y="2485"/>
                    <a:pt x="1635" y="2461"/>
                  </a:cubicBezTo>
                  <a:cubicBezTo>
                    <a:pt x="2302" y="2328"/>
                    <a:pt x="2736" y="1661"/>
                    <a:pt x="2569" y="993"/>
                  </a:cubicBezTo>
                  <a:cubicBezTo>
                    <a:pt x="2453" y="383"/>
                    <a:pt x="1931" y="1"/>
                    <a:pt x="1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802470" y="3590636"/>
              <a:ext cx="120534" cy="110886"/>
            </a:xfrm>
            <a:custGeom>
              <a:avLst/>
              <a:gdLst/>
              <a:ahLst/>
              <a:cxnLst/>
              <a:rect l="l" t="t" r="r" b="b"/>
              <a:pathLst>
                <a:path w="2736" h="2517" extrusionOk="0">
                  <a:moveTo>
                    <a:pt x="1344" y="0"/>
                  </a:moveTo>
                  <a:cubicBezTo>
                    <a:pt x="1264" y="0"/>
                    <a:pt x="1183" y="8"/>
                    <a:pt x="1101" y="24"/>
                  </a:cubicBezTo>
                  <a:cubicBezTo>
                    <a:pt x="401" y="191"/>
                    <a:pt x="0" y="858"/>
                    <a:pt x="134" y="1525"/>
                  </a:cubicBezTo>
                  <a:cubicBezTo>
                    <a:pt x="251" y="2111"/>
                    <a:pt x="780" y="2517"/>
                    <a:pt x="1381" y="2517"/>
                  </a:cubicBezTo>
                  <a:cubicBezTo>
                    <a:pt x="1464" y="2517"/>
                    <a:pt x="1549" y="2509"/>
                    <a:pt x="1635" y="2493"/>
                  </a:cubicBezTo>
                  <a:cubicBezTo>
                    <a:pt x="2302" y="2326"/>
                    <a:pt x="2736" y="1659"/>
                    <a:pt x="2569" y="992"/>
                  </a:cubicBezTo>
                  <a:cubicBezTo>
                    <a:pt x="2452" y="406"/>
                    <a:pt x="1923" y="0"/>
                    <a:pt x="1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1234517" y="4033784"/>
              <a:ext cx="39738" cy="37226"/>
            </a:xfrm>
            <a:custGeom>
              <a:avLst/>
              <a:gdLst/>
              <a:ahLst/>
              <a:cxnLst/>
              <a:rect l="l" t="t" r="r" b="b"/>
              <a:pathLst>
                <a:path w="902" h="845" extrusionOk="0">
                  <a:moveTo>
                    <a:pt x="429" y="1"/>
                  </a:moveTo>
                  <a:cubicBezTo>
                    <a:pt x="409" y="1"/>
                    <a:pt x="388" y="2"/>
                    <a:pt x="367" y="6"/>
                  </a:cubicBezTo>
                  <a:cubicBezTo>
                    <a:pt x="134" y="73"/>
                    <a:pt x="0" y="306"/>
                    <a:pt x="34" y="506"/>
                  </a:cubicBezTo>
                  <a:cubicBezTo>
                    <a:pt x="94" y="716"/>
                    <a:pt x="261" y="845"/>
                    <a:pt x="464" y="845"/>
                  </a:cubicBezTo>
                  <a:cubicBezTo>
                    <a:pt x="487" y="845"/>
                    <a:pt x="510" y="843"/>
                    <a:pt x="534" y="840"/>
                  </a:cubicBezTo>
                  <a:cubicBezTo>
                    <a:pt x="768" y="773"/>
                    <a:pt x="901" y="573"/>
                    <a:pt x="834" y="339"/>
                  </a:cubicBezTo>
                  <a:cubicBezTo>
                    <a:pt x="804" y="130"/>
                    <a:pt x="613" y="1"/>
                    <a:pt x="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112529" y="3715135"/>
              <a:ext cx="44" cy="1498"/>
            </a:xfrm>
            <a:custGeom>
              <a:avLst/>
              <a:gdLst/>
              <a:ahLst/>
              <a:cxnLst/>
              <a:rect l="l" t="t" r="r" b="b"/>
              <a:pathLst>
                <a:path w="1" h="34" extrusionOk="0">
                  <a:moveTo>
                    <a:pt x="1" y="0"/>
                  </a:moveTo>
                  <a:lnTo>
                    <a:pt x="1" y="34"/>
                  </a:lnTo>
                  <a:lnTo>
                    <a:pt x="1" y="34"/>
                  </a:lnTo>
                  <a:cubicBezTo>
                    <a:pt x="1" y="34"/>
                    <a:pt x="1" y="34"/>
                    <a:pt x="1" y="0"/>
                  </a:cubicBezTo>
                  <a:close/>
                </a:path>
              </a:pathLst>
            </a:custGeom>
            <a:solidFill>
              <a:srgbClr val="0A3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664005" y="3889460"/>
              <a:ext cx="102912" cy="102912"/>
            </a:xfrm>
            <a:custGeom>
              <a:avLst/>
              <a:gdLst/>
              <a:ahLst/>
              <a:cxnLst/>
              <a:rect l="l" t="t" r="r" b="b"/>
              <a:pathLst>
                <a:path w="2336" h="2336" fill="none" extrusionOk="0">
                  <a:moveTo>
                    <a:pt x="1401" y="2202"/>
                  </a:moveTo>
                  <a:cubicBezTo>
                    <a:pt x="834" y="2336"/>
                    <a:pt x="267" y="1969"/>
                    <a:pt x="133" y="1402"/>
                  </a:cubicBezTo>
                  <a:cubicBezTo>
                    <a:pt x="0" y="835"/>
                    <a:pt x="367" y="268"/>
                    <a:pt x="967" y="134"/>
                  </a:cubicBezTo>
                  <a:cubicBezTo>
                    <a:pt x="1534" y="1"/>
                    <a:pt x="2102" y="368"/>
                    <a:pt x="2235" y="935"/>
                  </a:cubicBezTo>
                  <a:cubicBezTo>
                    <a:pt x="2335" y="1502"/>
                    <a:pt x="2001" y="2102"/>
                    <a:pt x="1401" y="2202"/>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1025388" y="4023255"/>
              <a:ext cx="58286" cy="58288"/>
            </a:xfrm>
            <a:custGeom>
              <a:avLst/>
              <a:gdLst/>
              <a:ahLst/>
              <a:cxnLst/>
              <a:rect l="l" t="t" r="r" b="b"/>
              <a:pathLst>
                <a:path w="1669" h="1668" fill="none" extrusionOk="0">
                  <a:moveTo>
                    <a:pt x="1001" y="1568"/>
                  </a:moveTo>
                  <a:cubicBezTo>
                    <a:pt x="601" y="1668"/>
                    <a:pt x="167" y="1401"/>
                    <a:pt x="100" y="1001"/>
                  </a:cubicBezTo>
                  <a:cubicBezTo>
                    <a:pt x="0" y="600"/>
                    <a:pt x="267" y="167"/>
                    <a:pt x="667" y="100"/>
                  </a:cubicBezTo>
                  <a:cubicBezTo>
                    <a:pt x="1101" y="0"/>
                    <a:pt x="1501" y="267"/>
                    <a:pt x="1568" y="667"/>
                  </a:cubicBezTo>
                  <a:cubicBezTo>
                    <a:pt x="1668" y="1101"/>
                    <a:pt x="1401" y="1501"/>
                    <a:pt x="1001" y="1568"/>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817757" y="4116034"/>
              <a:ext cx="58286" cy="58288"/>
            </a:xfrm>
            <a:custGeom>
              <a:avLst/>
              <a:gdLst/>
              <a:ahLst/>
              <a:cxnLst/>
              <a:rect l="l" t="t" r="r" b="b"/>
              <a:pathLst>
                <a:path w="1669" h="1668" fill="none" extrusionOk="0">
                  <a:moveTo>
                    <a:pt x="1001" y="1568"/>
                  </a:moveTo>
                  <a:cubicBezTo>
                    <a:pt x="601" y="1668"/>
                    <a:pt x="167" y="1401"/>
                    <a:pt x="100" y="1001"/>
                  </a:cubicBezTo>
                  <a:cubicBezTo>
                    <a:pt x="0" y="600"/>
                    <a:pt x="267" y="167"/>
                    <a:pt x="667" y="100"/>
                  </a:cubicBezTo>
                  <a:cubicBezTo>
                    <a:pt x="1101" y="0"/>
                    <a:pt x="1501" y="267"/>
                    <a:pt x="1568" y="667"/>
                  </a:cubicBezTo>
                  <a:cubicBezTo>
                    <a:pt x="1668" y="1101"/>
                    <a:pt x="1401" y="1501"/>
                    <a:pt x="1001" y="1568"/>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9"/>
          <p:cNvGrpSpPr/>
          <p:nvPr/>
        </p:nvGrpSpPr>
        <p:grpSpPr>
          <a:xfrm>
            <a:off x="7396304" y="1991473"/>
            <a:ext cx="1738154" cy="3162394"/>
            <a:chOff x="7396304" y="1991473"/>
            <a:chExt cx="1738154" cy="3162394"/>
          </a:xfrm>
        </p:grpSpPr>
        <p:sp>
          <p:nvSpPr>
            <p:cNvPr id="268" name="Google Shape;268;p9"/>
            <p:cNvSpPr/>
            <p:nvPr/>
          </p:nvSpPr>
          <p:spPr>
            <a:xfrm>
              <a:off x="8419450" y="1991473"/>
              <a:ext cx="152349" cy="136902"/>
            </a:xfrm>
            <a:custGeom>
              <a:avLst/>
              <a:gdLst/>
              <a:ahLst/>
              <a:cxnLst/>
              <a:rect l="l" t="t" r="r" b="b"/>
              <a:pathLst>
                <a:path w="4971" h="4467" extrusionOk="0">
                  <a:moveTo>
                    <a:pt x="2472" y="0"/>
                  </a:moveTo>
                  <a:cubicBezTo>
                    <a:pt x="1950" y="0"/>
                    <a:pt x="1427" y="178"/>
                    <a:pt x="1001" y="543"/>
                  </a:cubicBezTo>
                  <a:cubicBezTo>
                    <a:pt x="101" y="1377"/>
                    <a:pt x="1" y="2778"/>
                    <a:pt x="801" y="3712"/>
                  </a:cubicBezTo>
                  <a:cubicBezTo>
                    <a:pt x="1250" y="4215"/>
                    <a:pt x="1864" y="4466"/>
                    <a:pt x="2480" y="4466"/>
                  </a:cubicBezTo>
                  <a:cubicBezTo>
                    <a:pt x="3008" y="4466"/>
                    <a:pt x="3539" y="4282"/>
                    <a:pt x="3970" y="3912"/>
                  </a:cubicBezTo>
                  <a:cubicBezTo>
                    <a:pt x="4871" y="3112"/>
                    <a:pt x="4971" y="1677"/>
                    <a:pt x="4170" y="743"/>
                  </a:cubicBezTo>
                  <a:cubicBezTo>
                    <a:pt x="3717" y="253"/>
                    <a:pt x="3095" y="0"/>
                    <a:pt x="2472" y="0"/>
                  </a:cubicBezTo>
                  <a:close/>
                </a:path>
              </a:pathLst>
            </a:custGeom>
            <a:solidFill>
              <a:schemeClr val="accent1"/>
            </a:solid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9"/>
            <p:cNvGrpSpPr/>
            <p:nvPr/>
          </p:nvGrpSpPr>
          <p:grpSpPr>
            <a:xfrm>
              <a:off x="7396304" y="2054854"/>
              <a:ext cx="1738154" cy="3099014"/>
              <a:chOff x="7396304" y="2054854"/>
              <a:chExt cx="1738154" cy="3099014"/>
            </a:xfrm>
          </p:grpSpPr>
          <p:sp>
            <p:nvSpPr>
              <p:cNvPr id="270" name="Google Shape;270;p9"/>
              <p:cNvSpPr/>
              <p:nvPr/>
            </p:nvSpPr>
            <p:spPr>
              <a:xfrm>
                <a:off x="8094522" y="2709306"/>
                <a:ext cx="40" cy="1816591"/>
              </a:xfrm>
              <a:custGeom>
                <a:avLst/>
                <a:gdLst/>
                <a:ahLst/>
                <a:cxnLst/>
                <a:rect l="l" t="t" r="r" b="b"/>
                <a:pathLst>
                  <a:path w="1" h="45833" fill="none" extrusionOk="0">
                    <a:moveTo>
                      <a:pt x="0" y="0"/>
                    </a:moveTo>
                    <a:lnTo>
                      <a:pt x="0" y="45833"/>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8657725" y="3370322"/>
                <a:ext cx="40" cy="1139704"/>
              </a:xfrm>
              <a:custGeom>
                <a:avLst/>
                <a:gdLst/>
                <a:ahLst/>
                <a:cxnLst/>
                <a:rect l="l" t="t" r="r" b="b"/>
                <a:pathLst>
                  <a:path w="1" h="28755" fill="none" extrusionOk="0">
                    <a:moveTo>
                      <a:pt x="0" y="1"/>
                    </a:moveTo>
                    <a:lnTo>
                      <a:pt x="0" y="28755"/>
                    </a:lnTo>
                  </a:path>
                </a:pathLst>
              </a:custGeom>
              <a:solidFill>
                <a:schemeClr val="dk2"/>
              </a:solid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7986122" y="4299739"/>
                <a:ext cx="199641" cy="753660"/>
              </a:xfrm>
              <a:custGeom>
                <a:avLst/>
                <a:gdLst/>
                <a:ahLst/>
                <a:cxnLst/>
                <a:rect l="l" t="t" r="r" b="b"/>
                <a:pathLst>
                  <a:path w="5037" h="19015" fill="none" extrusionOk="0">
                    <a:moveTo>
                      <a:pt x="2535" y="19015"/>
                    </a:moveTo>
                    <a:lnTo>
                      <a:pt x="2535" y="19015"/>
                    </a:lnTo>
                    <a:cubicBezTo>
                      <a:pt x="1134" y="19015"/>
                      <a:pt x="0" y="17880"/>
                      <a:pt x="0" y="16513"/>
                    </a:cubicBezTo>
                    <a:lnTo>
                      <a:pt x="0" y="1"/>
                    </a:lnTo>
                    <a:lnTo>
                      <a:pt x="5037" y="1"/>
                    </a:lnTo>
                    <a:lnTo>
                      <a:pt x="5037" y="16513"/>
                    </a:lnTo>
                    <a:cubicBezTo>
                      <a:pt x="5037" y="17880"/>
                      <a:pt x="3903" y="19015"/>
                      <a:pt x="2535" y="19015"/>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8019137" y="4572104"/>
                <a:ext cx="133610" cy="431031"/>
              </a:xfrm>
              <a:custGeom>
                <a:avLst/>
                <a:gdLst/>
                <a:ahLst/>
                <a:cxnLst/>
                <a:rect l="l" t="t" r="r" b="b"/>
                <a:pathLst>
                  <a:path w="3371" h="10875" extrusionOk="0">
                    <a:moveTo>
                      <a:pt x="1" y="0"/>
                    </a:moveTo>
                    <a:lnTo>
                      <a:pt x="1" y="9207"/>
                    </a:lnTo>
                    <a:cubicBezTo>
                      <a:pt x="1" y="10141"/>
                      <a:pt x="768" y="10875"/>
                      <a:pt x="1702" y="10875"/>
                    </a:cubicBezTo>
                    <a:cubicBezTo>
                      <a:pt x="2603" y="10875"/>
                      <a:pt x="3370" y="10141"/>
                      <a:pt x="3370" y="9207"/>
                    </a:cubicBezTo>
                    <a:lnTo>
                      <a:pt x="3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031067" y="4642177"/>
                <a:ext cx="48949" cy="48949"/>
              </a:xfrm>
              <a:custGeom>
                <a:avLst/>
                <a:gdLst/>
                <a:ahLst/>
                <a:cxnLst/>
                <a:rect l="l" t="t" r="r" b="b"/>
                <a:pathLst>
                  <a:path w="1235" h="1235" extrusionOk="0">
                    <a:moveTo>
                      <a:pt x="601" y="0"/>
                    </a:moveTo>
                    <a:cubicBezTo>
                      <a:pt x="267" y="0"/>
                      <a:pt x="0" y="267"/>
                      <a:pt x="0" y="601"/>
                    </a:cubicBezTo>
                    <a:cubicBezTo>
                      <a:pt x="0" y="968"/>
                      <a:pt x="267" y="1235"/>
                      <a:pt x="601" y="1235"/>
                    </a:cubicBezTo>
                    <a:cubicBezTo>
                      <a:pt x="968" y="1235"/>
                      <a:pt x="1234" y="968"/>
                      <a:pt x="1234" y="601"/>
                    </a:cubicBezTo>
                    <a:cubicBezTo>
                      <a:pt x="1234" y="267"/>
                      <a:pt x="968" y="0"/>
                      <a:pt x="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8031067" y="4757195"/>
                <a:ext cx="48949" cy="50297"/>
              </a:xfrm>
              <a:custGeom>
                <a:avLst/>
                <a:gdLst/>
                <a:ahLst/>
                <a:cxnLst/>
                <a:rect l="l" t="t" r="r" b="b"/>
                <a:pathLst>
                  <a:path w="1235" h="1269" extrusionOk="0">
                    <a:moveTo>
                      <a:pt x="601" y="1"/>
                    </a:moveTo>
                    <a:cubicBezTo>
                      <a:pt x="267" y="1"/>
                      <a:pt x="0" y="267"/>
                      <a:pt x="0" y="634"/>
                    </a:cubicBezTo>
                    <a:cubicBezTo>
                      <a:pt x="0" y="968"/>
                      <a:pt x="267" y="1268"/>
                      <a:pt x="601" y="1268"/>
                    </a:cubicBezTo>
                    <a:cubicBezTo>
                      <a:pt x="968" y="1268"/>
                      <a:pt x="1234" y="968"/>
                      <a:pt x="1234" y="634"/>
                    </a:cubicBezTo>
                    <a:cubicBezTo>
                      <a:pt x="1234" y="267"/>
                      <a:pt x="968" y="1"/>
                      <a:pt x="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8064122" y="4856359"/>
                <a:ext cx="33095" cy="33095"/>
              </a:xfrm>
              <a:custGeom>
                <a:avLst/>
                <a:gdLst/>
                <a:ahLst/>
                <a:cxnLst/>
                <a:rect l="l" t="t" r="r" b="b"/>
                <a:pathLst>
                  <a:path w="835" h="835" extrusionOk="0">
                    <a:moveTo>
                      <a:pt x="400" y="0"/>
                    </a:moveTo>
                    <a:cubicBezTo>
                      <a:pt x="167" y="0"/>
                      <a:pt x="0" y="200"/>
                      <a:pt x="0" y="434"/>
                    </a:cubicBezTo>
                    <a:cubicBezTo>
                      <a:pt x="0" y="634"/>
                      <a:pt x="167" y="834"/>
                      <a:pt x="400" y="834"/>
                    </a:cubicBezTo>
                    <a:cubicBezTo>
                      <a:pt x="634" y="834"/>
                      <a:pt x="834" y="634"/>
                      <a:pt x="834" y="434"/>
                    </a:cubicBezTo>
                    <a:cubicBezTo>
                      <a:pt x="834" y="200"/>
                      <a:pt x="634" y="0"/>
                      <a:pt x="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8113031" y="4741341"/>
                <a:ext cx="33095" cy="33095"/>
              </a:xfrm>
              <a:custGeom>
                <a:avLst/>
                <a:gdLst/>
                <a:ahLst/>
                <a:cxnLst/>
                <a:rect l="l" t="t" r="r" b="b"/>
                <a:pathLst>
                  <a:path w="835" h="835" extrusionOk="0">
                    <a:moveTo>
                      <a:pt x="434" y="0"/>
                    </a:moveTo>
                    <a:cubicBezTo>
                      <a:pt x="200" y="0"/>
                      <a:pt x="0" y="167"/>
                      <a:pt x="0" y="401"/>
                    </a:cubicBezTo>
                    <a:cubicBezTo>
                      <a:pt x="0" y="634"/>
                      <a:pt x="200" y="834"/>
                      <a:pt x="434" y="834"/>
                    </a:cubicBezTo>
                    <a:cubicBezTo>
                      <a:pt x="634" y="834"/>
                      <a:pt x="834" y="634"/>
                      <a:pt x="834" y="401"/>
                    </a:cubicBezTo>
                    <a:cubicBezTo>
                      <a:pt x="834" y="167"/>
                      <a:pt x="634" y="0"/>
                      <a:pt x="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8113031" y="4576067"/>
                <a:ext cx="33095" cy="33095"/>
              </a:xfrm>
              <a:custGeom>
                <a:avLst/>
                <a:gdLst/>
                <a:ahLst/>
                <a:cxnLst/>
                <a:rect l="l" t="t" r="r" b="b"/>
                <a:pathLst>
                  <a:path w="835" h="835" extrusionOk="0">
                    <a:moveTo>
                      <a:pt x="434" y="1"/>
                    </a:moveTo>
                    <a:cubicBezTo>
                      <a:pt x="200" y="1"/>
                      <a:pt x="0" y="167"/>
                      <a:pt x="0" y="401"/>
                    </a:cubicBezTo>
                    <a:cubicBezTo>
                      <a:pt x="0" y="634"/>
                      <a:pt x="200" y="834"/>
                      <a:pt x="434" y="834"/>
                    </a:cubicBezTo>
                    <a:cubicBezTo>
                      <a:pt x="634" y="834"/>
                      <a:pt x="834" y="634"/>
                      <a:pt x="834" y="401"/>
                    </a:cubicBezTo>
                    <a:cubicBezTo>
                      <a:pt x="834" y="167"/>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8278266" y="4299739"/>
                <a:ext cx="201029" cy="753660"/>
              </a:xfrm>
              <a:custGeom>
                <a:avLst/>
                <a:gdLst/>
                <a:ahLst/>
                <a:cxnLst/>
                <a:rect l="l" t="t" r="r" b="b"/>
                <a:pathLst>
                  <a:path w="5072" h="19015" fill="none" extrusionOk="0">
                    <a:moveTo>
                      <a:pt x="2536" y="19015"/>
                    </a:moveTo>
                    <a:lnTo>
                      <a:pt x="2536" y="19015"/>
                    </a:lnTo>
                    <a:cubicBezTo>
                      <a:pt x="1135" y="19015"/>
                      <a:pt x="1" y="17880"/>
                      <a:pt x="1" y="16513"/>
                    </a:cubicBezTo>
                    <a:lnTo>
                      <a:pt x="1" y="1"/>
                    </a:lnTo>
                    <a:lnTo>
                      <a:pt x="5071" y="1"/>
                    </a:lnTo>
                    <a:lnTo>
                      <a:pt x="5071" y="16513"/>
                    </a:lnTo>
                    <a:cubicBezTo>
                      <a:pt x="5071" y="17880"/>
                      <a:pt x="3937" y="19015"/>
                      <a:pt x="2536" y="19015"/>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8312669" y="4572104"/>
                <a:ext cx="132222" cy="431031"/>
              </a:xfrm>
              <a:custGeom>
                <a:avLst/>
                <a:gdLst/>
                <a:ahLst/>
                <a:cxnLst/>
                <a:rect l="l" t="t" r="r" b="b"/>
                <a:pathLst>
                  <a:path w="3336" h="10875" extrusionOk="0">
                    <a:moveTo>
                      <a:pt x="0" y="0"/>
                    </a:moveTo>
                    <a:lnTo>
                      <a:pt x="0" y="9207"/>
                    </a:lnTo>
                    <a:cubicBezTo>
                      <a:pt x="0" y="10141"/>
                      <a:pt x="734" y="10875"/>
                      <a:pt x="1668" y="10875"/>
                    </a:cubicBezTo>
                    <a:cubicBezTo>
                      <a:pt x="2602" y="10875"/>
                      <a:pt x="3336" y="10141"/>
                      <a:pt x="3336" y="9207"/>
                    </a:cubicBezTo>
                    <a:lnTo>
                      <a:pt x="3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8328523" y="4675231"/>
                <a:ext cx="48949" cy="48949"/>
              </a:xfrm>
              <a:custGeom>
                <a:avLst/>
                <a:gdLst/>
                <a:ahLst/>
                <a:cxnLst/>
                <a:rect l="l" t="t" r="r" b="b"/>
                <a:pathLst>
                  <a:path w="1235" h="1235" extrusionOk="0">
                    <a:moveTo>
                      <a:pt x="601" y="0"/>
                    </a:moveTo>
                    <a:cubicBezTo>
                      <a:pt x="267" y="0"/>
                      <a:pt x="1" y="267"/>
                      <a:pt x="1" y="601"/>
                    </a:cubicBezTo>
                    <a:cubicBezTo>
                      <a:pt x="1" y="968"/>
                      <a:pt x="267" y="1235"/>
                      <a:pt x="601" y="1235"/>
                    </a:cubicBezTo>
                    <a:cubicBezTo>
                      <a:pt x="968" y="1235"/>
                      <a:pt x="1235" y="968"/>
                      <a:pt x="1235" y="601"/>
                    </a:cubicBezTo>
                    <a:cubicBezTo>
                      <a:pt x="1235" y="267"/>
                      <a:pt x="968"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8328523" y="4790249"/>
                <a:ext cx="48949" cy="50257"/>
              </a:xfrm>
              <a:custGeom>
                <a:avLst/>
                <a:gdLst/>
                <a:ahLst/>
                <a:cxnLst/>
                <a:rect l="l" t="t" r="r" b="b"/>
                <a:pathLst>
                  <a:path w="1235" h="1268" extrusionOk="0">
                    <a:moveTo>
                      <a:pt x="601" y="0"/>
                    </a:moveTo>
                    <a:cubicBezTo>
                      <a:pt x="267" y="0"/>
                      <a:pt x="1" y="267"/>
                      <a:pt x="1" y="634"/>
                    </a:cubicBezTo>
                    <a:cubicBezTo>
                      <a:pt x="1" y="968"/>
                      <a:pt x="267" y="1268"/>
                      <a:pt x="601" y="1268"/>
                    </a:cubicBezTo>
                    <a:cubicBezTo>
                      <a:pt x="968" y="1268"/>
                      <a:pt x="1235" y="968"/>
                      <a:pt x="1235" y="634"/>
                    </a:cubicBezTo>
                    <a:cubicBezTo>
                      <a:pt x="1235" y="267"/>
                      <a:pt x="968"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8344376" y="4889414"/>
                <a:ext cx="33095" cy="33095"/>
              </a:xfrm>
              <a:custGeom>
                <a:avLst/>
                <a:gdLst/>
                <a:ahLst/>
                <a:cxnLst/>
                <a:rect l="l" t="t" r="r" b="b"/>
                <a:pathLst>
                  <a:path w="835" h="835" extrusionOk="0">
                    <a:moveTo>
                      <a:pt x="434" y="0"/>
                    </a:moveTo>
                    <a:cubicBezTo>
                      <a:pt x="201" y="0"/>
                      <a:pt x="1" y="200"/>
                      <a:pt x="1" y="434"/>
                    </a:cubicBezTo>
                    <a:cubicBezTo>
                      <a:pt x="1" y="634"/>
                      <a:pt x="201" y="834"/>
                      <a:pt x="434" y="834"/>
                    </a:cubicBezTo>
                    <a:cubicBezTo>
                      <a:pt x="635" y="834"/>
                      <a:pt x="835" y="634"/>
                      <a:pt x="835" y="434"/>
                    </a:cubicBezTo>
                    <a:cubicBezTo>
                      <a:pt x="835" y="200"/>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8394633" y="4774396"/>
                <a:ext cx="33095" cy="33095"/>
              </a:xfrm>
              <a:custGeom>
                <a:avLst/>
                <a:gdLst/>
                <a:ahLst/>
                <a:cxnLst/>
                <a:rect l="l" t="t" r="r" b="b"/>
                <a:pathLst>
                  <a:path w="835" h="835" extrusionOk="0">
                    <a:moveTo>
                      <a:pt x="401" y="0"/>
                    </a:moveTo>
                    <a:cubicBezTo>
                      <a:pt x="167" y="0"/>
                      <a:pt x="0" y="167"/>
                      <a:pt x="0" y="400"/>
                    </a:cubicBezTo>
                    <a:cubicBezTo>
                      <a:pt x="0" y="634"/>
                      <a:pt x="167" y="834"/>
                      <a:pt x="401" y="834"/>
                    </a:cubicBezTo>
                    <a:cubicBezTo>
                      <a:pt x="634" y="834"/>
                      <a:pt x="834" y="634"/>
                      <a:pt x="834" y="400"/>
                    </a:cubicBezTo>
                    <a:cubicBezTo>
                      <a:pt x="834" y="167"/>
                      <a:pt x="634"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8361578" y="4955523"/>
                <a:ext cx="33095" cy="33095"/>
              </a:xfrm>
              <a:custGeom>
                <a:avLst/>
                <a:gdLst/>
                <a:ahLst/>
                <a:cxnLst/>
                <a:rect l="l" t="t" r="r" b="b"/>
                <a:pathLst>
                  <a:path w="835" h="835" extrusionOk="0">
                    <a:moveTo>
                      <a:pt x="401" y="0"/>
                    </a:moveTo>
                    <a:cubicBezTo>
                      <a:pt x="167" y="0"/>
                      <a:pt x="0" y="200"/>
                      <a:pt x="0" y="434"/>
                    </a:cubicBezTo>
                    <a:cubicBezTo>
                      <a:pt x="0" y="634"/>
                      <a:pt x="167" y="834"/>
                      <a:pt x="401" y="834"/>
                    </a:cubicBezTo>
                    <a:cubicBezTo>
                      <a:pt x="634" y="834"/>
                      <a:pt x="834" y="634"/>
                      <a:pt x="834" y="434"/>
                    </a:cubicBezTo>
                    <a:cubicBezTo>
                      <a:pt x="834" y="200"/>
                      <a:pt x="634"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394633" y="4609122"/>
                <a:ext cx="33095" cy="33095"/>
              </a:xfrm>
              <a:custGeom>
                <a:avLst/>
                <a:gdLst/>
                <a:ahLst/>
                <a:cxnLst/>
                <a:rect l="l" t="t" r="r" b="b"/>
                <a:pathLst>
                  <a:path w="835" h="835" extrusionOk="0">
                    <a:moveTo>
                      <a:pt x="401" y="0"/>
                    </a:moveTo>
                    <a:cubicBezTo>
                      <a:pt x="167" y="0"/>
                      <a:pt x="0" y="167"/>
                      <a:pt x="0" y="401"/>
                    </a:cubicBezTo>
                    <a:cubicBezTo>
                      <a:pt x="0" y="634"/>
                      <a:pt x="167" y="834"/>
                      <a:pt x="401" y="834"/>
                    </a:cubicBezTo>
                    <a:cubicBezTo>
                      <a:pt x="634" y="834"/>
                      <a:pt x="834" y="634"/>
                      <a:pt x="834" y="401"/>
                    </a:cubicBezTo>
                    <a:cubicBezTo>
                      <a:pt x="834" y="167"/>
                      <a:pt x="634"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555905" y="4299739"/>
                <a:ext cx="199681" cy="753660"/>
              </a:xfrm>
              <a:custGeom>
                <a:avLst/>
                <a:gdLst/>
                <a:ahLst/>
                <a:cxnLst/>
                <a:rect l="l" t="t" r="r" b="b"/>
                <a:pathLst>
                  <a:path w="5038" h="19015" fill="none" extrusionOk="0">
                    <a:moveTo>
                      <a:pt x="2503" y="19015"/>
                    </a:moveTo>
                    <a:lnTo>
                      <a:pt x="2503" y="19015"/>
                    </a:lnTo>
                    <a:cubicBezTo>
                      <a:pt x="1135" y="19015"/>
                      <a:pt x="1" y="17880"/>
                      <a:pt x="1" y="16513"/>
                    </a:cubicBezTo>
                    <a:lnTo>
                      <a:pt x="1" y="1"/>
                    </a:lnTo>
                    <a:lnTo>
                      <a:pt x="5038" y="1"/>
                    </a:lnTo>
                    <a:lnTo>
                      <a:pt x="5038" y="16513"/>
                    </a:lnTo>
                    <a:cubicBezTo>
                      <a:pt x="5038" y="17880"/>
                      <a:pt x="3904" y="19015"/>
                      <a:pt x="2503" y="19015"/>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8588960" y="4572104"/>
                <a:ext cx="132262" cy="431031"/>
              </a:xfrm>
              <a:custGeom>
                <a:avLst/>
                <a:gdLst/>
                <a:ahLst/>
                <a:cxnLst/>
                <a:rect l="l" t="t" r="r" b="b"/>
                <a:pathLst>
                  <a:path w="3337" h="10875" extrusionOk="0">
                    <a:moveTo>
                      <a:pt x="1" y="0"/>
                    </a:moveTo>
                    <a:lnTo>
                      <a:pt x="1" y="9207"/>
                    </a:lnTo>
                    <a:cubicBezTo>
                      <a:pt x="1" y="10141"/>
                      <a:pt x="768" y="10875"/>
                      <a:pt x="1669" y="10875"/>
                    </a:cubicBezTo>
                    <a:cubicBezTo>
                      <a:pt x="2603" y="10875"/>
                      <a:pt x="3337" y="10141"/>
                      <a:pt x="3337" y="9207"/>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8592923" y="4708286"/>
                <a:ext cx="48989" cy="48949"/>
              </a:xfrm>
              <a:custGeom>
                <a:avLst/>
                <a:gdLst/>
                <a:ahLst/>
                <a:cxnLst/>
                <a:rect l="l" t="t" r="r" b="b"/>
                <a:pathLst>
                  <a:path w="1236" h="1235" extrusionOk="0">
                    <a:moveTo>
                      <a:pt x="601" y="0"/>
                    </a:moveTo>
                    <a:cubicBezTo>
                      <a:pt x="268" y="0"/>
                      <a:pt x="1" y="267"/>
                      <a:pt x="1" y="601"/>
                    </a:cubicBezTo>
                    <a:cubicBezTo>
                      <a:pt x="1" y="968"/>
                      <a:pt x="268" y="1235"/>
                      <a:pt x="601" y="1235"/>
                    </a:cubicBezTo>
                    <a:cubicBezTo>
                      <a:pt x="968" y="1235"/>
                      <a:pt x="1235" y="968"/>
                      <a:pt x="1235" y="601"/>
                    </a:cubicBezTo>
                    <a:cubicBezTo>
                      <a:pt x="1235" y="267"/>
                      <a:pt x="968" y="0"/>
                      <a:pt x="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92923" y="4823304"/>
                <a:ext cx="48989" cy="50257"/>
              </a:xfrm>
              <a:custGeom>
                <a:avLst/>
                <a:gdLst/>
                <a:ahLst/>
                <a:cxnLst/>
                <a:rect l="l" t="t" r="r" b="b"/>
                <a:pathLst>
                  <a:path w="1236" h="1268" extrusionOk="0">
                    <a:moveTo>
                      <a:pt x="601" y="0"/>
                    </a:moveTo>
                    <a:cubicBezTo>
                      <a:pt x="268" y="0"/>
                      <a:pt x="1" y="267"/>
                      <a:pt x="1" y="634"/>
                    </a:cubicBezTo>
                    <a:cubicBezTo>
                      <a:pt x="1" y="968"/>
                      <a:pt x="268" y="1268"/>
                      <a:pt x="601" y="1268"/>
                    </a:cubicBezTo>
                    <a:cubicBezTo>
                      <a:pt x="968" y="1268"/>
                      <a:pt x="1235" y="968"/>
                      <a:pt x="1235" y="634"/>
                    </a:cubicBezTo>
                    <a:cubicBezTo>
                      <a:pt x="1235" y="267"/>
                      <a:pt x="968" y="0"/>
                      <a:pt x="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625978" y="4922468"/>
                <a:ext cx="33095" cy="33095"/>
              </a:xfrm>
              <a:custGeom>
                <a:avLst/>
                <a:gdLst/>
                <a:ahLst/>
                <a:cxnLst/>
                <a:rect l="l" t="t" r="r" b="b"/>
                <a:pathLst>
                  <a:path w="835" h="835" extrusionOk="0">
                    <a:moveTo>
                      <a:pt x="401" y="0"/>
                    </a:moveTo>
                    <a:cubicBezTo>
                      <a:pt x="168" y="0"/>
                      <a:pt x="1" y="200"/>
                      <a:pt x="1" y="434"/>
                    </a:cubicBezTo>
                    <a:cubicBezTo>
                      <a:pt x="1" y="634"/>
                      <a:pt x="168" y="834"/>
                      <a:pt x="401" y="834"/>
                    </a:cubicBezTo>
                    <a:cubicBezTo>
                      <a:pt x="635" y="834"/>
                      <a:pt x="835" y="634"/>
                      <a:pt x="835" y="434"/>
                    </a:cubicBezTo>
                    <a:cubicBezTo>
                      <a:pt x="835" y="200"/>
                      <a:pt x="635"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8674926" y="4807450"/>
                <a:ext cx="33095" cy="33056"/>
              </a:xfrm>
              <a:custGeom>
                <a:avLst/>
                <a:gdLst/>
                <a:ahLst/>
                <a:cxnLst/>
                <a:rect l="l" t="t" r="r" b="b"/>
                <a:pathLst>
                  <a:path w="835" h="834" extrusionOk="0">
                    <a:moveTo>
                      <a:pt x="434" y="0"/>
                    </a:moveTo>
                    <a:cubicBezTo>
                      <a:pt x="200" y="0"/>
                      <a:pt x="0" y="167"/>
                      <a:pt x="0" y="400"/>
                    </a:cubicBezTo>
                    <a:cubicBezTo>
                      <a:pt x="0" y="634"/>
                      <a:pt x="200" y="834"/>
                      <a:pt x="434" y="834"/>
                    </a:cubicBezTo>
                    <a:cubicBezTo>
                      <a:pt x="634" y="834"/>
                      <a:pt x="834" y="634"/>
                      <a:pt x="834" y="400"/>
                    </a:cubicBezTo>
                    <a:cubicBezTo>
                      <a:pt x="834" y="167"/>
                      <a:pt x="634" y="0"/>
                      <a:pt x="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8674926" y="4642177"/>
                <a:ext cx="33095" cy="33095"/>
              </a:xfrm>
              <a:custGeom>
                <a:avLst/>
                <a:gdLst/>
                <a:ahLst/>
                <a:cxnLst/>
                <a:rect l="l" t="t" r="r" b="b"/>
                <a:pathLst>
                  <a:path w="835" h="835" extrusionOk="0">
                    <a:moveTo>
                      <a:pt x="434" y="0"/>
                    </a:moveTo>
                    <a:cubicBezTo>
                      <a:pt x="200" y="0"/>
                      <a:pt x="0" y="167"/>
                      <a:pt x="0" y="401"/>
                    </a:cubicBezTo>
                    <a:cubicBezTo>
                      <a:pt x="0" y="634"/>
                      <a:pt x="200" y="834"/>
                      <a:pt x="434" y="834"/>
                    </a:cubicBezTo>
                    <a:cubicBezTo>
                      <a:pt x="634" y="834"/>
                      <a:pt x="834" y="634"/>
                      <a:pt x="834" y="401"/>
                    </a:cubicBezTo>
                    <a:cubicBezTo>
                      <a:pt x="834" y="167"/>
                      <a:pt x="634" y="0"/>
                      <a:pt x="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749466" y="4520540"/>
                <a:ext cx="1201812" cy="633328"/>
              </a:xfrm>
              <a:custGeom>
                <a:avLst/>
                <a:gdLst/>
                <a:ahLst/>
                <a:cxnLst/>
                <a:rect l="l" t="t" r="r" b="b"/>
                <a:pathLst>
                  <a:path w="30322" h="15979" fill="none" extrusionOk="0">
                    <a:moveTo>
                      <a:pt x="0" y="1"/>
                    </a:moveTo>
                    <a:lnTo>
                      <a:pt x="30322" y="1"/>
                    </a:lnTo>
                    <a:lnTo>
                      <a:pt x="30322" y="15979"/>
                    </a:lnTo>
                    <a:lnTo>
                      <a:pt x="0" y="15979"/>
                    </a:ln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7683356" y="5063922"/>
                <a:ext cx="1372362" cy="89932"/>
              </a:xfrm>
              <a:custGeom>
                <a:avLst/>
                <a:gdLst/>
                <a:ahLst/>
                <a:cxnLst/>
                <a:rect l="l" t="t" r="r" b="b"/>
                <a:pathLst>
                  <a:path w="34625" h="2269" extrusionOk="0">
                    <a:moveTo>
                      <a:pt x="0" y="0"/>
                    </a:moveTo>
                    <a:lnTo>
                      <a:pt x="0" y="2269"/>
                    </a:lnTo>
                    <a:lnTo>
                      <a:pt x="34625" y="2269"/>
                    </a:lnTo>
                    <a:lnTo>
                      <a:pt x="3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8388014" y="2502694"/>
                <a:ext cx="197026" cy="177050"/>
              </a:xfrm>
              <a:custGeom>
                <a:avLst/>
                <a:gdLst/>
                <a:ahLst/>
                <a:cxnLst/>
                <a:rect l="l" t="t" r="r" b="b"/>
                <a:pathLst>
                  <a:path w="4971" h="4467" extrusionOk="0">
                    <a:moveTo>
                      <a:pt x="2472" y="0"/>
                    </a:moveTo>
                    <a:cubicBezTo>
                      <a:pt x="1950" y="0"/>
                      <a:pt x="1427" y="178"/>
                      <a:pt x="1001" y="543"/>
                    </a:cubicBezTo>
                    <a:cubicBezTo>
                      <a:pt x="101" y="1377"/>
                      <a:pt x="1" y="2778"/>
                      <a:pt x="801" y="3712"/>
                    </a:cubicBezTo>
                    <a:cubicBezTo>
                      <a:pt x="1250" y="4215"/>
                      <a:pt x="1864" y="4466"/>
                      <a:pt x="2480" y="4466"/>
                    </a:cubicBezTo>
                    <a:cubicBezTo>
                      <a:pt x="3008" y="4466"/>
                      <a:pt x="3539" y="4282"/>
                      <a:pt x="3970" y="3912"/>
                    </a:cubicBezTo>
                    <a:cubicBezTo>
                      <a:pt x="4871" y="3112"/>
                      <a:pt x="4971" y="1677"/>
                      <a:pt x="4170" y="743"/>
                    </a:cubicBezTo>
                    <a:cubicBezTo>
                      <a:pt x="3717" y="253"/>
                      <a:pt x="3095" y="0"/>
                      <a:pt x="2472" y="0"/>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7798038" y="3118587"/>
                <a:ext cx="109789" cy="97898"/>
              </a:xfrm>
              <a:custGeom>
                <a:avLst/>
                <a:gdLst/>
                <a:ahLst/>
                <a:cxnLst/>
                <a:rect l="l" t="t" r="r" b="b"/>
                <a:pathLst>
                  <a:path w="2770" h="2470" extrusionOk="0">
                    <a:moveTo>
                      <a:pt x="1392" y="0"/>
                    </a:moveTo>
                    <a:cubicBezTo>
                      <a:pt x="1097" y="0"/>
                      <a:pt x="800" y="101"/>
                      <a:pt x="568" y="302"/>
                    </a:cubicBezTo>
                    <a:cubicBezTo>
                      <a:pt x="68" y="769"/>
                      <a:pt x="1" y="1537"/>
                      <a:pt x="468" y="2037"/>
                    </a:cubicBezTo>
                    <a:cubicBezTo>
                      <a:pt x="703" y="2327"/>
                      <a:pt x="1047" y="2469"/>
                      <a:pt x="1392" y="2469"/>
                    </a:cubicBezTo>
                    <a:cubicBezTo>
                      <a:pt x="1683" y="2469"/>
                      <a:pt x="1974" y="2369"/>
                      <a:pt x="2202" y="2171"/>
                    </a:cubicBezTo>
                    <a:cubicBezTo>
                      <a:pt x="2703" y="1704"/>
                      <a:pt x="2769" y="936"/>
                      <a:pt x="2302" y="403"/>
                    </a:cubicBezTo>
                    <a:cubicBezTo>
                      <a:pt x="2070" y="135"/>
                      <a:pt x="1733" y="0"/>
                      <a:pt x="1392" y="0"/>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8920817" y="3033116"/>
                <a:ext cx="108441" cy="97898"/>
              </a:xfrm>
              <a:custGeom>
                <a:avLst/>
                <a:gdLst/>
                <a:ahLst/>
                <a:cxnLst/>
                <a:rect l="l" t="t" r="r" b="b"/>
                <a:pathLst>
                  <a:path w="2736" h="2470" extrusionOk="0">
                    <a:moveTo>
                      <a:pt x="1375" y="1"/>
                    </a:moveTo>
                    <a:cubicBezTo>
                      <a:pt x="1080" y="1"/>
                      <a:pt x="782" y="102"/>
                      <a:pt x="534" y="303"/>
                    </a:cubicBezTo>
                    <a:cubicBezTo>
                      <a:pt x="34" y="770"/>
                      <a:pt x="1" y="1537"/>
                      <a:pt x="434" y="2037"/>
                    </a:cubicBezTo>
                    <a:cubicBezTo>
                      <a:pt x="688" y="2327"/>
                      <a:pt x="1030" y="2470"/>
                      <a:pt x="1370" y="2470"/>
                    </a:cubicBezTo>
                    <a:cubicBezTo>
                      <a:pt x="1656" y="2470"/>
                      <a:pt x="1940" y="2369"/>
                      <a:pt x="2169" y="2171"/>
                    </a:cubicBezTo>
                    <a:cubicBezTo>
                      <a:pt x="2702" y="1704"/>
                      <a:pt x="2736" y="937"/>
                      <a:pt x="2302" y="403"/>
                    </a:cubicBezTo>
                    <a:cubicBezTo>
                      <a:pt x="2052" y="135"/>
                      <a:pt x="1716" y="1"/>
                      <a:pt x="1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7647645" y="2206826"/>
                <a:ext cx="109789" cy="97898"/>
              </a:xfrm>
              <a:custGeom>
                <a:avLst/>
                <a:gdLst/>
                <a:ahLst/>
                <a:cxnLst/>
                <a:rect l="l" t="t" r="r" b="b"/>
                <a:pathLst>
                  <a:path w="2770" h="2470" extrusionOk="0">
                    <a:moveTo>
                      <a:pt x="1392" y="1"/>
                    </a:moveTo>
                    <a:cubicBezTo>
                      <a:pt x="1097" y="1"/>
                      <a:pt x="800" y="101"/>
                      <a:pt x="568" y="303"/>
                    </a:cubicBezTo>
                    <a:cubicBezTo>
                      <a:pt x="67" y="770"/>
                      <a:pt x="1" y="1537"/>
                      <a:pt x="468" y="2037"/>
                    </a:cubicBezTo>
                    <a:cubicBezTo>
                      <a:pt x="703" y="2327"/>
                      <a:pt x="1047" y="2469"/>
                      <a:pt x="1392" y="2469"/>
                    </a:cubicBezTo>
                    <a:cubicBezTo>
                      <a:pt x="1682" y="2469"/>
                      <a:pt x="1974" y="2369"/>
                      <a:pt x="2202" y="2171"/>
                    </a:cubicBezTo>
                    <a:cubicBezTo>
                      <a:pt x="2703" y="1704"/>
                      <a:pt x="2769" y="936"/>
                      <a:pt x="2302" y="403"/>
                    </a:cubicBezTo>
                    <a:cubicBezTo>
                      <a:pt x="2070" y="135"/>
                      <a:pt x="1732" y="1"/>
                      <a:pt x="13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8292812" y="3875933"/>
                <a:ext cx="91279" cy="80855"/>
              </a:xfrm>
              <a:custGeom>
                <a:avLst/>
                <a:gdLst/>
                <a:ahLst/>
                <a:cxnLst/>
                <a:rect l="l" t="t" r="r" b="b"/>
                <a:pathLst>
                  <a:path w="2303" h="2040" extrusionOk="0">
                    <a:moveTo>
                      <a:pt x="1145" y="1"/>
                    </a:moveTo>
                    <a:cubicBezTo>
                      <a:pt x="907" y="1"/>
                      <a:pt x="667" y="85"/>
                      <a:pt x="468" y="253"/>
                    </a:cubicBezTo>
                    <a:cubicBezTo>
                      <a:pt x="34" y="620"/>
                      <a:pt x="1" y="1287"/>
                      <a:pt x="368" y="1687"/>
                    </a:cubicBezTo>
                    <a:cubicBezTo>
                      <a:pt x="567" y="1922"/>
                      <a:pt x="853" y="2040"/>
                      <a:pt x="1144" y="2040"/>
                    </a:cubicBezTo>
                    <a:cubicBezTo>
                      <a:pt x="1389" y="2040"/>
                      <a:pt x="1637" y="1956"/>
                      <a:pt x="1836" y="1788"/>
                    </a:cubicBezTo>
                    <a:cubicBezTo>
                      <a:pt x="2236" y="1421"/>
                      <a:pt x="2303" y="787"/>
                      <a:pt x="1902" y="353"/>
                    </a:cubicBezTo>
                    <a:cubicBezTo>
                      <a:pt x="1704" y="118"/>
                      <a:pt x="1426" y="1"/>
                      <a:pt x="1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rot="-2699881">
                <a:off x="7788221" y="2182920"/>
                <a:ext cx="615941" cy="612575"/>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rot="-2699881">
                <a:off x="8051411" y="2624644"/>
                <a:ext cx="330209" cy="14301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rot="-2699881">
                <a:off x="7863081" y="2456231"/>
                <a:ext cx="211162" cy="364280"/>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rot="-2699881">
                <a:off x="7984589" y="2228982"/>
                <a:ext cx="211162" cy="388049"/>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rot="-2699881">
                <a:off x="8057227" y="2088368"/>
                <a:ext cx="183823" cy="411817"/>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rot="-2699881">
                <a:off x="7788714" y="2184110"/>
                <a:ext cx="612575" cy="612575"/>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9"/>
              <p:cNvGrpSpPr/>
              <p:nvPr/>
            </p:nvGrpSpPr>
            <p:grpSpPr>
              <a:xfrm rot="-2700000">
                <a:off x="7532808" y="3282147"/>
                <a:ext cx="659040" cy="659076"/>
                <a:chOff x="3601487" y="3022391"/>
                <a:chExt cx="547926" cy="547956"/>
              </a:xfrm>
            </p:grpSpPr>
            <p:sp>
              <p:nvSpPr>
                <p:cNvPr id="308" name="Google Shape;308;p9"/>
                <p:cNvSpPr/>
                <p:nvPr/>
              </p:nvSpPr>
              <p:spPr>
                <a:xfrm rot="-2699906">
                  <a:off x="3681193" y="3103173"/>
                  <a:ext cx="388515" cy="386391"/>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2699906">
                  <a:off x="3847206" y="3381799"/>
                  <a:ext cx="208285" cy="90212"/>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2699906">
                  <a:off x="3728413" y="3275569"/>
                  <a:ext cx="133194" cy="229776"/>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2699906">
                  <a:off x="3805057" y="3132227"/>
                  <a:ext cx="133194" cy="244768"/>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rot="-2699906">
                  <a:off x="3850874" y="3043532"/>
                  <a:ext cx="115950" cy="259761"/>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rot="-2699906">
                  <a:off x="3681504" y="3103924"/>
                  <a:ext cx="386391" cy="386391"/>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9"/>
              <p:cNvSpPr/>
              <p:nvPr/>
            </p:nvSpPr>
            <p:spPr>
              <a:xfrm>
                <a:off x="8172007" y="3537362"/>
                <a:ext cx="91279" cy="80855"/>
              </a:xfrm>
              <a:custGeom>
                <a:avLst/>
                <a:gdLst/>
                <a:ahLst/>
                <a:cxnLst/>
                <a:rect l="l" t="t" r="r" b="b"/>
                <a:pathLst>
                  <a:path w="2303" h="2040" extrusionOk="0">
                    <a:moveTo>
                      <a:pt x="1145" y="1"/>
                    </a:moveTo>
                    <a:cubicBezTo>
                      <a:pt x="907" y="1"/>
                      <a:pt x="667" y="85"/>
                      <a:pt x="468" y="253"/>
                    </a:cubicBezTo>
                    <a:cubicBezTo>
                      <a:pt x="34" y="620"/>
                      <a:pt x="1" y="1287"/>
                      <a:pt x="368" y="1687"/>
                    </a:cubicBezTo>
                    <a:cubicBezTo>
                      <a:pt x="567" y="1922"/>
                      <a:pt x="853" y="2040"/>
                      <a:pt x="1144" y="2040"/>
                    </a:cubicBezTo>
                    <a:cubicBezTo>
                      <a:pt x="1389" y="2040"/>
                      <a:pt x="1637" y="1956"/>
                      <a:pt x="1836" y="1788"/>
                    </a:cubicBezTo>
                    <a:cubicBezTo>
                      <a:pt x="2236" y="1421"/>
                      <a:pt x="2303" y="787"/>
                      <a:pt x="1902" y="353"/>
                    </a:cubicBezTo>
                    <a:cubicBezTo>
                      <a:pt x="1704" y="118"/>
                      <a:pt x="1426" y="1"/>
                      <a:pt x="1145" y="1"/>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9"/>
              <p:cNvGrpSpPr/>
              <p:nvPr/>
            </p:nvGrpSpPr>
            <p:grpSpPr>
              <a:xfrm>
                <a:off x="8397917" y="3054083"/>
                <a:ext cx="519653" cy="519627"/>
                <a:chOff x="3601487" y="3022391"/>
                <a:chExt cx="547926" cy="547956"/>
              </a:xfrm>
            </p:grpSpPr>
            <p:sp>
              <p:nvSpPr>
                <p:cNvPr id="316" name="Google Shape;316;p9"/>
                <p:cNvSpPr/>
                <p:nvPr/>
              </p:nvSpPr>
              <p:spPr>
                <a:xfrm rot="-2699906">
                  <a:off x="3681193" y="3103173"/>
                  <a:ext cx="388515" cy="386391"/>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rot="-2699906">
                  <a:off x="3847206" y="3381799"/>
                  <a:ext cx="208285" cy="90212"/>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2699906">
                  <a:off x="3728413" y="3275569"/>
                  <a:ext cx="133194" cy="229776"/>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rot="-2699906">
                  <a:off x="3805057" y="3132227"/>
                  <a:ext cx="133194" cy="244768"/>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rot="-2699906">
                  <a:off x="3850874" y="3043532"/>
                  <a:ext cx="115950" cy="259761"/>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2699906">
                  <a:off x="3681504" y="3103924"/>
                  <a:ext cx="386391" cy="386391"/>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9"/>
              <p:cNvGrpSpPr/>
              <p:nvPr/>
            </p:nvGrpSpPr>
            <p:grpSpPr>
              <a:xfrm rot="2700000">
                <a:off x="8593900" y="3491731"/>
                <a:ext cx="447806" cy="447831"/>
                <a:chOff x="3601487" y="3022391"/>
                <a:chExt cx="547926" cy="547956"/>
              </a:xfrm>
            </p:grpSpPr>
            <p:sp>
              <p:nvSpPr>
                <p:cNvPr id="323" name="Google Shape;323;p9"/>
                <p:cNvSpPr/>
                <p:nvPr/>
              </p:nvSpPr>
              <p:spPr>
                <a:xfrm rot="-2699906">
                  <a:off x="3681193" y="3103173"/>
                  <a:ext cx="388515" cy="386391"/>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2699906">
                  <a:off x="3847206" y="3381799"/>
                  <a:ext cx="208285" cy="90212"/>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rot="-2699906">
                  <a:off x="3728413" y="3275569"/>
                  <a:ext cx="133194" cy="229776"/>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rot="-2699906">
                  <a:off x="3805057" y="3132227"/>
                  <a:ext cx="133194" cy="244768"/>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2699906">
                  <a:off x="3850874" y="3043532"/>
                  <a:ext cx="115950" cy="259761"/>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rot="-2699906">
                  <a:off x="3681504" y="3103924"/>
                  <a:ext cx="386391" cy="386391"/>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9"/>
              <p:cNvGrpSpPr/>
              <p:nvPr/>
            </p:nvGrpSpPr>
            <p:grpSpPr>
              <a:xfrm rot="-2700000" flipH="1">
                <a:off x="8361965" y="3732764"/>
                <a:ext cx="345909" cy="345928"/>
                <a:chOff x="3601487" y="3022391"/>
                <a:chExt cx="547926" cy="547956"/>
              </a:xfrm>
            </p:grpSpPr>
            <p:sp>
              <p:nvSpPr>
                <p:cNvPr id="330" name="Google Shape;330;p9"/>
                <p:cNvSpPr/>
                <p:nvPr/>
              </p:nvSpPr>
              <p:spPr>
                <a:xfrm rot="-2699906">
                  <a:off x="3681193" y="3103173"/>
                  <a:ext cx="388515" cy="386391"/>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2699906">
                  <a:off x="3847206" y="3381799"/>
                  <a:ext cx="208285" cy="90212"/>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rot="-2699906">
                  <a:off x="3728413" y="3275569"/>
                  <a:ext cx="133194" cy="229776"/>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rot="-2699906">
                  <a:off x="3805057" y="3132227"/>
                  <a:ext cx="133194" cy="244768"/>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2699906">
                  <a:off x="3850874" y="3043532"/>
                  <a:ext cx="115950" cy="259761"/>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rot="-2699906">
                  <a:off x="3681504" y="3103924"/>
                  <a:ext cx="386391" cy="386391"/>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9"/>
              <p:cNvSpPr/>
              <p:nvPr/>
            </p:nvSpPr>
            <p:spPr>
              <a:xfrm>
                <a:off x="8812378" y="4058487"/>
                <a:ext cx="108441" cy="97898"/>
              </a:xfrm>
              <a:custGeom>
                <a:avLst/>
                <a:gdLst/>
                <a:ahLst/>
                <a:cxnLst/>
                <a:rect l="l" t="t" r="r" b="b"/>
                <a:pathLst>
                  <a:path w="2736" h="2470" extrusionOk="0">
                    <a:moveTo>
                      <a:pt x="1375" y="1"/>
                    </a:moveTo>
                    <a:cubicBezTo>
                      <a:pt x="1080" y="1"/>
                      <a:pt x="782" y="102"/>
                      <a:pt x="534" y="303"/>
                    </a:cubicBezTo>
                    <a:cubicBezTo>
                      <a:pt x="34" y="770"/>
                      <a:pt x="1" y="1537"/>
                      <a:pt x="434" y="2037"/>
                    </a:cubicBezTo>
                    <a:cubicBezTo>
                      <a:pt x="688" y="2327"/>
                      <a:pt x="1030" y="2470"/>
                      <a:pt x="1370" y="2470"/>
                    </a:cubicBezTo>
                    <a:cubicBezTo>
                      <a:pt x="1656" y="2470"/>
                      <a:pt x="1940" y="2369"/>
                      <a:pt x="2169" y="2171"/>
                    </a:cubicBezTo>
                    <a:cubicBezTo>
                      <a:pt x="2702" y="1704"/>
                      <a:pt x="2736" y="937"/>
                      <a:pt x="2302" y="403"/>
                    </a:cubicBezTo>
                    <a:cubicBezTo>
                      <a:pt x="2052" y="135"/>
                      <a:pt x="1716" y="1"/>
                      <a:pt x="1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66"/>
        <p:cNvGrpSpPr/>
        <p:nvPr/>
      </p:nvGrpSpPr>
      <p:grpSpPr>
        <a:xfrm>
          <a:off x="0" y="0"/>
          <a:ext cx="0" cy="0"/>
          <a:chOff x="0" y="0"/>
          <a:chExt cx="0" cy="0"/>
        </a:xfrm>
      </p:grpSpPr>
      <p:sp>
        <p:nvSpPr>
          <p:cNvPr id="467" name="Google Shape;467;p13"/>
          <p:cNvSpPr txBox="1">
            <a:spLocks noGrp="1"/>
          </p:cNvSpPr>
          <p:nvPr>
            <p:ph type="title"/>
          </p:nvPr>
        </p:nvSpPr>
        <p:spPr>
          <a:xfrm>
            <a:off x="1966300" y="1631088"/>
            <a:ext cx="2305500" cy="451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8" name="Google Shape;468;p13"/>
          <p:cNvSpPr txBox="1">
            <a:spLocks noGrp="1"/>
          </p:cNvSpPr>
          <p:nvPr>
            <p:ph type="subTitle" idx="1"/>
          </p:nvPr>
        </p:nvSpPr>
        <p:spPr>
          <a:xfrm>
            <a:off x="1966302" y="2129194"/>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9" name="Google Shape;469;p13"/>
          <p:cNvSpPr txBox="1">
            <a:spLocks noGrp="1"/>
          </p:cNvSpPr>
          <p:nvPr>
            <p:ph type="subTitle" idx="2"/>
          </p:nvPr>
        </p:nvSpPr>
        <p:spPr>
          <a:xfrm flipH="1">
            <a:off x="6015189" y="2129194"/>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0" name="Google Shape;470;p13"/>
          <p:cNvSpPr txBox="1">
            <a:spLocks noGrp="1"/>
          </p:cNvSpPr>
          <p:nvPr>
            <p:ph type="title" idx="3"/>
          </p:nvPr>
        </p:nvSpPr>
        <p:spPr>
          <a:xfrm>
            <a:off x="1966324" y="313802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71" name="Google Shape;471;p13"/>
          <p:cNvSpPr txBox="1">
            <a:spLocks noGrp="1"/>
          </p:cNvSpPr>
          <p:nvPr>
            <p:ph type="subTitle" idx="4"/>
          </p:nvPr>
        </p:nvSpPr>
        <p:spPr>
          <a:xfrm>
            <a:off x="1966302" y="36265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2" name="Google Shape;472;p13"/>
          <p:cNvSpPr txBox="1">
            <a:spLocks noGrp="1"/>
          </p:cNvSpPr>
          <p:nvPr>
            <p:ph type="subTitle" idx="5"/>
          </p:nvPr>
        </p:nvSpPr>
        <p:spPr>
          <a:xfrm flipH="1">
            <a:off x="6015189" y="36265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3" name="Google Shape;473;p13"/>
          <p:cNvSpPr txBox="1">
            <a:spLocks noGrp="1"/>
          </p:cNvSpPr>
          <p:nvPr>
            <p:ph type="title" idx="6" hasCustomPrompt="1"/>
          </p:nvPr>
        </p:nvSpPr>
        <p:spPr>
          <a:xfrm>
            <a:off x="823314" y="1815447"/>
            <a:ext cx="1143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4" name="Google Shape;474;p13"/>
          <p:cNvSpPr txBox="1">
            <a:spLocks noGrp="1"/>
          </p:cNvSpPr>
          <p:nvPr>
            <p:ph type="title" idx="7" hasCustomPrompt="1"/>
          </p:nvPr>
        </p:nvSpPr>
        <p:spPr>
          <a:xfrm>
            <a:off x="823314" y="3349122"/>
            <a:ext cx="1143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5" name="Google Shape;475;p13"/>
          <p:cNvSpPr txBox="1">
            <a:spLocks noGrp="1"/>
          </p:cNvSpPr>
          <p:nvPr>
            <p:ph type="title" idx="8" hasCustomPrompt="1"/>
          </p:nvPr>
        </p:nvSpPr>
        <p:spPr>
          <a:xfrm flipH="1">
            <a:off x="4872196" y="1815447"/>
            <a:ext cx="1143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6" name="Google Shape;476;p13"/>
          <p:cNvSpPr txBox="1">
            <a:spLocks noGrp="1"/>
          </p:cNvSpPr>
          <p:nvPr>
            <p:ph type="title" idx="9" hasCustomPrompt="1"/>
          </p:nvPr>
        </p:nvSpPr>
        <p:spPr>
          <a:xfrm flipH="1">
            <a:off x="4872196" y="3349122"/>
            <a:ext cx="1143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77" name="Google Shape;477;p13"/>
          <p:cNvGrpSpPr/>
          <p:nvPr/>
        </p:nvGrpSpPr>
        <p:grpSpPr>
          <a:xfrm>
            <a:off x="7742075" y="238454"/>
            <a:ext cx="993199" cy="893759"/>
            <a:chOff x="7970675" y="1838654"/>
            <a:chExt cx="993199" cy="893759"/>
          </a:xfrm>
        </p:grpSpPr>
        <p:sp>
          <p:nvSpPr>
            <p:cNvPr id="478" name="Google Shape;478;p13"/>
            <p:cNvSpPr/>
            <p:nvPr/>
          </p:nvSpPr>
          <p:spPr>
            <a:xfrm>
              <a:off x="8250845" y="2149820"/>
              <a:ext cx="394257" cy="536974"/>
            </a:xfrm>
            <a:custGeom>
              <a:avLst/>
              <a:gdLst/>
              <a:ahLst/>
              <a:cxnLst/>
              <a:rect l="l" t="t" r="r" b="b"/>
              <a:pathLst>
                <a:path w="22484" h="30623" fill="none" extrusionOk="0">
                  <a:moveTo>
                    <a:pt x="19381" y="23784"/>
                  </a:moveTo>
                  <a:cubicBezTo>
                    <a:pt x="17213" y="28521"/>
                    <a:pt x="11609" y="30622"/>
                    <a:pt x="6839" y="28487"/>
                  </a:cubicBezTo>
                  <a:cubicBezTo>
                    <a:pt x="2102" y="26319"/>
                    <a:pt x="1" y="20682"/>
                    <a:pt x="2169" y="15945"/>
                  </a:cubicBezTo>
                  <a:cubicBezTo>
                    <a:pt x="3970" y="11975"/>
                    <a:pt x="8173" y="9840"/>
                    <a:pt x="12309" y="10508"/>
                  </a:cubicBezTo>
                  <a:lnTo>
                    <a:pt x="16212" y="1901"/>
                  </a:lnTo>
                  <a:lnTo>
                    <a:pt x="15979" y="1801"/>
                  </a:lnTo>
                  <a:cubicBezTo>
                    <a:pt x="15578" y="1601"/>
                    <a:pt x="15378" y="1134"/>
                    <a:pt x="15578" y="734"/>
                  </a:cubicBezTo>
                  <a:lnTo>
                    <a:pt x="15645" y="601"/>
                  </a:lnTo>
                  <a:cubicBezTo>
                    <a:pt x="15812" y="200"/>
                    <a:pt x="16312" y="0"/>
                    <a:pt x="16712" y="200"/>
                  </a:cubicBezTo>
                  <a:lnTo>
                    <a:pt x="21883" y="2569"/>
                  </a:lnTo>
                  <a:cubicBezTo>
                    <a:pt x="22316" y="2735"/>
                    <a:pt x="22483" y="3236"/>
                    <a:pt x="22283" y="3636"/>
                  </a:cubicBezTo>
                  <a:lnTo>
                    <a:pt x="22250" y="3769"/>
                  </a:lnTo>
                  <a:cubicBezTo>
                    <a:pt x="22050" y="4170"/>
                    <a:pt x="21583" y="4337"/>
                    <a:pt x="21182" y="4170"/>
                  </a:cubicBezTo>
                  <a:lnTo>
                    <a:pt x="21016" y="4103"/>
                  </a:lnTo>
                  <a:lnTo>
                    <a:pt x="17046" y="12776"/>
                  </a:lnTo>
                  <a:cubicBezTo>
                    <a:pt x="20082" y="15445"/>
                    <a:pt x="21149" y="19914"/>
                    <a:pt x="19381" y="23784"/>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8274237" y="2434072"/>
              <a:ext cx="310615" cy="211490"/>
            </a:xfrm>
            <a:custGeom>
              <a:avLst/>
              <a:gdLst/>
              <a:ahLst/>
              <a:cxnLst/>
              <a:rect l="l" t="t" r="r" b="b"/>
              <a:pathLst>
                <a:path w="17714" h="12061" extrusionOk="0">
                  <a:moveTo>
                    <a:pt x="12873" y="0"/>
                  </a:moveTo>
                  <a:cubicBezTo>
                    <a:pt x="12852" y="0"/>
                    <a:pt x="12831" y="0"/>
                    <a:pt x="12810" y="1"/>
                  </a:cubicBezTo>
                  <a:cubicBezTo>
                    <a:pt x="10909" y="34"/>
                    <a:pt x="10141" y="1502"/>
                    <a:pt x="7973" y="1935"/>
                  </a:cubicBezTo>
                  <a:cubicBezTo>
                    <a:pt x="7621" y="2006"/>
                    <a:pt x="7222" y="2053"/>
                    <a:pt x="6775" y="2053"/>
                  </a:cubicBezTo>
                  <a:cubicBezTo>
                    <a:pt x="5531" y="2053"/>
                    <a:pt x="3915" y="1686"/>
                    <a:pt x="1902" y="434"/>
                  </a:cubicBezTo>
                  <a:lnTo>
                    <a:pt x="1902" y="434"/>
                  </a:lnTo>
                  <a:cubicBezTo>
                    <a:pt x="1" y="4571"/>
                    <a:pt x="1835" y="9441"/>
                    <a:pt x="5972" y="11309"/>
                  </a:cubicBezTo>
                  <a:cubicBezTo>
                    <a:pt x="7081" y="11819"/>
                    <a:pt x="8244" y="12060"/>
                    <a:pt x="9387" y="12060"/>
                  </a:cubicBezTo>
                  <a:cubicBezTo>
                    <a:pt x="12505" y="12060"/>
                    <a:pt x="15479" y="10266"/>
                    <a:pt x="16846" y="7239"/>
                  </a:cubicBezTo>
                  <a:cubicBezTo>
                    <a:pt x="17513" y="5838"/>
                    <a:pt x="17713" y="4304"/>
                    <a:pt x="17547" y="2869"/>
                  </a:cubicBezTo>
                  <a:cubicBezTo>
                    <a:pt x="16457" y="1549"/>
                    <a:pt x="14846" y="0"/>
                    <a:pt x="128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8396489" y="2490813"/>
              <a:ext cx="51483" cy="51483"/>
            </a:xfrm>
            <a:custGeom>
              <a:avLst/>
              <a:gdLst/>
              <a:ahLst/>
              <a:cxnLst/>
              <a:rect l="l" t="t" r="r" b="b"/>
              <a:pathLst>
                <a:path w="2936" h="2936" extrusionOk="0">
                  <a:moveTo>
                    <a:pt x="1468" y="0"/>
                  </a:moveTo>
                  <a:cubicBezTo>
                    <a:pt x="668" y="0"/>
                    <a:pt x="0" y="668"/>
                    <a:pt x="0" y="1468"/>
                  </a:cubicBezTo>
                  <a:cubicBezTo>
                    <a:pt x="0" y="2269"/>
                    <a:pt x="668" y="2936"/>
                    <a:pt x="1468" y="2936"/>
                  </a:cubicBezTo>
                  <a:cubicBezTo>
                    <a:pt x="2269" y="2936"/>
                    <a:pt x="2936" y="2269"/>
                    <a:pt x="2936" y="1468"/>
                  </a:cubicBezTo>
                  <a:cubicBezTo>
                    <a:pt x="2936" y="668"/>
                    <a:pt x="2269" y="0"/>
                    <a:pt x="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8470767" y="2456884"/>
              <a:ext cx="50904" cy="50904"/>
            </a:xfrm>
            <a:custGeom>
              <a:avLst/>
              <a:gdLst/>
              <a:ahLst/>
              <a:cxnLst/>
              <a:rect l="l" t="t" r="r" b="b"/>
              <a:pathLst>
                <a:path w="2903" h="2903" fill="none" extrusionOk="0">
                  <a:moveTo>
                    <a:pt x="2903" y="1435"/>
                  </a:moveTo>
                  <a:cubicBezTo>
                    <a:pt x="2903" y="2269"/>
                    <a:pt x="2269" y="2903"/>
                    <a:pt x="1435" y="2903"/>
                  </a:cubicBezTo>
                  <a:cubicBezTo>
                    <a:pt x="635" y="2903"/>
                    <a:pt x="1" y="2269"/>
                    <a:pt x="1" y="1435"/>
                  </a:cubicBezTo>
                  <a:cubicBezTo>
                    <a:pt x="1" y="634"/>
                    <a:pt x="635" y="1"/>
                    <a:pt x="1435" y="1"/>
                  </a:cubicBezTo>
                  <a:cubicBezTo>
                    <a:pt x="2236" y="1"/>
                    <a:pt x="2903" y="634"/>
                    <a:pt x="2903" y="1435"/>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336836" y="2544626"/>
              <a:ext cx="34526" cy="33930"/>
            </a:xfrm>
            <a:custGeom>
              <a:avLst/>
              <a:gdLst/>
              <a:ahLst/>
              <a:cxnLst/>
              <a:rect l="l" t="t" r="r" b="b"/>
              <a:pathLst>
                <a:path w="1969" h="1935" fill="none" extrusionOk="0">
                  <a:moveTo>
                    <a:pt x="1968" y="968"/>
                  </a:moveTo>
                  <a:cubicBezTo>
                    <a:pt x="1968" y="1501"/>
                    <a:pt x="1534" y="1935"/>
                    <a:pt x="1001" y="1935"/>
                  </a:cubicBezTo>
                  <a:cubicBezTo>
                    <a:pt x="467" y="1935"/>
                    <a:pt x="0" y="1501"/>
                    <a:pt x="0" y="968"/>
                  </a:cubicBezTo>
                  <a:cubicBezTo>
                    <a:pt x="0" y="434"/>
                    <a:pt x="467" y="0"/>
                    <a:pt x="1001" y="0"/>
                  </a:cubicBezTo>
                  <a:cubicBezTo>
                    <a:pt x="1534" y="0"/>
                    <a:pt x="1968" y="434"/>
                    <a:pt x="1968" y="968"/>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8446797" y="2559250"/>
              <a:ext cx="34526" cy="33930"/>
            </a:xfrm>
            <a:custGeom>
              <a:avLst/>
              <a:gdLst/>
              <a:ahLst/>
              <a:cxnLst/>
              <a:rect l="l" t="t" r="r" b="b"/>
              <a:pathLst>
                <a:path w="1969" h="1935" fill="none" extrusionOk="0">
                  <a:moveTo>
                    <a:pt x="1968" y="968"/>
                  </a:moveTo>
                  <a:cubicBezTo>
                    <a:pt x="1968" y="1501"/>
                    <a:pt x="1501" y="1935"/>
                    <a:pt x="968" y="1935"/>
                  </a:cubicBezTo>
                  <a:cubicBezTo>
                    <a:pt x="434" y="1935"/>
                    <a:pt x="0" y="1501"/>
                    <a:pt x="0" y="968"/>
                  </a:cubicBezTo>
                  <a:cubicBezTo>
                    <a:pt x="0" y="434"/>
                    <a:pt x="434" y="0"/>
                    <a:pt x="968" y="0"/>
                  </a:cubicBezTo>
                  <a:cubicBezTo>
                    <a:pt x="1501" y="0"/>
                    <a:pt x="1968" y="434"/>
                    <a:pt x="1968" y="968"/>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8419302" y="2603700"/>
              <a:ext cx="18149" cy="17570"/>
            </a:xfrm>
            <a:custGeom>
              <a:avLst/>
              <a:gdLst/>
              <a:ahLst/>
              <a:cxnLst/>
              <a:rect l="l" t="t" r="r" b="b"/>
              <a:pathLst>
                <a:path w="1035" h="1002" extrusionOk="0">
                  <a:moveTo>
                    <a:pt x="501" y="0"/>
                  </a:moveTo>
                  <a:cubicBezTo>
                    <a:pt x="234" y="0"/>
                    <a:pt x="0" y="234"/>
                    <a:pt x="0" y="501"/>
                  </a:cubicBezTo>
                  <a:cubicBezTo>
                    <a:pt x="0" y="801"/>
                    <a:pt x="234" y="1001"/>
                    <a:pt x="501" y="1001"/>
                  </a:cubicBezTo>
                  <a:cubicBezTo>
                    <a:pt x="801" y="1001"/>
                    <a:pt x="1034" y="801"/>
                    <a:pt x="1034" y="501"/>
                  </a:cubicBezTo>
                  <a:cubicBezTo>
                    <a:pt x="1034" y="234"/>
                    <a:pt x="801" y="0"/>
                    <a:pt x="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8305834" y="2468001"/>
              <a:ext cx="33930" cy="34526"/>
            </a:xfrm>
            <a:custGeom>
              <a:avLst/>
              <a:gdLst/>
              <a:ahLst/>
              <a:cxnLst/>
              <a:rect l="l" t="t" r="r" b="b"/>
              <a:pathLst>
                <a:path w="1935" h="1969" extrusionOk="0">
                  <a:moveTo>
                    <a:pt x="967" y="0"/>
                  </a:moveTo>
                  <a:cubicBezTo>
                    <a:pt x="434" y="0"/>
                    <a:pt x="0" y="434"/>
                    <a:pt x="0" y="968"/>
                  </a:cubicBezTo>
                  <a:cubicBezTo>
                    <a:pt x="0" y="1502"/>
                    <a:pt x="434" y="1969"/>
                    <a:pt x="967" y="1969"/>
                  </a:cubicBezTo>
                  <a:cubicBezTo>
                    <a:pt x="1501" y="1969"/>
                    <a:pt x="1935" y="1502"/>
                    <a:pt x="1935" y="968"/>
                  </a:cubicBezTo>
                  <a:cubicBezTo>
                    <a:pt x="1935" y="434"/>
                    <a:pt x="1501" y="0"/>
                    <a:pt x="9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8504696" y="2524742"/>
              <a:ext cx="33948" cy="33930"/>
            </a:xfrm>
            <a:custGeom>
              <a:avLst/>
              <a:gdLst/>
              <a:ahLst/>
              <a:cxnLst/>
              <a:rect l="l" t="t" r="r" b="b"/>
              <a:pathLst>
                <a:path w="1936" h="1935" extrusionOk="0">
                  <a:moveTo>
                    <a:pt x="968" y="0"/>
                  </a:moveTo>
                  <a:cubicBezTo>
                    <a:pt x="434" y="0"/>
                    <a:pt x="1" y="434"/>
                    <a:pt x="1" y="967"/>
                  </a:cubicBezTo>
                  <a:cubicBezTo>
                    <a:pt x="1" y="1501"/>
                    <a:pt x="434" y="1935"/>
                    <a:pt x="968" y="1935"/>
                  </a:cubicBezTo>
                  <a:cubicBezTo>
                    <a:pt x="1502" y="1935"/>
                    <a:pt x="1935" y="1501"/>
                    <a:pt x="1935" y="967"/>
                  </a:cubicBezTo>
                  <a:cubicBezTo>
                    <a:pt x="1935" y="434"/>
                    <a:pt x="1502" y="0"/>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8735156" y="2007090"/>
              <a:ext cx="63179" cy="63775"/>
            </a:xfrm>
            <a:custGeom>
              <a:avLst/>
              <a:gdLst/>
              <a:ahLst/>
              <a:cxnLst/>
              <a:rect l="l" t="t" r="r" b="b"/>
              <a:pathLst>
                <a:path w="3603" h="3637" fill="none" extrusionOk="0">
                  <a:moveTo>
                    <a:pt x="3603" y="1836"/>
                  </a:moveTo>
                  <a:cubicBezTo>
                    <a:pt x="3603" y="2836"/>
                    <a:pt x="2802" y="3637"/>
                    <a:pt x="1802" y="3637"/>
                  </a:cubicBezTo>
                  <a:cubicBezTo>
                    <a:pt x="801" y="3637"/>
                    <a:pt x="0" y="2836"/>
                    <a:pt x="0" y="1836"/>
                  </a:cubicBezTo>
                  <a:cubicBezTo>
                    <a:pt x="0" y="835"/>
                    <a:pt x="801" y="34"/>
                    <a:pt x="1802" y="34"/>
                  </a:cubicBezTo>
                  <a:cubicBezTo>
                    <a:pt x="2802" y="1"/>
                    <a:pt x="3603" y="835"/>
                    <a:pt x="3603" y="1836"/>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8530438" y="1973757"/>
              <a:ext cx="31019" cy="31598"/>
            </a:xfrm>
            <a:custGeom>
              <a:avLst/>
              <a:gdLst/>
              <a:ahLst/>
              <a:cxnLst/>
              <a:rect l="l" t="t" r="r" b="b"/>
              <a:pathLst>
                <a:path w="1769" h="1802" fill="none" extrusionOk="0">
                  <a:moveTo>
                    <a:pt x="1768" y="901"/>
                  </a:moveTo>
                  <a:cubicBezTo>
                    <a:pt x="1768" y="1402"/>
                    <a:pt x="1368" y="1802"/>
                    <a:pt x="868" y="1802"/>
                  </a:cubicBezTo>
                  <a:cubicBezTo>
                    <a:pt x="401" y="1802"/>
                    <a:pt x="0" y="1402"/>
                    <a:pt x="0" y="901"/>
                  </a:cubicBezTo>
                  <a:cubicBezTo>
                    <a:pt x="0" y="401"/>
                    <a:pt x="401" y="1"/>
                    <a:pt x="868" y="1"/>
                  </a:cubicBezTo>
                  <a:cubicBezTo>
                    <a:pt x="1368" y="1"/>
                    <a:pt x="1768" y="401"/>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8430998" y="2045701"/>
              <a:ext cx="31598" cy="31598"/>
            </a:xfrm>
            <a:custGeom>
              <a:avLst/>
              <a:gdLst/>
              <a:ahLst/>
              <a:cxnLst/>
              <a:rect l="l" t="t" r="r" b="b"/>
              <a:pathLst>
                <a:path w="1802" h="1802" extrusionOk="0">
                  <a:moveTo>
                    <a:pt x="901" y="1"/>
                  </a:moveTo>
                  <a:cubicBezTo>
                    <a:pt x="401" y="1"/>
                    <a:pt x="1" y="401"/>
                    <a:pt x="1" y="901"/>
                  </a:cubicBezTo>
                  <a:cubicBezTo>
                    <a:pt x="1" y="1402"/>
                    <a:pt x="401" y="1802"/>
                    <a:pt x="901" y="1802"/>
                  </a:cubicBezTo>
                  <a:cubicBezTo>
                    <a:pt x="1402" y="1802"/>
                    <a:pt x="1802" y="1402"/>
                    <a:pt x="1802" y="901"/>
                  </a:cubicBezTo>
                  <a:cubicBezTo>
                    <a:pt x="1802" y="401"/>
                    <a:pt x="1402" y="1"/>
                    <a:pt x="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8597105" y="2016453"/>
              <a:ext cx="31616" cy="31598"/>
            </a:xfrm>
            <a:custGeom>
              <a:avLst/>
              <a:gdLst/>
              <a:ahLst/>
              <a:cxnLst/>
              <a:rect l="l" t="t" r="r" b="b"/>
              <a:pathLst>
                <a:path w="1803" h="1802" extrusionOk="0">
                  <a:moveTo>
                    <a:pt x="902" y="1"/>
                  </a:moveTo>
                  <a:cubicBezTo>
                    <a:pt x="401" y="1"/>
                    <a:pt x="1" y="434"/>
                    <a:pt x="1" y="901"/>
                  </a:cubicBezTo>
                  <a:cubicBezTo>
                    <a:pt x="1" y="1402"/>
                    <a:pt x="401" y="1802"/>
                    <a:pt x="902" y="1802"/>
                  </a:cubicBezTo>
                  <a:cubicBezTo>
                    <a:pt x="1402" y="1802"/>
                    <a:pt x="1802" y="1402"/>
                    <a:pt x="1802" y="901"/>
                  </a:cubicBezTo>
                  <a:cubicBezTo>
                    <a:pt x="1802" y="434"/>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8567874" y="1901234"/>
              <a:ext cx="59672" cy="59093"/>
            </a:xfrm>
            <a:custGeom>
              <a:avLst/>
              <a:gdLst/>
              <a:ahLst/>
              <a:cxnLst/>
              <a:rect l="l" t="t" r="r" b="b"/>
              <a:pathLst>
                <a:path w="3403" h="3370" extrusionOk="0">
                  <a:moveTo>
                    <a:pt x="1701" y="0"/>
                  </a:moveTo>
                  <a:cubicBezTo>
                    <a:pt x="767" y="0"/>
                    <a:pt x="0" y="734"/>
                    <a:pt x="0" y="1702"/>
                  </a:cubicBezTo>
                  <a:cubicBezTo>
                    <a:pt x="0" y="2636"/>
                    <a:pt x="767" y="3369"/>
                    <a:pt x="1701" y="3369"/>
                  </a:cubicBezTo>
                  <a:cubicBezTo>
                    <a:pt x="2635" y="3369"/>
                    <a:pt x="3403" y="2636"/>
                    <a:pt x="3403" y="1702"/>
                  </a:cubicBezTo>
                  <a:cubicBezTo>
                    <a:pt x="3403" y="734"/>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8537451" y="2169108"/>
              <a:ext cx="56761" cy="132214"/>
            </a:xfrm>
            <a:custGeom>
              <a:avLst/>
              <a:gdLst/>
              <a:ahLst/>
              <a:cxnLst/>
              <a:rect l="l" t="t" r="r" b="b"/>
              <a:pathLst>
                <a:path w="3237" h="7540" fill="none" extrusionOk="0">
                  <a:moveTo>
                    <a:pt x="3236" y="1"/>
                  </a:moveTo>
                  <a:lnTo>
                    <a:pt x="1" y="754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8594194" y="2029902"/>
              <a:ext cx="60250" cy="139228"/>
            </a:xfrm>
            <a:custGeom>
              <a:avLst/>
              <a:gdLst/>
              <a:ahLst/>
              <a:cxnLst/>
              <a:rect l="l" t="t" r="r" b="b"/>
              <a:pathLst>
                <a:path w="3436" h="7940" fill="none" extrusionOk="0">
                  <a:moveTo>
                    <a:pt x="3436" y="1"/>
                  </a:moveTo>
                  <a:lnTo>
                    <a:pt x="0" y="794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8639820" y="1915262"/>
              <a:ext cx="74874" cy="126953"/>
            </a:xfrm>
            <a:custGeom>
              <a:avLst/>
              <a:gdLst/>
              <a:ahLst/>
              <a:cxnLst/>
              <a:rect l="l" t="t" r="r" b="b"/>
              <a:pathLst>
                <a:path w="4270" h="7240" extrusionOk="0">
                  <a:moveTo>
                    <a:pt x="3669" y="1"/>
                  </a:moveTo>
                  <a:cubicBezTo>
                    <a:pt x="3202" y="168"/>
                    <a:pt x="1701" y="768"/>
                    <a:pt x="801" y="2336"/>
                  </a:cubicBezTo>
                  <a:cubicBezTo>
                    <a:pt x="767" y="2403"/>
                    <a:pt x="734" y="2469"/>
                    <a:pt x="701" y="2536"/>
                  </a:cubicBezTo>
                  <a:cubicBezTo>
                    <a:pt x="667" y="2603"/>
                    <a:pt x="634" y="2669"/>
                    <a:pt x="600" y="2770"/>
                  </a:cubicBezTo>
                  <a:cubicBezTo>
                    <a:pt x="567" y="2836"/>
                    <a:pt x="534" y="2903"/>
                    <a:pt x="500" y="2970"/>
                  </a:cubicBezTo>
                  <a:cubicBezTo>
                    <a:pt x="434" y="3070"/>
                    <a:pt x="400" y="3170"/>
                    <a:pt x="367" y="3270"/>
                  </a:cubicBezTo>
                  <a:cubicBezTo>
                    <a:pt x="334" y="3370"/>
                    <a:pt x="300" y="3470"/>
                    <a:pt x="300" y="3570"/>
                  </a:cubicBezTo>
                  <a:cubicBezTo>
                    <a:pt x="0" y="4604"/>
                    <a:pt x="100" y="5572"/>
                    <a:pt x="267" y="6239"/>
                  </a:cubicBezTo>
                  <a:cubicBezTo>
                    <a:pt x="300" y="6339"/>
                    <a:pt x="300" y="6439"/>
                    <a:pt x="334" y="6539"/>
                  </a:cubicBezTo>
                  <a:cubicBezTo>
                    <a:pt x="434" y="6839"/>
                    <a:pt x="500" y="7073"/>
                    <a:pt x="567" y="7173"/>
                  </a:cubicBezTo>
                  <a:cubicBezTo>
                    <a:pt x="567" y="7206"/>
                    <a:pt x="567" y="7206"/>
                    <a:pt x="567" y="7239"/>
                  </a:cubicBezTo>
                  <a:lnTo>
                    <a:pt x="600" y="7239"/>
                  </a:lnTo>
                  <a:cubicBezTo>
                    <a:pt x="600" y="7239"/>
                    <a:pt x="634" y="7239"/>
                    <a:pt x="667" y="7206"/>
                  </a:cubicBezTo>
                  <a:cubicBezTo>
                    <a:pt x="834" y="7173"/>
                    <a:pt x="1134" y="7039"/>
                    <a:pt x="1468" y="6839"/>
                  </a:cubicBezTo>
                  <a:cubicBezTo>
                    <a:pt x="1568" y="6772"/>
                    <a:pt x="1635" y="6739"/>
                    <a:pt x="1701" y="6706"/>
                  </a:cubicBezTo>
                  <a:cubicBezTo>
                    <a:pt x="2435" y="6239"/>
                    <a:pt x="3336" y="5471"/>
                    <a:pt x="3836" y="4204"/>
                  </a:cubicBezTo>
                  <a:cubicBezTo>
                    <a:pt x="3869" y="4137"/>
                    <a:pt x="3903" y="4070"/>
                    <a:pt x="3936" y="4004"/>
                  </a:cubicBezTo>
                  <a:cubicBezTo>
                    <a:pt x="3936" y="3970"/>
                    <a:pt x="3936" y="3970"/>
                    <a:pt x="3936" y="3937"/>
                  </a:cubicBezTo>
                  <a:cubicBezTo>
                    <a:pt x="4036" y="3704"/>
                    <a:pt x="4103" y="3437"/>
                    <a:pt x="4136" y="3203"/>
                  </a:cubicBezTo>
                  <a:cubicBezTo>
                    <a:pt x="4170" y="3036"/>
                    <a:pt x="4170" y="2870"/>
                    <a:pt x="4203" y="2736"/>
                  </a:cubicBezTo>
                  <a:cubicBezTo>
                    <a:pt x="4270" y="2002"/>
                    <a:pt x="4170" y="1335"/>
                    <a:pt x="4036" y="835"/>
                  </a:cubicBezTo>
                  <a:cubicBezTo>
                    <a:pt x="3970" y="635"/>
                    <a:pt x="3903" y="468"/>
                    <a:pt x="3869" y="301"/>
                  </a:cubicBezTo>
                  <a:cubicBezTo>
                    <a:pt x="3803" y="201"/>
                    <a:pt x="3803" y="134"/>
                    <a:pt x="3769" y="68"/>
                  </a:cubicBezTo>
                  <a:lnTo>
                    <a:pt x="37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8644484" y="1973178"/>
              <a:ext cx="14063" cy="56743"/>
            </a:xfrm>
            <a:custGeom>
              <a:avLst/>
              <a:gdLst/>
              <a:ahLst/>
              <a:cxnLst/>
              <a:rect l="l" t="t" r="r" b="b"/>
              <a:pathLst>
                <a:path w="802" h="3236" extrusionOk="0">
                  <a:moveTo>
                    <a:pt x="101" y="0"/>
                  </a:moveTo>
                  <a:cubicBezTo>
                    <a:pt x="68" y="67"/>
                    <a:pt x="34" y="167"/>
                    <a:pt x="34" y="267"/>
                  </a:cubicBezTo>
                  <a:cubicBezTo>
                    <a:pt x="101" y="401"/>
                    <a:pt x="168" y="501"/>
                    <a:pt x="201" y="634"/>
                  </a:cubicBezTo>
                  <a:cubicBezTo>
                    <a:pt x="535" y="1435"/>
                    <a:pt x="435" y="2335"/>
                    <a:pt x="1" y="2969"/>
                  </a:cubicBezTo>
                  <a:cubicBezTo>
                    <a:pt x="34" y="3069"/>
                    <a:pt x="34" y="3136"/>
                    <a:pt x="68" y="3236"/>
                  </a:cubicBezTo>
                  <a:cubicBezTo>
                    <a:pt x="635" y="2535"/>
                    <a:pt x="801" y="1501"/>
                    <a:pt x="401" y="567"/>
                  </a:cubicBezTo>
                  <a:cubicBezTo>
                    <a:pt x="334" y="334"/>
                    <a:pt x="234" y="167"/>
                    <a:pt x="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8663211" y="1985312"/>
              <a:ext cx="45047" cy="49887"/>
            </a:xfrm>
            <a:custGeom>
              <a:avLst/>
              <a:gdLst/>
              <a:ahLst/>
              <a:cxnLst/>
              <a:rect l="l" t="t" r="r" b="b"/>
              <a:pathLst>
                <a:path w="2569" h="2845" extrusionOk="0">
                  <a:moveTo>
                    <a:pt x="2412" y="0"/>
                  </a:moveTo>
                  <a:cubicBezTo>
                    <a:pt x="2154" y="0"/>
                    <a:pt x="1878" y="65"/>
                    <a:pt x="1601" y="176"/>
                  </a:cubicBezTo>
                  <a:cubicBezTo>
                    <a:pt x="567" y="576"/>
                    <a:pt x="0" y="1677"/>
                    <a:pt x="134" y="2844"/>
                  </a:cubicBezTo>
                  <a:cubicBezTo>
                    <a:pt x="200" y="2811"/>
                    <a:pt x="267" y="2744"/>
                    <a:pt x="367" y="2711"/>
                  </a:cubicBezTo>
                  <a:cubicBezTo>
                    <a:pt x="267" y="1710"/>
                    <a:pt x="768" y="743"/>
                    <a:pt x="1702" y="376"/>
                  </a:cubicBezTo>
                  <a:cubicBezTo>
                    <a:pt x="1921" y="293"/>
                    <a:pt x="2141" y="234"/>
                    <a:pt x="2360" y="234"/>
                  </a:cubicBezTo>
                  <a:cubicBezTo>
                    <a:pt x="2408" y="234"/>
                    <a:pt x="2455" y="236"/>
                    <a:pt x="2502" y="242"/>
                  </a:cubicBezTo>
                  <a:cubicBezTo>
                    <a:pt x="2535" y="142"/>
                    <a:pt x="2569" y="75"/>
                    <a:pt x="2569" y="9"/>
                  </a:cubicBezTo>
                  <a:cubicBezTo>
                    <a:pt x="2517" y="3"/>
                    <a:pt x="2465" y="0"/>
                    <a:pt x="2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8648587" y="1963236"/>
              <a:ext cx="64950" cy="21323"/>
            </a:xfrm>
            <a:custGeom>
              <a:avLst/>
              <a:gdLst/>
              <a:ahLst/>
              <a:cxnLst/>
              <a:rect l="l" t="t" r="r" b="b"/>
              <a:pathLst>
                <a:path w="3704" h="1216" extrusionOk="0">
                  <a:moveTo>
                    <a:pt x="3703" y="0"/>
                  </a:moveTo>
                  <a:cubicBezTo>
                    <a:pt x="3470" y="367"/>
                    <a:pt x="3103" y="667"/>
                    <a:pt x="2702" y="834"/>
                  </a:cubicBezTo>
                  <a:cubicBezTo>
                    <a:pt x="2455" y="931"/>
                    <a:pt x="2199" y="977"/>
                    <a:pt x="1945" y="977"/>
                  </a:cubicBezTo>
                  <a:cubicBezTo>
                    <a:pt x="1237" y="977"/>
                    <a:pt x="542" y="623"/>
                    <a:pt x="100" y="34"/>
                  </a:cubicBezTo>
                  <a:cubicBezTo>
                    <a:pt x="34" y="100"/>
                    <a:pt x="0" y="167"/>
                    <a:pt x="0" y="267"/>
                  </a:cubicBezTo>
                  <a:cubicBezTo>
                    <a:pt x="486" y="874"/>
                    <a:pt x="1218" y="1216"/>
                    <a:pt x="1954" y="1216"/>
                  </a:cubicBezTo>
                  <a:cubicBezTo>
                    <a:pt x="2229" y="1216"/>
                    <a:pt x="2505" y="1168"/>
                    <a:pt x="2769" y="1068"/>
                  </a:cubicBezTo>
                  <a:cubicBezTo>
                    <a:pt x="3103" y="934"/>
                    <a:pt x="3403" y="701"/>
                    <a:pt x="3636" y="467"/>
                  </a:cubicBezTo>
                  <a:cubicBezTo>
                    <a:pt x="3670" y="300"/>
                    <a:pt x="3670" y="167"/>
                    <a:pt x="3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652094" y="1921118"/>
              <a:ext cx="58514" cy="43066"/>
            </a:xfrm>
            <a:custGeom>
              <a:avLst/>
              <a:gdLst/>
              <a:ahLst/>
              <a:cxnLst/>
              <a:rect l="l" t="t" r="r" b="b"/>
              <a:pathLst>
                <a:path w="3337" h="2456" extrusionOk="0">
                  <a:moveTo>
                    <a:pt x="3169" y="0"/>
                  </a:moveTo>
                  <a:cubicBezTo>
                    <a:pt x="3136" y="901"/>
                    <a:pt x="2636" y="1768"/>
                    <a:pt x="1802" y="2102"/>
                  </a:cubicBezTo>
                  <a:cubicBezTo>
                    <a:pt x="1551" y="2191"/>
                    <a:pt x="1293" y="2233"/>
                    <a:pt x="1038" y="2233"/>
                  </a:cubicBezTo>
                  <a:cubicBezTo>
                    <a:pt x="716" y="2233"/>
                    <a:pt x="398" y="2165"/>
                    <a:pt x="101" y="2035"/>
                  </a:cubicBezTo>
                  <a:cubicBezTo>
                    <a:pt x="67" y="2069"/>
                    <a:pt x="34" y="2135"/>
                    <a:pt x="1" y="2202"/>
                  </a:cubicBezTo>
                  <a:cubicBezTo>
                    <a:pt x="338" y="2371"/>
                    <a:pt x="697" y="2455"/>
                    <a:pt x="1059" y="2455"/>
                  </a:cubicBezTo>
                  <a:cubicBezTo>
                    <a:pt x="1341" y="2455"/>
                    <a:pt x="1625" y="2404"/>
                    <a:pt x="1902" y="2302"/>
                  </a:cubicBezTo>
                  <a:cubicBezTo>
                    <a:pt x="2636" y="2002"/>
                    <a:pt x="3169" y="1301"/>
                    <a:pt x="3336" y="501"/>
                  </a:cubicBezTo>
                  <a:cubicBezTo>
                    <a:pt x="3270" y="301"/>
                    <a:pt x="3203" y="134"/>
                    <a:pt x="3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8649762" y="1915262"/>
              <a:ext cx="56165" cy="126953"/>
            </a:xfrm>
            <a:custGeom>
              <a:avLst/>
              <a:gdLst/>
              <a:ahLst/>
              <a:cxnLst/>
              <a:rect l="l" t="t" r="r" b="b"/>
              <a:pathLst>
                <a:path w="3203" h="7240" extrusionOk="0">
                  <a:moveTo>
                    <a:pt x="3136" y="1"/>
                  </a:moveTo>
                  <a:lnTo>
                    <a:pt x="3102" y="34"/>
                  </a:lnTo>
                  <a:lnTo>
                    <a:pt x="0" y="7206"/>
                  </a:lnTo>
                  <a:lnTo>
                    <a:pt x="0" y="7239"/>
                  </a:lnTo>
                  <a:lnTo>
                    <a:pt x="33" y="7239"/>
                  </a:lnTo>
                  <a:cubicBezTo>
                    <a:pt x="33" y="7239"/>
                    <a:pt x="67" y="7239"/>
                    <a:pt x="100" y="7206"/>
                  </a:cubicBezTo>
                  <a:lnTo>
                    <a:pt x="3202" y="68"/>
                  </a:lnTo>
                  <a:lnTo>
                    <a:pt x="3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8615253" y="2077754"/>
              <a:ext cx="91848" cy="50799"/>
            </a:xfrm>
            <a:custGeom>
              <a:avLst/>
              <a:gdLst/>
              <a:ahLst/>
              <a:cxnLst/>
              <a:rect l="l" t="t" r="r" b="b"/>
              <a:pathLst>
                <a:path w="5238" h="2897" extrusionOk="0">
                  <a:moveTo>
                    <a:pt x="3491" y="1"/>
                  </a:moveTo>
                  <a:cubicBezTo>
                    <a:pt x="3419" y="1"/>
                    <a:pt x="3345" y="3"/>
                    <a:pt x="3269" y="7"/>
                  </a:cubicBezTo>
                  <a:cubicBezTo>
                    <a:pt x="3169" y="41"/>
                    <a:pt x="3069" y="41"/>
                    <a:pt x="2969" y="41"/>
                  </a:cubicBezTo>
                  <a:cubicBezTo>
                    <a:pt x="2802" y="74"/>
                    <a:pt x="2602" y="107"/>
                    <a:pt x="2435" y="174"/>
                  </a:cubicBezTo>
                  <a:cubicBezTo>
                    <a:pt x="2402" y="174"/>
                    <a:pt x="2402" y="174"/>
                    <a:pt x="2368" y="207"/>
                  </a:cubicBezTo>
                  <a:cubicBezTo>
                    <a:pt x="2335" y="207"/>
                    <a:pt x="2268" y="241"/>
                    <a:pt x="2235" y="241"/>
                  </a:cubicBezTo>
                  <a:cubicBezTo>
                    <a:pt x="1334" y="574"/>
                    <a:pt x="734" y="1208"/>
                    <a:pt x="400" y="1742"/>
                  </a:cubicBezTo>
                  <a:cubicBezTo>
                    <a:pt x="367" y="1775"/>
                    <a:pt x="334" y="1842"/>
                    <a:pt x="300" y="1875"/>
                  </a:cubicBezTo>
                  <a:cubicBezTo>
                    <a:pt x="133" y="2142"/>
                    <a:pt x="67" y="2342"/>
                    <a:pt x="0" y="2442"/>
                  </a:cubicBezTo>
                  <a:cubicBezTo>
                    <a:pt x="0" y="2476"/>
                    <a:pt x="0" y="2476"/>
                    <a:pt x="0" y="2509"/>
                  </a:cubicBezTo>
                  <a:cubicBezTo>
                    <a:pt x="0" y="2509"/>
                    <a:pt x="0" y="2509"/>
                    <a:pt x="33" y="2542"/>
                  </a:cubicBezTo>
                  <a:cubicBezTo>
                    <a:pt x="100" y="2576"/>
                    <a:pt x="267" y="2642"/>
                    <a:pt x="500" y="2709"/>
                  </a:cubicBezTo>
                  <a:cubicBezTo>
                    <a:pt x="567" y="2709"/>
                    <a:pt x="600" y="2742"/>
                    <a:pt x="667" y="2742"/>
                  </a:cubicBezTo>
                  <a:cubicBezTo>
                    <a:pt x="981" y="2826"/>
                    <a:pt x="1373" y="2897"/>
                    <a:pt x="1802" y="2897"/>
                  </a:cubicBezTo>
                  <a:cubicBezTo>
                    <a:pt x="2058" y="2897"/>
                    <a:pt x="2328" y="2871"/>
                    <a:pt x="2602" y="2809"/>
                  </a:cubicBezTo>
                  <a:cubicBezTo>
                    <a:pt x="2669" y="2776"/>
                    <a:pt x="2735" y="2776"/>
                    <a:pt x="2802" y="2742"/>
                  </a:cubicBezTo>
                  <a:cubicBezTo>
                    <a:pt x="2869" y="2709"/>
                    <a:pt x="2969" y="2709"/>
                    <a:pt x="3036" y="2676"/>
                  </a:cubicBezTo>
                  <a:cubicBezTo>
                    <a:pt x="3069" y="2642"/>
                    <a:pt x="3136" y="2609"/>
                    <a:pt x="3202" y="2609"/>
                  </a:cubicBezTo>
                  <a:cubicBezTo>
                    <a:pt x="3236" y="2576"/>
                    <a:pt x="3302" y="2542"/>
                    <a:pt x="3336" y="2542"/>
                  </a:cubicBezTo>
                  <a:cubicBezTo>
                    <a:pt x="3402" y="2509"/>
                    <a:pt x="3436" y="2476"/>
                    <a:pt x="3503" y="2442"/>
                  </a:cubicBezTo>
                  <a:cubicBezTo>
                    <a:pt x="4637" y="1842"/>
                    <a:pt x="5104" y="808"/>
                    <a:pt x="5237" y="474"/>
                  </a:cubicBezTo>
                  <a:lnTo>
                    <a:pt x="5237" y="407"/>
                  </a:lnTo>
                  <a:lnTo>
                    <a:pt x="5170" y="407"/>
                  </a:lnTo>
                  <a:cubicBezTo>
                    <a:pt x="5137" y="374"/>
                    <a:pt x="5070" y="341"/>
                    <a:pt x="5004" y="307"/>
                  </a:cubicBezTo>
                  <a:cubicBezTo>
                    <a:pt x="4904" y="274"/>
                    <a:pt x="4803" y="241"/>
                    <a:pt x="4637" y="174"/>
                  </a:cubicBezTo>
                  <a:cubicBezTo>
                    <a:pt x="4348" y="87"/>
                    <a:pt x="3959" y="1"/>
                    <a:pt x="34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8624021" y="2118679"/>
              <a:ext cx="40383" cy="8347"/>
            </a:xfrm>
            <a:custGeom>
              <a:avLst/>
              <a:gdLst/>
              <a:ahLst/>
              <a:cxnLst/>
              <a:rect l="l" t="t" r="r" b="b"/>
              <a:pathLst>
                <a:path w="2303" h="476" extrusionOk="0">
                  <a:moveTo>
                    <a:pt x="1100" y="0"/>
                  </a:moveTo>
                  <a:cubicBezTo>
                    <a:pt x="692" y="0"/>
                    <a:pt x="303" y="133"/>
                    <a:pt x="0" y="375"/>
                  </a:cubicBezTo>
                  <a:cubicBezTo>
                    <a:pt x="34" y="375"/>
                    <a:pt x="100" y="408"/>
                    <a:pt x="167" y="408"/>
                  </a:cubicBezTo>
                  <a:cubicBezTo>
                    <a:pt x="439" y="253"/>
                    <a:pt x="767" y="166"/>
                    <a:pt x="1106" y="166"/>
                  </a:cubicBezTo>
                  <a:cubicBezTo>
                    <a:pt x="1349" y="166"/>
                    <a:pt x="1598" y="211"/>
                    <a:pt x="1835" y="308"/>
                  </a:cubicBezTo>
                  <a:cubicBezTo>
                    <a:pt x="1935" y="375"/>
                    <a:pt x="2035" y="408"/>
                    <a:pt x="2102" y="475"/>
                  </a:cubicBezTo>
                  <a:cubicBezTo>
                    <a:pt x="2169" y="442"/>
                    <a:pt x="2235" y="442"/>
                    <a:pt x="2302" y="408"/>
                  </a:cubicBezTo>
                  <a:cubicBezTo>
                    <a:pt x="2169" y="308"/>
                    <a:pt x="2035" y="242"/>
                    <a:pt x="1902" y="175"/>
                  </a:cubicBezTo>
                  <a:cubicBezTo>
                    <a:pt x="1639" y="57"/>
                    <a:pt x="1365" y="0"/>
                    <a:pt x="1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8620514" y="2081383"/>
              <a:ext cx="36280" cy="29704"/>
            </a:xfrm>
            <a:custGeom>
              <a:avLst/>
              <a:gdLst/>
              <a:ahLst/>
              <a:cxnLst/>
              <a:rect l="l" t="t" r="r" b="b"/>
              <a:pathLst>
                <a:path w="2069" h="1694" extrusionOk="0">
                  <a:moveTo>
                    <a:pt x="2068" y="0"/>
                  </a:moveTo>
                  <a:cubicBezTo>
                    <a:pt x="2002" y="0"/>
                    <a:pt x="1968" y="34"/>
                    <a:pt x="1902" y="34"/>
                  </a:cubicBezTo>
                  <a:cubicBezTo>
                    <a:pt x="1902" y="234"/>
                    <a:pt x="1868" y="434"/>
                    <a:pt x="1802" y="601"/>
                  </a:cubicBezTo>
                  <a:cubicBezTo>
                    <a:pt x="1527" y="1212"/>
                    <a:pt x="916" y="1543"/>
                    <a:pt x="276" y="1543"/>
                  </a:cubicBezTo>
                  <a:cubicBezTo>
                    <a:pt x="218" y="1543"/>
                    <a:pt x="159" y="1540"/>
                    <a:pt x="100" y="1535"/>
                  </a:cubicBezTo>
                  <a:cubicBezTo>
                    <a:pt x="67" y="1568"/>
                    <a:pt x="34" y="1635"/>
                    <a:pt x="0" y="1668"/>
                  </a:cubicBezTo>
                  <a:cubicBezTo>
                    <a:pt x="103" y="1685"/>
                    <a:pt x="206" y="1694"/>
                    <a:pt x="308" y="1694"/>
                  </a:cubicBezTo>
                  <a:cubicBezTo>
                    <a:pt x="1006" y="1694"/>
                    <a:pt x="1673" y="1307"/>
                    <a:pt x="1935" y="667"/>
                  </a:cubicBezTo>
                  <a:cubicBezTo>
                    <a:pt x="2035" y="467"/>
                    <a:pt x="2068" y="234"/>
                    <a:pt x="20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8653847" y="2078455"/>
              <a:ext cx="18745" cy="46222"/>
            </a:xfrm>
            <a:custGeom>
              <a:avLst/>
              <a:gdLst/>
              <a:ahLst/>
              <a:cxnLst/>
              <a:rect l="l" t="t" r="r" b="b"/>
              <a:pathLst>
                <a:path w="1069" h="2636" extrusionOk="0">
                  <a:moveTo>
                    <a:pt x="1068" y="1"/>
                  </a:moveTo>
                  <a:cubicBezTo>
                    <a:pt x="968" y="1"/>
                    <a:pt x="868" y="1"/>
                    <a:pt x="768" y="34"/>
                  </a:cubicBezTo>
                  <a:cubicBezTo>
                    <a:pt x="568" y="167"/>
                    <a:pt x="401" y="367"/>
                    <a:pt x="301" y="601"/>
                  </a:cubicBezTo>
                  <a:cubicBezTo>
                    <a:pt x="1" y="1301"/>
                    <a:pt x="234" y="2102"/>
                    <a:pt x="835" y="2636"/>
                  </a:cubicBezTo>
                  <a:cubicBezTo>
                    <a:pt x="868" y="2602"/>
                    <a:pt x="935" y="2602"/>
                    <a:pt x="1001" y="2569"/>
                  </a:cubicBezTo>
                  <a:cubicBezTo>
                    <a:pt x="401" y="2102"/>
                    <a:pt x="167" y="1335"/>
                    <a:pt x="468" y="668"/>
                  </a:cubicBezTo>
                  <a:cubicBezTo>
                    <a:pt x="601" y="367"/>
                    <a:pt x="801" y="134"/>
                    <a:pt x="1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8670225" y="2080787"/>
              <a:ext cx="32773" cy="41558"/>
            </a:xfrm>
            <a:custGeom>
              <a:avLst/>
              <a:gdLst/>
              <a:ahLst/>
              <a:cxnLst/>
              <a:rect l="l" t="t" r="r" b="b"/>
              <a:pathLst>
                <a:path w="1869" h="2370" extrusionOk="0">
                  <a:moveTo>
                    <a:pt x="1502" y="1"/>
                  </a:moveTo>
                  <a:cubicBezTo>
                    <a:pt x="935" y="101"/>
                    <a:pt x="434" y="468"/>
                    <a:pt x="201" y="1002"/>
                  </a:cubicBezTo>
                  <a:cubicBezTo>
                    <a:pt x="1" y="1435"/>
                    <a:pt x="34" y="1936"/>
                    <a:pt x="201" y="2369"/>
                  </a:cubicBezTo>
                  <a:cubicBezTo>
                    <a:pt x="267" y="2336"/>
                    <a:pt x="301" y="2303"/>
                    <a:pt x="368" y="2269"/>
                  </a:cubicBezTo>
                  <a:cubicBezTo>
                    <a:pt x="201" y="1902"/>
                    <a:pt x="167" y="1469"/>
                    <a:pt x="334" y="1068"/>
                  </a:cubicBezTo>
                  <a:cubicBezTo>
                    <a:pt x="601" y="468"/>
                    <a:pt x="1201" y="134"/>
                    <a:pt x="1869" y="134"/>
                  </a:cubicBezTo>
                  <a:cubicBezTo>
                    <a:pt x="1769" y="101"/>
                    <a:pt x="1635" y="68"/>
                    <a:pt x="1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8615253" y="2084312"/>
              <a:ext cx="91848" cy="38033"/>
            </a:xfrm>
            <a:custGeom>
              <a:avLst/>
              <a:gdLst/>
              <a:ahLst/>
              <a:cxnLst/>
              <a:rect l="l" t="t" r="r" b="b"/>
              <a:pathLst>
                <a:path w="5238" h="2169" extrusionOk="0">
                  <a:moveTo>
                    <a:pt x="5170" y="0"/>
                  </a:moveTo>
                  <a:lnTo>
                    <a:pt x="0" y="2068"/>
                  </a:lnTo>
                  <a:cubicBezTo>
                    <a:pt x="0" y="2102"/>
                    <a:pt x="0" y="2102"/>
                    <a:pt x="0" y="2135"/>
                  </a:cubicBezTo>
                  <a:lnTo>
                    <a:pt x="33" y="2168"/>
                  </a:lnTo>
                  <a:lnTo>
                    <a:pt x="5237" y="100"/>
                  </a:lnTo>
                  <a:lnTo>
                    <a:pt x="5237" y="33"/>
                  </a:lnTo>
                  <a:lnTo>
                    <a:pt x="51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8500611" y="2019960"/>
              <a:ext cx="104701" cy="122272"/>
            </a:xfrm>
            <a:custGeom>
              <a:avLst/>
              <a:gdLst/>
              <a:ahLst/>
              <a:cxnLst/>
              <a:rect l="l" t="t" r="r" b="b"/>
              <a:pathLst>
                <a:path w="5971" h="6973" extrusionOk="0">
                  <a:moveTo>
                    <a:pt x="300" y="1"/>
                  </a:moveTo>
                  <a:lnTo>
                    <a:pt x="267" y="68"/>
                  </a:lnTo>
                  <a:cubicBezTo>
                    <a:pt x="200" y="635"/>
                    <a:pt x="0" y="2403"/>
                    <a:pt x="1101" y="4170"/>
                  </a:cubicBezTo>
                  <a:cubicBezTo>
                    <a:pt x="1168" y="4237"/>
                    <a:pt x="1201" y="4304"/>
                    <a:pt x="1234" y="4371"/>
                  </a:cubicBezTo>
                  <a:cubicBezTo>
                    <a:pt x="1301" y="4437"/>
                    <a:pt x="1368" y="4504"/>
                    <a:pt x="1401" y="4604"/>
                  </a:cubicBezTo>
                  <a:cubicBezTo>
                    <a:pt x="1468" y="4671"/>
                    <a:pt x="1534" y="4738"/>
                    <a:pt x="1568" y="4804"/>
                  </a:cubicBezTo>
                  <a:cubicBezTo>
                    <a:pt x="1668" y="4904"/>
                    <a:pt x="1735" y="5004"/>
                    <a:pt x="1835" y="5071"/>
                  </a:cubicBezTo>
                  <a:cubicBezTo>
                    <a:pt x="1901" y="5171"/>
                    <a:pt x="1968" y="5238"/>
                    <a:pt x="2068" y="5305"/>
                  </a:cubicBezTo>
                  <a:cubicBezTo>
                    <a:pt x="2969" y="6139"/>
                    <a:pt x="3970" y="6572"/>
                    <a:pt x="4737" y="6772"/>
                  </a:cubicBezTo>
                  <a:cubicBezTo>
                    <a:pt x="4837" y="6806"/>
                    <a:pt x="4970" y="6806"/>
                    <a:pt x="5070" y="6839"/>
                  </a:cubicBezTo>
                  <a:cubicBezTo>
                    <a:pt x="5404" y="6906"/>
                    <a:pt x="5671" y="6939"/>
                    <a:pt x="5838" y="6972"/>
                  </a:cubicBezTo>
                  <a:lnTo>
                    <a:pt x="5904" y="6972"/>
                  </a:lnTo>
                  <a:lnTo>
                    <a:pt x="5904" y="6939"/>
                  </a:lnTo>
                  <a:cubicBezTo>
                    <a:pt x="5904" y="6939"/>
                    <a:pt x="5904" y="6906"/>
                    <a:pt x="5904" y="6872"/>
                  </a:cubicBezTo>
                  <a:cubicBezTo>
                    <a:pt x="5938" y="6672"/>
                    <a:pt x="5971" y="6305"/>
                    <a:pt x="5938" y="5872"/>
                  </a:cubicBezTo>
                  <a:cubicBezTo>
                    <a:pt x="5938" y="5772"/>
                    <a:pt x="5938" y="5672"/>
                    <a:pt x="5938" y="5571"/>
                  </a:cubicBezTo>
                  <a:cubicBezTo>
                    <a:pt x="5871" y="4604"/>
                    <a:pt x="5571" y="3270"/>
                    <a:pt x="4570" y="2102"/>
                  </a:cubicBezTo>
                  <a:cubicBezTo>
                    <a:pt x="4537" y="2036"/>
                    <a:pt x="4470" y="1969"/>
                    <a:pt x="4403" y="1902"/>
                  </a:cubicBezTo>
                  <a:cubicBezTo>
                    <a:pt x="4370" y="1902"/>
                    <a:pt x="4370" y="1869"/>
                    <a:pt x="4370" y="1869"/>
                  </a:cubicBezTo>
                  <a:cubicBezTo>
                    <a:pt x="4136" y="1635"/>
                    <a:pt x="3936" y="1435"/>
                    <a:pt x="3703" y="1268"/>
                  </a:cubicBezTo>
                  <a:cubicBezTo>
                    <a:pt x="3569" y="1168"/>
                    <a:pt x="3436" y="1068"/>
                    <a:pt x="3269" y="968"/>
                  </a:cubicBezTo>
                  <a:cubicBezTo>
                    <a:pt x="2569" y="501"/>
                    <a:pt x="1868" y="268"/>
                    <a:pt x="1301" y="134"/>
                  </a:cubicBezTo>
                  <a:cubicBezTo>
                    <a:pt x="1067" y="68"/>
                    <a:pt x="834" y="34"/>
                    <a:pt x="667" y="34"/>
                  </a:cubicBezTo>
                  <a:cubicBezTo>
                    <a:pt x="567" y="1"/>
                    <a:pt x="467" y="1"/>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8532770" y="2108439"/>
              <a:ext cx="56165" cy="31458"/>
            </a:xfrm>
            <a:custGeom>
              <a:avLst/>
              <a:gdLst/>
              <a:ahLst/>
              <a:cxnLst/>
              <a:rect l="l" t="t" r="r" b="b"/>
              <a:pathLst>
                <a:path w="3203" h="1794" extrusionOk="0">
                  <a:moveTo>
                    <a:pt x="355" y="0"/>
                  </a:moveTo>
                  <a:cubicBezTo>
                    <a:pt x="234" y="0"/>
                    <a:pt x="117" y="8"/>
                    <a:pt x="1" y="25"/>
                  </a:cubicBezTo>
                  <a:cubicBezTo>
                    <a:pt x="67" y="125"/>
                    <a:pt x="134" y="192"/>
                    <a:pt x="234" y="259"/>
                  </a:cubicBezTo>
                  <a:cubicBezTo>
                    <a:pt x="368" y="259"/>
                    <a:pt x="534" y="259"/>
                    <a:pt x="701" y="292"/>
                  </a:cubicBezTo>
                  <a:cubicBezTo>
                    <a:pt x="1669" y="392"/>
                    <a:pt x="2502" y="959"/>
                    <a:pt x="2903" y="1726"/>
                  </a:cubicBezTo>
                  <a:cubicBezTo>
                    <a:pt x="3003" y="1760"/>
                    <a:pt x="3103" y="1760"/>
                    <a:pt x="3203" y="1793"/>
                  </a:cubicBezTo>
                  <a:cubicBezTo>
                    <a:pt x="2803" y="859"/>
                    <a:pt x="1869" y="159"/>
                    <a:pt x="735" y="25"/>
                  </a:cubicBezTo>
                  <a:cubicBezTo>
                    <a:pt x="601" y="8"/>
                    <a:pt x="476" y="0"/>
                    <a:pt x="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8569032" y="2053311"/>
              <a:ext cx="35701" cy="69035"/>
            </a:xfrm>
            <a:custGeom>
              <a:avLst/>
              <a:gdLst/>
              <a:ahLst/>
              <a:cxnLst/>
              <a:rect l="l" t="t" r="r" b="b"/>
              <a:pathLst>
                <a:path w="2036" h="3937" extrusionOk="0">
                  <a:moveTo>
                    <a:pt x="501" y="0"/>
                  </a:moveTo>
                  <a:cubicBezTo>
                    <a:pt x="301" y="334"/>
                    <a:pt x="201" y="667"/>
                    <a:pt x="134" y="1068"/>
                  </a:cubicBezTo>
                  <a:cubicBezTo>
                    <a:pt x="1" y="2335"/>
                    <a:pt x="835" y="3503"/>
                    <a:pt x="2036" y="3936"/>
                  </a:cubicBezTo>
                  <a:cubicBezTo>
                    <a:pt x="2036" y="3870"/>
                    <a:pt x="2036" y="3770"/>
                    <a:pt x="2036" y="3669"/>
                  </a:cubicBezTo>
                  <a:cubicBezTo>
                    <a:pt x="968" y="3236"/>
                    <a:pt x="268" y="2202"/>
                    <a:pt x="401" y="1101"/>
                  </a:cubicBezTo>
                  <a:cubicBezTo>
                    <a:pt x="434" y="767"/>
                    <a:pt x="535" y="467"/>
                    <a:pt x="668" y="200"/>
                  </a:cubicBezTo>
                  <a:cubicBezTo>
                    <a:pt x="635" y="134"/>
                    <a:pt x="568" y="67"/>
                    <a:pt x="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8525177" y="2036933"/>
              <a:ext cx="43873" cy="67282"/>
            </a:xfrm>
            <a:custGeom>
              <a:avLst/>
              <a:gdLst/>
              <a:ahLst/>
              <a:cxnLst/>
              <a:rect l="l" t="t" r="r" b="b"/>
              <a:pathLst>
                <a:path w="2502" h="3837" extrusionOk="0">
                  <a:moveTo>
                    <a:pt x="1901" y="0"/>
                  </a:moveTo>
                  <a:cubicBezTo>
                    <a:pt x="2135" y="434"/>
                    <a:pt x="2268" y="934"/>
                    <a:pt x="2202" y="1435"/>
                  </a:cubicBezTo>
                  <a:cubicBezTo>
                    <a:pt x="2068" y="2569"/>
                    <a:pt x="1168" y="3436"/>
                    <a:pt x="0" y="3636"/>
                  </a:cubicBezTo>
                  <a:cubicBezTo>
                    <a:pt x="67" y="3703"/>
                    <a:pt x="133" y="3770"/>
                    <a:pt x="167" y="3836"/>
                  </a:cubicBezTo>
                  <a:cubicBezTo>
                    <a:pt x="1368" y="3569"/>
                    <a:pt x="2335" y="2669"/>
                    <a:pt x="2435" y="1468"/>
                  </a:cubicBezTo>
                  <a:cubicBezTo>
                    <a:pt x="2502" y="1068"/>
                    <a:pt x="2435" y="667"/>
                    <a:pt x="2302" y="300"/>
                  </a:cubicBezTo>
                  <a:cubicBezTo>
                    <a:pt x="2168" y="200"/>
                    <a:pt x="2035" y="100"/>
                    <a:pt x="19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8512307" y="2020556"/>
              <a:ext cx="31019" cy="76049"/>
            </a:xfrm>
            <a:custGeom>
              <a:avLst/>
              <a:gdLst/>
              <a:ahLst/>
              <a:cxnLst/>
              <a:rect l="l" t="t" r="r" b="b"/>
              <a:pathLst>
                <a:path w="1769" h="4337" extrusionOk="0">
                  <a:moveTo>
                    <a:pt x="0" y="0"/>
                  </a:moveTo>
                  <a:cubicBezTo>
                    <a:pt x="934" y="467"/>
                    <a:pt x="1501" y="1435"/>
                    <a:pt x="1401" y="2469"/>
                  </a:cubicBezTo>
                  <a:cubicBezTo>
                    <a:pt x="1334" y="3136"/>
                    <a:pt x="968" y="3703"/>
                    <a:pt x="434" y="4136"/>
                  </a:cubicBezTo>
                  <a:cubicBezTo>
                    <a:pt x="467" y="4203"/>
                    <a:pt x="534" y="4270"/>
                    <a:pt x="567" y="4337"/>
                  </a:cubicBezTo>
                  <a:cubicBezTo>
                    <a:pt x="1168" y="3903"/>
                    <a:pt x="1568" y="3236"/>
                    <a:pt x="1668" y="2502"/>
                  </a:cubicBezTo>
                  <a:cubicBezTo>
                    <a:pt x="1768" y="1568"/>
                    <a:pt x="1334" y="667"/>
                    <a:pt x="634" y="100"/>
                  </a:cubicBezTo>
                  <a:cubicBezTo>
                    <a:pt x="400" y="34"/>
                    <a:pt x="167"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8505275" y="2019960"/>
              <a:ext cx="98880" cy="122272"/>
            </a:xfrm>
            <a:custGeom>
              <a:avLst/>
              <a:gdLst/>
              <a:ahLst/>
              <a:cxnLst/>
              <a:rect l="l" t="t" r="r" b="b"/>
              <a:pathLst>
                <a:path w="5639" h="6973" extrusionOk="0">
                  <a:moveTo>
                    <a:pt x="1" y="1"/>
                  </a:moveTo>
                  <a:lnTo>
                    <a:pt x="1" y="68"/>
                  </a:lnTo>
                  <a:lnTo>
                    <a:pt x="5538" y="6939"/>
                  </a:lnTo>
                  <a:lnTo>
                    <a:pt x="5605" y="6972"/>
                  </a:lnTo>
                  <a:lnTo>
                    <a:pt x="5638" y="6939"/>
                  </a:lnTo>
                  <a:cubicBezTo>
                    <a:pt x="5638" y="6939"/>
                    <a:pt x="5638" y="6906"/>
                    <a:pt x="5638" y="6872"/>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8075375" y="1838654"/>
              <a:ext cx="888498" cy="893759"/>
            </a:xfrm>
            <a:custGeom>
              <a:avLst/>
              <a:gdLst/>
              <a:ahLst/>
              <a:cxnLst/>
              <a:rect l="l" t="t" r="r" b="b"/>
              <a:pathLst>
                <a:path w="50670" h="50970" fill="none" extrusionOk="0">
                  <a:moveTo>
                    <a:pt x="25318" y="0"/>
                  </a:moveTo>
                  <a:cubicBezTo>
                    <a:pt x="39328" y="0"/>
                    <a:pt x="50670" y="11408"/>
                    <a:pt x="50670" y="25485"/>
                  </a:cubicBezTo>
                  <a:cubicBezTo>
                    <a:pt x="50670" y="39562"/>
                    <a:pt x="39328" y="50970"/>
                    <a:pt x="25318" y="50970"/>
                  </a:cubicBezTo>
                  <a:cubicBezTo>
                    <a:pt x="11342" y="50970"/>
                    <a:pt x="0" y="39562"/>
                    <a:pt x="0" y="25485"/>
                  </a:cubicBez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8026242" y="2131690"/>
              <a:ext cx="18" cy="48554"/>
            </a:xfrm>
            <a:custGeom>
              <a:avLst/>
              <a:gdLst/>
              <a:ahLst/>
              <a:cxnLst/>
              <a:rect l="l" t="t" r="r" b="b"/>
              <a:pathLst>
                <a:path w="1" h="2769" fill="none" extrusionOk="0">
                  <a:moveTo>
                    <a:pt x="0" y="0"/>
                  </a:moveTo>
                  <a:lnTo>
                    <a:pt x="0" y="27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8026242" y="2197777"/>
              <a:ext cx="18" cy="48572"/>
            </a:xfrm>
            <a:custGeom>
              <a:avLst/>
              <a:gdLst/>
              <a:ahLst/>
              <a:cxnLst/>
              <a:rect l="l" t="t" r="r" b="b"/>
              <a:pathLst>
                <a:path w="1" h="2770" fill="none" extrusionOk="0">
                  <a:moveTo>
                    <a:pt x="0" y="0"/>
                  </a:moveTo>
                  <a:lnTo>
                    <a:pt x="0" y="27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7970675" y="2189010"/>
              <a:ext cx="49151" cy="18"/>
            </a:xfrm>
            <a:custGeom>
              <a:avLst/>
              <a:gdLst/>
              <a:ahLst/>
              <a:cxnLst/>
              <a:rect l="l" t="t" r="r" b="b"/>
              <a:pathLst>
                <a:path w="2803" h="1" fill="none" extrusionOk="0">
                  <a:moveTo>
                    <a:pt x="0" y="0"/>
                  </a:moveTo>
                  <a:lnTo>
                    <a:pt x="2802"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8036763" y="2189010"/>
              <a:ext cx="49151" cy="18"/>
            </a:xfrm>
            <a:custGeom>
              <a:avLst/>
              <a:gdLst/>
              <a:ahLst/>
              <a:cxnLst/>
              <a:rect l="l" t="t" r="r" b="b"/>
              <a:pathLst>
                <a:path w="2803" h="1" fill="none" extrusionOk="0">
                  <a:moveTo>
                    <a:pt x="1" y="0"/>
                  </a:moveTo>
                  <a:lnTo>
                    <a:pt x="2803"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8099941" y="2004179"/>
              <a:ext cx="18" cy="48554"/>
            </a:xfrm>
            <a:custGeom>
              <a:avLst/>
              <a:gdLst/>
              <a:ahLst/>
              <a:cxnLst/>
              <a:rect l="l" t="t" r="r" b="b"/>
              <a:pathLst>
                <a:path w="1" h="2769" fill="none" extrusionOk="0">
                  <a:moveTo>
                    <a:pt x="0" y="0"/>
                  </a:moveTo>
                  <a:lnTo>
                    <a:pt x="0" y="27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8099941" y="2070267"/>
              <a:ext cx="18" cy="48572"/>
            </a:xfrm>
            <a:custGeom>
              <a:avLst/>
              <a:gdLst/>
              <a:ahLst/>
              <a:cxnLst/>
              <a:rect l="l" t="t" r="r" b="b"/>
              <a:pathLst>
                <a:path w="1" h="2770" fill="none" extrusionOk="0">
                  <a:moveTo>
                    <a:pt x="0" y="1"/>
                  </a:moveTo>
                  <a:lnTo>
                    <a:pt x="0" y="27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8044373" y="2061499"/>
              <a:ext cx="48572" cy="18"/>
            </a:xfrm>
            <a:custGeom>
              <a:avLst/>
              <a:gdLst/>
              <a:ahLst/>
              <a:cxnLst/>
              <a:rect l="l" t="t" r="r" b="b"/>
              <a:pathLst>
                <a:path w="2770" h="1" fill="none" extrusionOk="0">
                  <a:moveTo>
                    <a:pt x="0" y="0"/>
                  </a:moveTo>
                  <a:lnTo>
                    <a:pt x="27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8110462" y="2061499"/>
              <a:ext cx="48572" cy="18"/>
            </a:xfrm>
            <a:custGeom>
              <a:avLst/>
              <a:gdLst/>
              <a:ahLst/>
              <a:cxnLst/>
              <a:rect l="l" t="t" r="r" b="b"/>
              <a:pathLst>
                <a:path w="2770" h="1" fill="none" extrusionOk="0">
                  <a:moveTo>
                    <a:pt x="1" y="0"/>
                  </a:moveTo>
                  <a:lnTo>
                    <a:pt x="27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13"/>
          <p:cNvGrpSpPr/>
          <p:nvPr/>
        </p:nvGrpSpPr>
        <p:grpSpPr>
          <a:xfrm>
            <a:off x="348272" y="4237778"/>
            <a:ext cx="647873" cy="639417"/>
            <a:chOff x="8179612" y="58375"/>
            <a:chExt cx="511667" cy="504989"/>
          </a:xfrm>
        </p:grpSpPr>
        <p:sp>
          <p:nvSpPr>
            <p:cNvPr id="522" name="Google Shape;522;p13"/>
            <p:cNvSpPr/>
            <p:nvPr/>
          </p:nvSpPr>
          <p:spPr>
            <a:xfrm>
              <a:off x="8457175" y="287776"/>
              <a:ext cx="234104" cy="269552"/>
            </a:xfrm>
            <a:custGeom>
              <a:avLst/>
              <a:gdLst/>
              <a:ahLst/>
              <a:cxnLst/>
              <a:rect l="l" t="t" r="r" b="b"/>
              <a:pathLst>
                <a:path w="11676" h="13444" fill="none" extrusionOk="0">
                  <a:moveTo>
                    <a:pt x="0" y="3370"/>
                  </a:moveTo>
                  <a:lnTo>
                    <a:pt x="0" y="10108"/>
                  </a:lnTo>
                  <a:lnTo>
                    <a:pt x="5838" y="13444"/>
                  </a:lnTo>
                  <a:lnTo>
                    <a:pt x="11675" y="10108"/>
                  </a:lnTo>
                  <a:lnTo>
                    <a:pt x="11675" y="3370"/>
                  </a:lnTo>
                  <a:lnTo>
                    <a:pt x="5838" y="1"/>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8179612" y="293812"/>
              <a:ext cx="233422" cy="269552"/>
            </a:xfrm>
            <a:custGeom>
              <a:avLst/>
              <a:gdLst/>
              <a:ahLst/>
              <a:cxnLst/>
              <a:rect l="l" t="t" r="r" b="b"/>
              <a:pathLst>
                <a:path w="11642" h="13444" fill="none" extrusionOk="0">
                  <a:moveTo>
                    <a:pt x="0" y="3369"/>
                  </a:moveTo>
                  <a:lnTo>
                    <a:pt x="0" y="10107"/>
                  </a:lnTo>
                  <a:lnTo>
                    <a:pt x="5838" y="13443"/>
                  </a:lnTo>
                  <a:lnTo>
                    <a:pt x="11642" y="10107"/>
                  </a:lnTo>
                  <a:lnTo>
                    <a:pt x="11642" y="3369"/>
                  </a:lnTo>
                  <a:lnTo>
                    <a:pt x="5838" y="0"/>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8312709" y="58375"/>
              <a:ext cx="233422" cy="269552"/>
            </a:xfrm>
            <a:custGeom>
              <a:avLst/>
              <a:gdLst/>
              <a:ahLst/>
              <a:cxnLst/>
              <a:rect l="l" t="t" r="r" b="b"/>
              <a:pathLst>
                <a:path w="11642" h="13444" fill="none" extrusionOk="0">
                  <a:moveTo>
                    <a:pt x="0" y="3369"/>
                  </a:moveTo>
                  <a:lnTo>
                    <a:pt x="0" y="10074"/>
                  </a:lnTo>
                  <a:lnTo>
                    <a:pt x="5804" y="13443"/>
                  </a:lnTo>
                  <a:lnTo>
                    <a:pt x="11642" y="10074"/>
                  </a:lnTo>
                  <a:lnTo>
                    <a:pt x="11642" y="3369"/>
                  </a:lnTo>
                  <a:lnTo>
                    <a:pt x="5804" y="0"/>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13"/>
          <p:cNvSpPr txBox="1">
            <a:spLocks noGrp="1"/>
          </p:cNvSpPr>
          <p:nvPr>
            <p:ph type="title" idx="13"/>
          </p:nvPr>
        </p:nvSpPr>
        <p:spPr>
          <a:xfrm>
            <a:off x="6015200" y="1631088"/>
            <a:ext cx="2305500" cy="451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6" name="Google Shape;526;p13"/>
          <p:cNvSpPr txBox="1">
            <a:spLocks noGrp="1"/>
          </p:cNvSpPr>
          <p:nvPr>
            <p:ph type="title" idx="14"/>
          </p:nvPr>
        </p:nvSpPr>
        <p:spPr>
          <a:xfrm>
            <a:off x="6015224" y="313802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7" name="Google Shape;527;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528"/>
        <p:cNvGrpSpPr/>
        <p:nvPr/>
      </p:nvGrpSpPr>
      <p:grpSpPr>
        <a:xfrm>
          <a:off x="0" y="0"/>
          <a:ext cx="0" cy="0"/>
          <a:chOff x="0" y="0"/>
          <a:chExt cx="0" cy="0"/>
        </a:xfrm>
      </p:grpSpPr>
      <p:sp>
        <p:nvSpPr>
          <p:cNvPr id="529" name="Google Shape;529;p14"/>
          <p:cNvSpPr txBox="1">
            <a:spLocks noGrp="1"/>
          </p:cNvSpPr>
          <p:nvPr>
            <p:ph type="subTitle" idx="1"/>
          </p:nvPr>
        </p:nvSpPr>
        <p:spPr>
          <a:xfrm flipH="1">
            <a:off x="4667125" y="1450800"/>
            <a:ext cx="3622200" cy="315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595959"/>
              </a:buClr>
              <a:buSzPts val="1000"/>
              <a:buFont typeface="Anaheim"/>
              <a:buChar char="●"/>
              <a:defRPr sz="1400"/>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1600"/>
              </a:spcBef>
              <a:spcAft>
                <a:spcPts val="0"/>
              </a:spcAft>
              <a:buClr>
                <a:srgbClr val="595959"/>
              </a:buClr>
              <a:buSzPts val="1400"/>
              <a:buFont typeface="Anaheim"/>
              <a:buChar char="■"/>
              <a:defRPr/>
            </a:lvl3pPr>
            <a:lvl4pPr lvl="3" algn="ctr" rtl="0">
              <a:lnSpc>
                <a:spcPct val="100000"/>
              </a:lnSpc>
              <a:spcBef>
                <a:spcPts val="1600"/>
              </a:spcBef>
              <a:spcAft>
                <a:spcPts val="0"/>
              </a:spcAft>
              <a:buClr>
                <a:srgbClr val="595959"/>
              </a:buClr>
              <a:buSzPts val="1400"/>
              <a:buFont typeface="Anaheim"/>
              <a:buChar char="●"/>
              <a:defRPr/>
            </a:lvl4pPr>
            <a:lvl5pPr lvl="4" algn="ctr" rtl="0">
              <a:lnSpc>
                <a:spcPct val="100000"/>
              </a:lnSpc>
              <a:spcBef>
                <a:spcPts val="1600"/>
              </a:spcBef>
              <a:spcAft>
                <a:spcPts val="0"/>
              </a:spcAft>
              <a:buClr>
                <a:srgbClr val="595959"/>
              </a:buClr>
              <a:buSzPts val="1400"/>
              <a:buFont typeface="Anaheim"/>
              <a:buChar char="○"/>
              <a:defRPr/>
            </a:lvl5pPr>
            <a:lvl6pPr lvl="5" algn="ctr" rtl="0">
              <a:lnSpc>
                <a:spcPct val="100000"/>
              </a:lnSpc>
              <a:spcBef>
                <a:spcPts val="1600"/>
              </a:spcBef>
              <a:spcAft>
                <a:spcPts val="0"/>
              </a:spcAft>
              <a:buClr>
                <a:srgbClr val="595959"/>
              </a:buClr>
              <a:buSzPts val="1400"/>
              <a:buFont typeface="Anaheim"/>
              <a:buChar char="■"/>
              <a:defRPr/>
            </a:lvl6pPr>
            <a:lvl7pPr lvl="6" algn="ctr" rtl="0">
              <a:lnSpc>
                <a:spcPct val="100000"/>
              </a:lnSpc>
              <a:spcBef>
                <a:spcPts val="1600"/>
              </a:spcBef>
              <a:spcAft>
                <a:spcPts val="0"/>
              </a:spcAft>
              <a:buClr>
                <a:srgbClr val="595959"/>
              </a:buClr>
              <a:buSzPts val="1400"/>
              <a:buFont typeface="Anaheim"/>
              <a:buChar char="●"/>
              <a:defRPr/>
            </a:lvl7pPr>
            <a:lvl8pPr lvl="7" algn="ctr" rtl="0">
              <a:lnSpc>
                <a:spcPct val="100000"/>
              </a:lnSpc>
              <a:spcBef>
                <a:spcPts val="1600"/>
              </a:spcBef>
              <a:spcAft>
                <a:spcPts val="0"/>
              </a:spcAft>
              <a:buClr>
                <a:srgbClr val="595959"/>
              </a:buClr>
              <a:buSzPts val="1400"/>
              <a:buFont typeface="Anaheim"/>
              <a:buChar char="○"/>
              <a:defRPr/>
            </a:lvl8pPr>
            <a:lvl9pPr lvl="8" algn="ctr" rtl="0">
              <a:lnSpc>
                <a:spcPct val="100000"/>
              </a:lnSpc>
              <a:spcBef>
                <a:spcPts val="1600"/>
              </a:spcBef>
              <a:spcAft>
                <a:spcPts val="1600"/>
              </a:spcAft>
              <a:buClr>
                <a:srgbClr val="595959"/>
              </a:buClr>
              <a:buSzPts val="1400"/>
              <a:buFont typeface="Anaheim"/>
              <a:buChar char="■"/>
              <a:defRPr/>
            </a:lvl9pPr>
          </a:lstStyle>
          <a:p>
            <a:endParaRPr/>
          </a:p>
        </p:txBody>
      </p:sp>
      <p:grpSp>
        <p:nvGrpSpPr>
          <p:cNvPr id="530" name="Google Shape;530;p14"/>
          <p:cNvGrpSpPr/>
          <p:nvPr/>
        </p:nvGrpSpPr>
        <p:grpSpPr>
          <a:xfrm>
            <a:off x="8098942" y="231107"/>
            <a:ext cx="670150" cy="902433"/>
            <a:chOff x="8098942" y="231107"/>
            <a:chExt cx="670150" cy="902433"/>
          </a:xfrm>
        </p:grpSpPr>
        <p:sp>
          <p:nvSpPr>
            <p:cNvPr id="531" name="Google Shape;531;p14"/>
            <p:cNvSpPr/>
            <p:nvPr/>
          </p:nvSpPr>
          <p:spPr>
            <a:xfrm flipH="1">
              <a:off x="8675423" y="688307"/>
              <a:ext cx="28" cy="81727"/>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flipH="1">
              <a:off x="8675423" y="799395"/>
              <a:ext cx="28" cy="81699"/>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flipH="1">
              <a:off x="8687365" y="782059"/>
              <a:ext cx="81727" cy="28"/>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flipH="1">
              <a:off x="8576305" y="784701"/>
              <a:ext cx="81727" cy="28"/>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flipH="1">
              <a:off x="8503796" y="940753"/>
              <a:ext cx="28" cy="81699"/>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flipH="1">
              <a:off x="8503796" y="1051813"/>
              <a:ext cx="28" cy="81727"/>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flipH="1">
              <a:off x="8514803" y="1037119"/>
              <a:ext cx="81727" cy="28"/>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flipH="1">
              <a:off x="8403742" y="1037119"/>
              <a:ext cx="81727" cy="28"/>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8192585" y="231107"/>
              <a:ext cx="28" cy="81727"/>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8192585" y="342195"/>
              <a:ext cx="28" cy="81699"/>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8098942" y="324859"/>
              <a:ext cx="81727" cy="28"/>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8210003" y="327501"/>
              <a:ext cx="81727" cy="28"/>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8364211" y="483553"/>
              <a:ext cx="28" cy="81699"/>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8364211" y="594613"/>
              <a:ext cx="28" cy="81727"/>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8271505" y="579919"/>
              <a:ext cx="81727" cy="28"/>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8382565" y="579919"/>
              <a:ext cx="81727" cy="28"/>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14"/>
          <p:cNvSpPr txBox="1">
            <a:spLocks noGrp="1"/>
          </p:cNvSpPr>
          <p:nvPr>
            <p:ph type="body" idx="2"/>
          </p:nvPr>
        </p:nvSpPr>
        <p:spPr>
          <a:xfrm>
            <a:off x="4667125" y="1450800"/>
            <a:ext cx="3432000" cy="31563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rgbClr val="595959"/>
              </a:buClr>
              <a:buSzPts val="1000"/>
              <a:buFont typeface="Anaheim"/>
              <a:buChar char="●"/>
              <a:defRPr sz="1400"/>
            </a:lvl1pPr>
            <a:lvl2pPr marL="914400" lvl="1" indent="-317500">
              <a:spcBef>
                <a:spcPts val="1600"/>
              </a:spcBef>
              <a:spcAft>
                <a:spcPts val="0"/>
              </a:spcAft>
              <a:buClr>
                <a:srgbClr val="595959"/>
              </a:buClr>
              <a:buSzPts val="1400"/>
              <a:buFont typeface="Anaheim"/>
              <a:buChar char="○"/>
              <a:defRPr/>
            </a:lvl2pPr>
            <a:lvl3pPr marL="1371600" lvl="2" indent="-317500">
              <a:spcBef>
                <a:spcPts val="1600"/>
              </a:spcBef>
              <a:spcAft>
                <a:spcPts val="0"/>
              </a:spcAft>
              <a:buClr>
                <a:srgbClr val="595959"/>
              </a:buClr>
              <a:buSzPts val="1400"/>
              <a:buFont typeface="Anaheim"/>
              <a:buChar char="■"/>
              <a:defRPr/>
            </a:lvl3pPr>
            <a:lvl4pPr marL="1828800" lvl="3" indent="-317500">
              <a:spcBef>
                <a:spcPts val="1600"/>
              </a:spcBef>
              <a:spcAft>
                <a:spcPts val="0"/>
              </a:spcAft>
              <a:buClr>
                <a:srgbClr val="595959"/>
              </a:buClr>
              <a:buSzPts val="1400"/>
              <a:buFont typeface="Anaheim"/>
              <a:buChar char="●"/>
              <a:defRPr/>
            </a:lvl4pPr>
            <a:lvl5pPr marL="2286000" lvl="4" indent="-317500">
              <a:spcBef>
                <a:spcPts val="1600"/>
              </a:spcBef>
              <a:spcAft>
                <a:spcPts val="0"/>
              </a:spcAft>
              <a:buClr>
                <a:srgbClr val="595959"/>
              </a:buClr>
              <a:buSzPts val="1400"/>
              <a:buFont typeface="Anaheim"/>
              <a:buChar char="○"/>
              <a:defRPr/>
            </a:lvl5pPr>
            <a:lvl6pPr marL="2743200" lvl="5" indent="-317500">
              <a:spcBef>
                <a:spcPts val="1600"/>
              </a:spcBef>
              <a:spcAft>
                <a:spcPts val="0"/>
              </a:spcAft>
              <a:buClr>
                <a:srgbClr val="595959"/>
              </a:buClr>
              <a:buSzPts val="1400"/>
              <a:buFont typeface="Anaheim"/>
              <a:buChar char="■"/>
              <a:defRPr/>
            </a:lvl6pPr>
            <a:lvl7pPr marL="3200400" lvl="6" indent="-317500">
              <a:spcBef>
                <a:spcPts val="1600"/>
              </a:spcBef>
              <a:spcAft>
                <a:spcPts val="0"/>
              </a:spcAft>
              <a:buClr>
                <a:srgbClr val="595959"/>
              </a:buClr>
              <a:buSzPts val="1400"/>
              <a:buFont typeface="Anaheim"/>
              <a:buChar char="●"/>
              <a:defRPr/>
            </a:lvl7pPr>
            <a:lvl8pPr marL="3657600" lvl="7" indent="-317500">
              <a:spcBef>
                <a:spcPts val="1600"/>
              </a:spcBef>
              <a:spcAft>
                <a:spcPts val="0"/>
              </a:spcAft>
              <a:buClr>
                <a:srgbClr val="595959"/>
              </a:buClr>
              <a:buSzPts val="1400"/>
              <a:buFont typeface="Anaheim"/>
              <a:buChar char="○"/>
              <a:defRPr/>
            </a:lvl8pPr>
            <a:lvl9pPr marL="4114800" lvl="8" indent="-317500">
              <a:spcBef>
                <a:spcPts val="1600"/>
              </a:spcBef>
              <a:spcAft>
                <a:spcPts val="1600"/>
              </a:spcAft>
              <a:buClr>
                <a:srgbClr val="595959"/>
              </a:buClr>
              <a:buSzPts val="1400"/>
              <a:buFont typeface="Anaheim"/>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110"/>
        <p:cNvGrpSpPr/>
        <p:nvPr/>
      </p:nvGrpSpPr>
      <p:grpSpPr>
        <a:xfrm>
          <a:off x="0" y="0"/>
          <a:ext cx="0" cy="0"/>
          <a:chOff x="0" y="0"/>
          <a:chExt cx="0" cy="0"/>
        </a:xfrm>
      </p:grpSpPr>
      <p:grpSp>
        <p:nvGrpSpPr>
          <p:cNvPr id="1111" name="Google Shape;1111;p28"/>
          <p:cNvGrpSpPr/>
          <p:nvPr/>
        </p:nvGrpSpPr>
        <p:grpSpPr>
          <a:xfrm>
            <a:off x="-38100" y="2054854"/>
            <a:ext cx="9172558" cy="3099025"/>
            <a:chOff x="-38100" y="2054854"/>
            <a:chExt cx="9172558" cy="3099025"/>
          </a:xfrm>
        </p:grpSpPr>
        <p:grpSp>
          <p:nvGrpSpPr>
            <p:cNvPr id="1112" name="Google Shape;1112;p28"/>
            <p:cNvGrpSpPr/>
            <p:nvPr/>
          </p:nvGrpSpPr>
          <p:grpSpPr>
            <a:xfrm>
              <a:off x="7396304" y="2054854"/>
              <a:ext cx="1738154" cy="3099014"/>
              <a:chOff x="7396304" y="2054854"/>
              <a:chExt cx="1738154" cy="3099014"/>
            </a:xfrm>
          </p:grpSpPr>
          <p:sp>
            <p:nvSpPr>
              <p:cNvPr id="1113" name="Google Shape;1113;p28"/>
              <p:cNvSpPr/>
              <p:nvPr/>
            </p:nvSpPr>
            <p:spPr>
              <a:xfrm>
                <a:off x="8094522" y="2709306"/>
                <a:ext cx="40" cy="1816591"/>
              </a:xfrm>
              <a:custGeom>
                <a:avLst/>
                <a:gdLst/>
                <a:ahLst/>
                <a:cxnLst/>
                <a:rect l="l" t="t" r="r" b="b"/>
                <a:pathLst>
                  <a:path w="1" h="45833" fill="none" extrusionOk="0">
                    <a:moveTo>
                      <a:pt x="0" y="0"/>
                    </a:moveTo>
                    <a:lnTo>
                      <a:pt x="0" y="45833"/>
                    </a:lnTo>
                  </a:path>
                </a:pathLst>
              </a:custGeom>
              <a:noFill/>
              <a:ln w="5000" cap="flat" cmpd="sng">
                <a:solidFill>
                  <a:srgbClr val="222F3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8657725" y="3370322"/>
                <a:ext cx="40" cy="1139704"/>
              </a:xfrm>
              <a:custGeom>
                <a:avLst/>
                <a:gdLst/>
                <a:ahLst/>
                <a:cxnLst/>
                <a:rect l="l" t="t" r="r" b="b"/>
                <a:pathLst>
                  <a:path w="1" h="28755" fill="none" extrusionOk="0">
                    <a:moveTo>
                      <a:pt x="0" y="1"/>
                    </a:moveTo>
                    <a:lnTo>
                      <a:pt x="0" y="28755"/>
                    </a:lnTo>
                  </a:path>
                </a:pathLst>
              </a:custGeom>
              <a:noFill/>
              <a:ln w="5000" cap="flat" cmpd="sng">
                <a:solidFill>
                  <a:srgbClr val="222F3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7986122" y="4299739"/>
                <a:ext cx="199641" cy="753660"/>
              </a:xfrm>
              <a:custGeom>
                <a:avLst/>
                <a:gdLst/>
                <a:ahLst/>
                <a:cxnLst/>
                <a:rect l="l" t="t" r="r" b="b"/>
                <a:pathLst>
                  <a:path w="5037" h="19015" fill="none" extrusionOk="0">
                    <a:moveTo>
                      <a:pt x="2535" y="19015"/>
                    </a:moveTo>
                    <a:lnTo>
                      <a:pt x="2535" y="19015"/>
                    </a:lnTo>
                    <a:cubicBezTo>
                      <a:pt x="1134" y="19015"/>
                      <a:pt x="0" y="17880"/>
                      <a:pt x="0" y="16513"/>
                    </a:cubicBezTo>
                    <a:lnTo>
                      <a:pt x="0" y="1"/>
                    </a:lnTo>
                    <a:lnTo>
                      <a:pt x="5037" y="1"/>
                    </a:lnTo>
                    <a:lnTo>
                      <a:pt x="5037" y="16513"/>
                    </a:lnTo>
                    <a:cubicBezTo>
                      <a:pt x="5037" y="17880"/>
                      <a:pt x="3903" y="19015"/>
                      <a:pt x="2535" y="19015"/>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8019137" y="4572104"/>
                <a:ext cx="133610" cy="431031"/>
              </a:xfrm>
              <a:custGeom>
                <a:avLst/>
                <a:gdLst/>
                <a:ahLst/>
                <a:cxnLst/>
                <a:rect l="l" t="t" r="r" b="b"/>
                <a:pathLst>
                  <a:path w="3371" h="10875" extrusionOk="0">
                    <a:moveTo>
                      <a:pt x="1" y="0"/>
                    </a:moveTo>
                    <a:lnTo>
                      <a:pt x="1" y="9207"/>
                    </a:lnTo>
                    <a:cubicBezTo>
                      <a:pt x="1" y="10141"/>
                      <a:pt x="768" y="10875"/>
                      <a:pt x="1702" y="10875"/>
                    </a:cubicBezTo>
                    <a:cubicBezTo>
                      <a:pt x="2603" y="10875"/>
                      <a:pt x="3370" y="10141"/>
                      <a:pt x="3370" y="9207"/>
                    </a:cubicBezTo>
                    <a:lnTo>
                      <a:pt x="3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8031067" y="4642177"/>
                <a:ext cx="48949" cy="48949"/>
              </a:xfrm>
              <a:custGeom>
                <a:avLst/>
                <a:gdLst/>
                <a:ahLst/>
                <a:cxnLst/>
                <a:rect l="l" t="t" r="r" b="b"/>
                <a:pathLst>
                  <a:path w="1235" h="1235" extrusionOk="0">
                    <a:moveTo>
                      <a:pt x="601" y="0"/>
                    </a:moveTo>
                    <a:cubicBezTo>
                      <a:pt x="267" y="0"/>
                      <a:pt x="0" y="267"/>
                      <a:pt x="0" y="601"/>
                    </a:cubicBezTo>
                    <a:cubicBezTo>
                      <a:pt x="0" y="968"/>
                      <a:pt x="267" y="1235"/>
                      <a:pt x="601" y="1235"/>
                    </a:cubicBezTo>
                    <a:cubicBezTo>
                      <a:pt x="968" y="1235"/>
                      <a:pt x="1234" y="968"/>
                      <a:pt x="1234" y="601"/>
                    </a:cubicBezTo>
                    <a:cubicBezTo>
                      <a:pt x="1234" y="267"/>
                      <a:pt x="968" y="0"/>
                      <a:pt x="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8031067" y="4757195"/>
                <a:ext cx="48949" cy="50297"/>
              </a:xfrm>
              <a:custGeom>
                <a:avLst/>
                <a:gdLst/>
                <a:ahLst/>
                <a:cxnLst/>
                <a:rect l="l" t="t" r="r" b="b"/>
                <a:pathLst>
                  <a:path w="1235" h="1269" extrusionOk="0">
                    <a:moveTo>
                      <a:pt x="601" y="1"/>
                    </a:moveTo>
                    <a:cubicBezTo>
                      <a:pt x="267" y="1"/>
                      <a:pt x="0" y="267"/>
                      <a:pt x="0" y="634"/>
                    </a:cubicBezTo>
                    <a:cubicBezTo>
                      <a:pt x="0" y="968"/>
                      <a:pt x="267" y="1268"/>
                      <a:pt x="601" y="1268"/>
                    </a:cubicBezTo>
                    <a:cubicBezTo>
                      <a:pt x="968" y="1268"/>
                      <a:pt x="1234" y="968"/>
                      <a:pt x="1234" y="634"/>
                    </a:cubicBezTo>
                    <a:cubicBezTo>
                      <a:pt x="1234" y="267"/>
                      <a:pt x="968" y="1"/>
                      <a:pt x="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8064122" y="4856359"/>
                <a:ext cx="33095" cy="33095"/>
              </a:xfrm>
              <a:custGeom>
                <a:avLst/>
                <a:gdLst/>
                <a:ahLst/>
                <a:cxnLst/>
                <a:rect l="l" t="t" r="r" b="b"/>
                <a:pathLst>
                  <a:path w="835" h="835" extrusionOk="0">
                    <a:moveTo>
                      <a:pt x="400" y="0"/>
                    </a:moveTo>
                    <a:cubicBezTo>
                      <a:pt x="167" y="0"/>
                      <a:pt x="0" y="200"/>
                      <a:pt x="0" y="434"/>
                    </a:cubicBezTo>
                    <a:cubicBezTo>
                      <a:pt x="0" y="634"/>
                      <a:pt x="167" y="834"/>
                      <a:pt x="400" y="834"/>
                    </a:cubicBezTo>
                    <a:cubicBezTo>
                      <a:pt x="634" y="834"/>
                      <a:pt x="834" y="634"/>
                      <a:pt x="834" y="434"/>
                    </a:cubicBezTo>
                    <a:cubicBezTo>
                      <a:pt x="834" y="200"/>
                      <a:pt x="634" y="0"/>
                      <a:pt x="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8113031" y="4741341"/>
                <a:ext cx="33095" cy="33095"/>
              </a:xfrm>
              <a:custGeom>
                <a:avLst/>
                <a:gdLst/>
                <a:ahLst/>
                <a:cxnLst/>
                <a:rect l="l" t="t" r="r" b="b"/>
                <a:pathLst>
                  <a:path w="835" h="835" extrusionOk="0">
                    <a:moveTo>
                      <a:pt x="434" y="0"/>
                    </a:moveTo>
                    <a:cubicBezTo>
                      <a:pt x="200" y="0"/>
                      <a:pt x="0" y="167"/>
                      <a:pt x="0" y="401"/>
                    </a:cubicBezTo>
                    <a:cubicBezTo>
                      <a:pt x="0" y="634"/>
                      <a:pt x="200" y="834"/>
                      <a:pt x="434" y="834"/>
                    </a:cubicBezTo>
                    <a:cubicBezTo>
                      <a:pt x="634" y="834"/>
                      <a:pt x="834" y="634"/>
                      <a:pt x="834" y="401"/>
                    </a:cubicBezTo>
                    <a:cubicBezTo>
                      <a:pt x="834" y="167"/>
                      <a:pt x="634" y="0"/>
                      <a:pt x="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8113031" y="4576067"/>
                <a:ext cx="33095" cy="33095"/>
              </a:xfrm>
              <a:custGeom>
                <a:avLst/>
                <a:gdLst/>
                <a:ahLst/>
                <a:cxnLst/>
                <a:rect l="l" t="t" r="r" b="b"/>
                <a:pathLst>
                  <a:path w="835" h="835" extrusionOk="0">
                    <a:moveTo>
                      <a:pt x="434" y="1"/>
                    </a:moveTo>
                    <a:cubicBezTo>
                      <a:pt x="200" y="1"/>
                      <a:pt x="0" y="167"/>
                      <a:pt x="0" y="401"/>
                    </a:cubicBezTo>
                    <a:cubicBezTo>
                      <a:pt x="0" y="634"/>
                      <a:pt x="200" y="834"/>
                      <a:pt x="434" y="834"/>
                    </a:cubicBezTo>
                    <a:cubicBezTo>
                      <a:pt x="634" y="834"/>
                      <a:pt x="834" y="634"/>
                      <a:pt x="834" y="401"/>
                    </a:cubicBezTo>
                    <a:cubicBezTo>
                      <a:pt x="834" y="167"/>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8278266" y="4299739"/>
                <a:ext cx="201029" cy="753660"/>
              </a:xfrm>
              <a:custGeom>
                <a:avLst/>
                <a:gdLst/>
                <a:ahLst/>
                <a:cxnLst/>
                <a:rect l="l" t="t" r="r" b="b"/>
                <a:pathLst>
                  <a:path w="5072" h="19015" fill="none" extrusionOk="0">
                    <a:moveTo>
                      <a:pt x="2536" y="19015"/>
                    </a:moveTo>
                    <a:lnTo>
                      <a:pt x="2536" y="19015"/>
                    </a:lnTo>
                    <a:cubicBezTo>
                      <a:pt x="1135" y="19015"/>
                      <a:pt x="1" y="17880"/>
                      <a:pt x="1" y="16513"/>
                    </a:cubicBezTo>
                    <a:lnTo>
                      <a:pt x="1" y="1"/>
                    </a:lnTo>
                    <a:lnTo>
                      <a:pt x="5071" y="1"/>
                    </a:lnTo>
                    <a:lnTo>
                      <a:pt x="5071" y="16513"/>
                    </a:lnTo>
                    <a:cubicBezTo>
                      <a:pt x="5071" y="17880"/>
                      <a:pt x="3937" y="19015"/>
                      <a:pt x="2536" y="19015"/>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8312669" y="4572104"/>
                <a:ext cx="132222" cy="431031"/>
              </a:xfrm>
              <a:custGeom>
                <a:avLst/>
                <a:gdLst/>
                <a:ahLst/>
                <a:cxnLst/>
                <a:rect l="l" t="t" r="r" b="b"/>
                <a:pathLst>
                  <a:path w="3336" h="10875" extrusionOk="0">
                    <a:moveTo>
                      <a:pt x="0" y="0"/>
                    </a:moveTo>
                    <a:lnTo>
                      <a:pt x="0" y="9207"/>
                    </a:lnTo>
                    <a:cubicBezTo>
                      <a:pt x="0" y="10141"/>
                      <a:pt x="734" y="10875"/>
                      <a:pt x="1668" y="10875"/>
                    </a:cubicBezTo>
                    <a:cubicBezTo>
                      <a:pt x="2602" y="10875"/>
                      <a:pt x="3336" y="10141"/>
                      <a:pt x="3336" y="9207"/>
                    </a:cubicBezTo>
                    <a:lnTo>
                      <a:pt x="3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8328523" y="4675231"/>
                <a:ext cx="48949" cy="48949"/>
              </a:xfrm>
              <a:custGeom>
                <a:avLst/>
                <a:gdLst/>
                <a:ahLst/>
                <a:cxnLst/>
                <a:rect l="l" t="t" r="r" b="b"/>
                <a:pathLst>
                  <a:path w="1235" h="1235" extrusionOk="0">
                    <a:moveTo>
                      <a:pt x="601" y="0"/>
                    </a:moveTo>
                    <a:cubicBezTo>
                      <a:pt x="267" y="0"/>
                      <a:pt x="1" y="267"/>
                      <a:pt x="1" y="601"/>
                    </a:cubicBezTo>
                    <a:cubicBezTo>
                      <a:pt x="1" y="968"/>
                      <a:pt x="267" y="1235"/>
                      <a:pt x="601" y="1235"/>
                    </a:cubicBezTo>
                    <a:cubicBezTo>
                      <a:pt x="968" y="1235"/>
                      <a:pt x="1235" y="968"/>
                      <a:pt x="1235" y="601"/>
                    </a:cubicBezTo>
                    <a:cubicBezTo>
                      <a:pt x="1235" y="267"/>
                      <a:pt x="968"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8328523" y="4790249"/>
                <a:ext cx="48949" cy="50257"/>
              </a:xfrm>
              <a:custGeom>
                <a:avLst/>
                <a:gdLst/>
                <a:ahLst/>
                <a:cxnLst/>
                <a:rect l="l" t="t" r="r" b="b"/>
                <a:pathLst>
                  <a:path w="1235" h="1268" extrusionOk="0">
                    <a:moveTo>
                      <a:pt x="601" y="0"/>
                    </a:moveTo>
                    <a:cubicBezTo>
                      <a:pt x="267" y="0"/>
                      <a:pt x="1" y="267"/>
                      <a:pt x="1" y="634"/>
                    </a:cubicBezTo>
                    <a:cubicBezTo>
                      <a:pt x="1" y="968"/>
                      <a:pt x="267" y="1268"/>
                      <a:pt x="601" y="1268"/>
                    </a:cubicBezTo>
                    <a:cubicBezTo>
                      <a:pt x="968" y="1268"/>
                      <a:pt x="1235" y="968"/>
                      <a:pt x="1235" y="634"/>
                    </a:cubicBezTo>
                    <a:cubicBezTo>
                      <a:pt x="1235" y="267"/>
                      <a:pt x="968"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8344376" y="4889414"/>
                <a:ext cx="33095" cy="33095"/>
              </a:xfrm>
              <a:custGeom>
                <a:avLst/>
                <a:gdLst/>
                <a:ahLst/>
                <a:cxnLst/>
                <a:rect l="l" t="t" r="r" b="b"/>
                <a:pathLst>
                  <a:path w="835" h="835" extrusionOk="0">
                    <a:moveTo>
                      <a:pt x="434" y="0"/>
                    </a:moveTo>
                    <a:cubicBezTo>
                      <a:pt x="201" y="0"/>
                      <a:pt x="1" y="200"/>
                      <a:pt x="1" y="434"/>
                    </a:cubicBezTo>
                    <a:cubicBezTo>
                      <a:pt x="1" y="634"/>
                      <a:pt x="201" y="834"/>
                      <a:pt x="434" y="834"/>
                    </a:cubicBezTo>
                    <a:cubicBezTo>
                      <a:pt x="635" y="834"/>
                      <a:pt x="835" y="634"/>
                      <a:pt x="835" y="434"/>
                    </a:cubicBezTo>
                    <a:cubicBezTo>
                      <a:pt x="835" y="200"/>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8394633" y="4774396"/>
                <a:ext cx="33095" cy="33095"/>
              </a:xfrm>
              <a:custGeom>
                <a:avLst/>
                <a:gdLst/>
                <a:ahLst/>
                <a:cxnLst/>
                <a:rect l="l" t="t" r="r" b="b"/>
                <a:pathLst>
                  <a:path w="835" h="835" extrusionOk="0">
                    <a:moveTo>
                      <a:pt x="401" y="0"/>
                    </a:moveTo>
                    <a:cubicBezTo>
                      <a:pt x="167" y="0"/>
                      <a:pt x="0" y="167"/>
                      <a:pt x="0" y="400"/>
                    </a:cubicBezTo>
                    <a:cubicBezTo>
                      <a:pt x="0" y="634"/>
                      <a:pt x="167" y="834"/>
                      <a:pt x="401" y="834"/>
                    </a:cubicBezTo>
                    <a:cubicBezTo>
                      <a:pt x="634" y="834"/>
                      <a:pt x="834" y="634"/>
                      <a:pt x="834" y="400"/>
                    </a:cubicBezTo>
                    <a:cubicBezTo>
                      <a:pt x="834" y="167"/>
                      <a:pt x="634"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8361578" y="4955523"/>
                <a:ext cx="33095" cy="33095"/>
              </a:xfrm>
              <a:custGeom>
                <a:avLst/>
                <a:gdLst/>
                <a:ahLst/>
                <a:cxnLst/>
                <a:rect l="l" t="t" r="r" b="b"/>
                <a:pathLst>
                  <a:path w="835" h="835" extrusionOk="0">
                    <a:moveTo>
                      <a:pt x="401" y="0"/>
                    </a:moveTo>
                    <a:cubicBezTo>
                      <a:pt x="167" y="0"/>
                      <a:pt x="0" y="200"/>
                      <a:pt x="0" y="434"/>
                    </a:cubicBezTo>
                    <a:cubicBezTo>
                      <a:pt x="0" y="634"/>
                      <a:pt x="167" y="834"/>
                      <a:pt x="401" y="834"/>
                    </a:cubicBezTo>
                    <a:cubicBezTo>
                      <a:pt x="634" y="834"/>
                      <a:pt x="834" y="634"/>
                      <a:pt x="834" y="434"/>
                    </a:cubicBezTo>
                    <a:cubicBezTo>
                      <a:pt x="834" y="200"/>
                      <a:pt x="634"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8394633" y="4609122"/>
                <a:ext cx="33095" cy="33095"/>
              </a:xfrm>
              <a:custGeom>
                <a:avLst/>
                <a:gdLst/>
                <a:ahLst/>
                <a:cxnLst/>
                <a:rect l="l" t="t" r="r" b="b"/>
                <a:pathLst>
                  <a:path w="835" h="835" extrusionOk="0">
                    <a:moveTo>
                      <a:pt x="401" y="0"/>
                    </a:moveTo>
                    <a:cubicBezTo>
                      <a:pt x="167" y="0"/>
                      <a:pt x="0" y="167"/>
                      <a:pt x="0" y="401"/>
                    </a:cubicBezTo>
                    <a:cubicBezTo>
                      <a:pt x="0" y="634"/>
                      <a:pt x="167" y="834"/>
                      <a:pt x="401" y="834"/>
                    </a:cubicBezTo>
                    <a:cubicBezTo>
                      <a:pt x="634" y="834"/>
                      <a:pt x="834" y="634"/>
                      <a:pt x="834" y="401"/>
                    </a:cubicBezTo>
                    <a:cubicBezTo>
                      <a:pt x="834" y="167"/>
                      <a:pt x="634"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8555905" y="4299739"/>
                <a:ext cx="199681" cy="753660"/>
              </a:xfrm>
              <a:custGeom>
                <a:avLst/>
                <a:gdLst/>
                <a:ahLst/>
                <a:cxnLst/>
                <a:rect l="l" t="t" r="r" b="b"/>
                <a:pathLst>
                  <a:path w="5038" h="19015" fill="none" extrusionOk="0">
                    <a:moveTo>
                      <a:pt x="2503" y="19015"/>
                    </a:moveTo>
                    <a:lnTo>
                      <a:pt x="2503" y="19015"/>
                    </a:lnTo>
                    <a:cubicBezTo>
                      <a:pt x="1135" y="19015"/>
                      <a:pt x="1" y="17880"/>
                      <a:pt x="1" y="16513"/>
                    </a:cubicBezTo>
                    <a:lnTo>
                      <a:pt x="1" y="1"/>
                    </a:lnTo>
                    <a:lnTo>
                      <a:pt x="5038" y="1"/>
                    </a:lnTo>
                    <a:lnTo>
                      <a:pt x="5038" y="16513"/>
                    </a:lnTo>
                    <a:cubicBezTo>
                      <a:pt x="5038" y="17880"/>
                      <a:pt x="3904" y="19015"/>
                      <a:pt x="2503" y="19015"/>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8588960" y="4572104"/>
                <a:ext cx="132262" cy="431031"/>
              </a:xfrm>
              <a:custGeom>
                <a:avLst/>
                <a:gdLst/>
                <a:ahLst/>
                <a:cxnLst/>
                <a:rect l="l" t="t" r="r" b="b"/>
                <a:pathLst>
                  <a:path w="3337" h="10875" extrusionOk="0">
                    <a:moveTo>
                      <a:pt x="1" y="0"/>
                    </a:moveTo>
                    <a:lnTo>
                      <a:pt x="1" y="9207"/>
                    </a:lnTo>
                    <a:cubicBezTo>
                      <a:pt x="1" y="10141"/>
                      <a:pt x="768" y="10875"/>
                      <a:pt x="1669" y="10875"/>
                    </a:cubicBezTo>
                    <a:cubicBezTo>
                      <a:pt x="2603" y="10875"/>
                      <a:pt x="3337" y="10141"/>
                      <a:pt x="3337" y="9207"/>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8592923" y="4708286"/>
                <a:ext cx="48989" cy="48949"/>
              </a:xfrm>
              <a:custGeom>
                <a:avLst/>
                <a:gdLst/>
                <a:ahLst/>
                <a:cxnLst/>
                <a:rect l="l" t="t" r="r" b="b"/>
                <a:pathLst>
                  <a:path w="1236" h="1235" extrusionOk="0">
                    <a:moveTo>
                      <a:pt x="601" y="0"/>
                    </a:moveTo>
                    <a:cubicBezTo>
                      <a:pt x="268" y="0"/>
                      <a:pt x="1" y="267"/>
                      <a:pt x="1" y="601"/>
                    </a:cubicBezTo>
                    <a:cubicBezTo>
                      <a:pt x="1" y="968"/>
                      <a:pt x="268" y="1235"/>
                      <a:pt x="601" y="1235"/>
                    </a:cubicBezTo>
                    <a:cubicBezTo>
                      <a:pt x="968" y="1235"/>
                      <a:pt x="1235" y="968"/>
                      <a:pt x="1235" y="601"/>
                    </a:cubicBezTo>
                    <a:cubicBezTo>
                      <a:pt x="1235" y="267"/>
                      <a:pt x="968" y="0"/>
                      <a:pt x="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8592923" y="4823304"/>
                <a:ext cx="48989" cy="50257"/>
              </a:xfrm>
              <a:custGeom>
                <a:avLst/>
                <a:gdLst/>
                <a:ahLst/>
                <a:cxnLst/>
                <a:rect l="l" t="t" r="r" b="b"/>
                <a:pathLst>
                  <a:path w="1236" h="1268" extrusionOk="0">
                    <a:moveTo>
                      <a:pt x="601" y="0"/>
                    </a:moveTo>
                    <a:cubicBezTo>
                      <a:pt x="268" y="0"/>
                      <a:pt x="1" y="267"/>
                      <a:pt x="1" y="634"/>
                    </a:cubicBezTo>
                    <a:cubicBezTo>
                      <a:pt x="1" y="968"/>
                      <a:pt x="268" y="1268"/>
                      <a:pt x="601" y="1268"/>
                    </a:cubicBezTo>
                    <a:cubicBezTo>
                      <a:pt x="968" y="1268"/>
                      <a:pt x="1235" y="968"/>
                      <a:pt x="1235" y="634"/>
                    </a:cubicBezTo>
                    <a:cubicBezTo>
                      <a:pt x="1235" y="267"/>
                      <a:pt x="968" y="0"/>
                      <a:pt x="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8625978" y="4922468"/>
                <a:ext cx="33095" cy="33095"/>
              </a:xfrm>
              <a:custGeom>
                <a:avLst/>
                <a:gdLst/>
                <a:ahLst/>
                <a:cxnLst/>
                <a:rect l="l" t="t" r="r" b="b"/>
                <a:pathLst>
                  <a:path w="835" h="835" extrusionOk="0">
                    <a:moveTo>
                      <a:pt x="401" y="0"/>
                    </a:moveTo>
                    <a:cubicBezTo>
                      <a:pt x="168" y="0"/>
                      <a:pt x="1" y="200"/>
                      <a:pt x="1" y="434"/>
                    </a:cubicBezTo>
                    <a:cubicBezTo>
                      <a:pt x="1" y="634"/>
                      <a:pt x="168" y="834"/>
                      <a:pt x="401" y="834"/>
                    </a:cubicBezTo>
                    <a:cubicBezTo>
                      <a:pt x="635" y="834"/>
                      <a:pt x="835" y="634"/>
                      <a:pt x="835" y="434"/>
                    </a:cubicBezTo>
                    <a:cubicBezTo>
                      <a:pt x="835" y="200"/>
                      <a:pt x="635"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8674926" y="4807450"/>
                <a:ext cx="33095" cy="33056"/>
              </a:xfrm>
              <a:custGeom>
                <a:avLst/>
                <a:gdLst/>
                <a:ahLst/>
                <a:cxnLst/>
                <a:rect l="l" t="t" r="r" b="b"/>
                <a:pathLst>
                  <a:path w="835" h="834" extrusionOk="0">
                    <a:moveTo>
                      <a:pt x="434" y="0"/>
                    </a:moveTo>
                    <a:cubicBezTo>
                      <a:pt x="200" y="0"/>
                      <a:pt x="0" y="167"/>
                      <a:pt x="0" y="400"/>
                    </a:cubicBezTo>
                    <a:cubicBezTo>
                      <a:pt x="0" y="634"/>
                      <a:pt x="200" y="834"/>
                      <a:pt x="434" y="834"/>
                    </a:cubicBezTo>
                    <a:cubicBezTo>
                      <a:pt x="634" y="834"/>
                      <a:pt x="834" y="634"/>
                      <a:pt x="834" y="400"/>
                    </a:cubicBezTo>
                    <a:cubicBezTo>
                      <a:pt x="834" y="167"/>
                      <a:pt x="634" y="0"/>
                      <a:pt x="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8674926" y="4642177"/>
                <a:ext cx="33095" cy="33095"/>
              </a:xfrm>
              <a:custGeom>
                <a:avLst/>
                <a:gdLst/>
                <a:ahLst/>
                <a:cxnLst/>
                <a:rect l="l" t="t" r="r" b="b"/>
                <a:pathLst>
                  <a:path w="835" h="835" extrusionOk="0">
                    <a:moveTo>
                      <a:pt x="434" y="0"/>
                    </a:moveTo>
                    <a:cubicBezTo>
                      <a:pt x="200" y="0"/>
                      <a:pt x="0" y="167"/>
                      <a:pt x="0" y="401"/>
                    </a:cubicBezTo>
                    <a:cubicBezTo>
                      <a:pt x="0" y="634"/>
                      <a:pt x="200" y="834"/>
                      <a:pt x="434" y="834"/>
                    </a:cubicBezTo>
                    <a:cubicBezTo>
                      <a:pt x="634" y="834"/>
                      <a:pt x="834" y="634"/>
                      <a:pt x="834" y="401"/>
                    </a:cubicBezTo>
                    <a:cubicBezTo>
                      <a:pt x="834" y="167"/>
                      <a:pt x="634" y="0"/>
                      <a:pt x="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7749466" y="4520540"/>
                <a:ext cx="1201812" cy="633328"/>
              </a:xfrm>
              <a:custGeom>
                <a:avLst/>
                <a:gdLst/>
                <a:ahLst/>
                <a:cxnLst/>
                <a:rect l="l" t="t" r="r" b="b"/>
                <a:pathLst>
                  <a:path w="30322" h="15979" fill="none" extrusionOk="0">
                    <a:moveTo>
                      <a:pt x="0" y="1"/>
                    </a:moveTo>
                    <a:lnTo>
                      <a:pt x="30322" y="1"/>
                    </a:lnTo>
                    <a:lnTo>
                      <a:pt x="30322" y="15979"/>
                    </a:lnTo>
                    <a:lnTo>
                      <a:pt x="0" y="15979"/>
                    </a:ln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7683356" y="5063922"/>
                <a:ext cx="1372362" cy="89932"/>
              </a:xfrm>
              <a:custGeom>
                <a:avLst/>
                <a:gdLst/>
                <a:ahLst/>
                <a:cxnLst/>
                <a:rect l="l" t="t" r="r" b="b"/>
                <a:pathLst>
                  <a:path w="34625" h="2269" extrusionOk="0">
                    <a:moveTo>
                      <a:pt x="0" y="0"/>
                    </a:moveTo>
                    <a:lnTo>
                      <a:pt x="0" y="2269"/>
                    </a:lnTo>
                    <a:lnTo>
                      <a:pt x="34625" y="2269"/>
                    </a:lnTo>
                    <a:lnTo>
                      <a:pt x="3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8388014" y="2502694"/>
                <a:ext cx="197026" cy="177050"/>
              </a:xfrm>
              <a:custGeom>
                <a:avLst/>
                <a:gdLst/>
                <a:ahLst/>
                <a:cxnLst/>
                <a:rect l="l" t="t" r="r" b="b"/>
                <a:pathLst>
                  <a:path w="4971" h="4467" extrusionOk="0">
                    <a:moveTo>
                      <a:pt x="2472" y="0"/>
                    </a:moveTo>
                    <a:cubicBezTo>
                      <a:pt x="1950" y="0"/>
                      <a:pt x="1427" y="178"/>
                      <a:pt x="1001" y="543"/>
                    </a:cubicBezTo>
                    <a:cubicBezTo>
                      <a:pt x="101" y="1377"/>
                      <a:pt x="1" y="2778"/>
                      <a:pt x="801" y="3712"/>
                    </a:cubicBezTo>
                    <a:cubicBezTo>
                      <a:pt x="1250" y="4215"/>
                      <a:pt x="1864" y="4466"/>
                      <a:pt x="2480" y="4466"/>
                    </a:cubicBezTo>
                    <a:cubicBezTo>
                      <a:pt x="3008" y="4466"/>
                      <a:pt x="3539" y="4282"/>
                      <a:pt x="3970" y="3912"/>
                    </a:cubicBezTo>
                    <a:cubicBezTo>
                      <a:pt x="4871" y="3112"/>
                      <a:pt x="4971" y="1677"/>
                      <a:pt x="4170" y="743"/>
                    </a:cubicBezTo>
                    <a:cubicBezTo>
                      <a:pt x="3717" y="253"/>
                      <a:pt x="3095" y="0"/>
                      <a:pt x="2472" y="0"/>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7798038" y="3118587"/>
                <a:ext cx="109789" cy="97898"/>
              </a:xfrm>
              <a:custGeom>
                <a:avLst/>
                <a:gdLst/>
                <a:ahLst/>
                <a:cxnLst/>
                <a:rect l="l" t="t" r="r" b="b"/>
                <a:pathLst>
                  <a:path w="2770" h="2470" extrusionOk="0">
                    <a:moveTo>
                      <a:pt x="1392" y="0"/>
                    </a:moveTo>
                    <a:cubicBezTo>
                      <a:pt x="1097" y="0"/>
                      <a:pt x="800" y="101"/>
                      <a:pt x="568" y="302"/>
                    </a:cubicBezTo>
                    <a:cubicBezTo>
                      <a:pt x="68" y="769"/>
                      <a:pt x="1" y="1537"/>
                      <a:pt x="468" y="2037"/>
                    </a:cubicBezTo>
                    <a:cubicBezTo>
                      <a:pt x="703" y="2327"/>
                      <a:pt x="1047" y="2469"/>
                      <a:pt x="1392" y="2469"/>
                    </a:cubicBezTo>
                    <a:cubicBezTo>
                      <a:pt x="1683" y="2469"/>
                      <a:pt x="1974" y="2369"/>
                      <a:pt x="2202" y="2171"/>
                    </a:cubicBezTo>
                    <a:cubicBezTo>
                      <a:pt x="2703" y="1704"/>
                      <a:pt x="2769" y="936"/>
                      <a:pt x="2302" y="403"/>
                    </a:cubicBezTo>
                    <a:cubicBezTo>
                      <a:pt x="2070" y="135"/>
                      <a:pt x="1733" y="0"/>
                      <a:pt x="1392" y="0"/>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8920817" y="3033116"/>
                <a:ext cx="108441" cy="97898"/>
              </a:xfrm>
              <a:custGeom>
                <a:avLst/>
                <a:gdLst/>
                <a:ahLst/>
                <a:cxnLst/>
                <a:rect l="l" t="t" r="r" b="b"/>
                <a:pathLst>
                  <a:path w="2736" h="2470" extrusionOk="0">
                    <a:moveTo>
                      <a:pt x="1375" y="1"/>
                    </a:moveTo>
                    <a:cubicBezTo>
                      <a:pt x="1080" y="1"/>
                      <a:pt x="782" y="102"/>
                      <a:pt x="534" y="303"/>
                    </a:cubicBezTo>
                    <a:cubicBezTo>
                      <a:pt x="34" y="770"/>
                      <a:pt x="1" y="1537"/>
                      <a:pt x="434" y="2037"/>
                    </a:cubicBezTo>
                    <a:cubicBezTo>
                      <a:pt x="688" y="2327"/>
                      <a:pt x="1030" y="2470"/>
                      <a:pt x="1370" y="2470"/>
                    </a:cubicBezTo>
                    <a:cubicBezTo>
                      <a:pt x="1656" y="2470"/>
                      <a:pt x="1940" y="2369"/>
                      <a:pt x="2169" y="2171"/>
                    </a:cubicBezTo>
                    <a:cubicBezTo>
                      <a:pt x="2702" y="1704"/>
                      <a:pt x="2736" y="937"/>
                      <a:pt x="2302" y="403"/>
                    </a:cubicBezTo>
                    <a:cubicBezTo>
                      <a:pt x="2052" y="135"/>
                      <a:pt x="1716" y="1"/>
                      <a:pt x="1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7647645" y="2206826"/>
                <a:ext cx="109789" cy="97898"/>
              </a:xfrm>
              <a:custGeom>
                <a:avLst/>
                <a:gdLst/>
                <a:ahLst/>
                <a:cxnLst/>
                <a:rect l="l" t="t" r="r" b="b"/>
                <a:pathLst>
                  <a:path w="2770" h="2470" extrusionOk="0">
                    <a:moveTo>
                      <a:pt x="1392" y="1"/>
                    </a:moveTo>
                    <a:cubicBezTo>
                      <a:pt x="1097" y="1"/>
                      <a:pt x="800" y="101"/>
                      <a:pt x="568" y="303"/>
                    </a:cubicBezTo>
                    <a:cubicBezTo>
                      <a:pt x="67" y="770"/>
                      <a:pt x="1" y="1537"/>
                      <a:pt x="468" y="2037"/>
                    </a:cubicBezTo>
                    <a:cubicBezTo>
                      <a:pt x="703" y="2327"/>
                      <a:pt x="1047" y="2469"/>
                      <a:pt x="1392" y="2469"/>
                    </a:cubicBezTo>
                    <a:cubicBezTo>
                      <a:pt x="1682" y="2469"/>
                      <a:pt x="1974" y="2369"/>
                      <a:pt x="2202" y="2171"/>
                    </a:cubicBezTo>
                    <a:cubicBezTo>
                      <a:pt x="2703" y="1704"/>
                      <a:pt x="2769" y="936"/>
                      <a:pt x="2302" y="403"/>
                    </a:cubicBezTo>
                    <a:cubicBezTo>
                      <a:pt x="2070" y="135"/>
                      <a:pt x="1732" y="1"/>
                      <a:pt x="13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8292812" y="3875933"/>
                <a:ext cx="91279" cy="80855"/>
              </a:xfrm>
              <a:custGeom>
                <a:avLst/>
                <a:gdLst/>
                <a:ahLst/>
                <a:cxnLst/>
                <a:rect l="l" t="t" r="r" b="b"/>
                <a:pathLst>
                  <a:path w="2303" h="2040" extrusionOk="0">
                    <a:moveTo>
                      <a:pt x="1145" y="1"/>
                    </a:moveTo>
                    <a:cubicBezTo>
                      <a:pt x="907" y="1"/>
                      <a:pt x="667" y="85"/>
                      <a:pt x="468" y="253"/>
                    </a:cubicBezTo>
                    <a:cubicBezTo>
                      <a:pt x="34" y="620"/>
                      <a:pt x="1" y="1287"/>
                      <a:pt x="368" y="1687"/>
                    </a:cubicBezTo>
                    <a:cubicBezTo>
                      <a:pt x="567" y="1922"/>
                      <a:pt x="853" y="2040"/>
                      <a:pt x="1144" y="2040"/>
                    </a:cubicBezTo>
                    <a:cubicBezTo>
                      <a:pt x="1389" y="2040"/>
                      <a:pt x="1637" y="1956"/>
                      <a:pt x="1836" y="1788"/>
                    </a:cubicBezTo>
                    <a:cubicBezTo>
                      <a:pt x="2236" y="1421"/>
                      <a:pt x="2303" y="787"/>
                      <a:pt x="1902" y="353"/>
                    </a:cubicBezTo>
                    <a:cubicBezTo>
                      <a:pt x="1704" y="118"/>
                      <a:pt x="1426" y="1"/>
                      <a:pt x="1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rot="-2699881">
                <a:off x="7788221" y="2182920"/>
                <a:ext cx="615941" cy="612575"/>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rot="-2699881">
                <a:off x="8051411" y="2624644"/>
                <a:ext cx="330209" cy="14301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rot="-2699881">
                <a:off x="7863081" y="2456231"/>
                <a:ext cx="211162" cy="364280"/>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rot="-2699881">
                <a:off x="7984589" y="2228982"/>
                <a:ext cx="211162" cy="388049"/>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rot="-2699881">
                <a:off x="8057227" y="2088368"/>
                <a:ext cx="183823" cy="411817"/>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rot="-2699881">
                <a:off x="7788714" y="2184110"/>
                <a:ext cx="612575" cy="612575"/>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rgbClr val="304053">
                  <a:alpha val="20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28"/>
              <p:cNvGrpSpPr/>
              <p:nvPr/>
            </p:nvGrpSpPr>
            <p:grpSpPr>
              <a:xfrm rot="-2700000">
                <a:off x="7532808" y="3282147"/>
                <a:ext cx="659040" cy="659076"/>
                <a:chOff x="3601487" y="3022391"/>
                <a:chExt cx="547926" cy="547956"/>
              </a:xfrm>
            </p:grpSpPr>
            <p:sp>
              <p:nvSpPr>
                <p:cNvPr id="1151" name="Google Shape;1151;p28"/>
                <p:cNvSpPr/>
                <p:nvPr/>
              </p:nvSpPr>
              <p:spPr>
                <a:xfrm rot="-2699906">
                  <a:off x="3681193" y="3103173"/>
                  <a:ext cx="388515" cy="386391"/>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rot="-2699906">
                  <a:off x="3847206" y="3381799"/>
                  <a:ext cx="208285" cy="90212"/>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rot="-2699906">
                  <a:off x="3728413" y="3275569"/>
                  <a:ext cx="133194" cy="229776"/>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rot="-2699906">
                  <a:off x="3805057" y="3132227"/>
                  <a:ext cx="133194" cy="244768"/>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rot="-2699906">
                  <a:off x="3850874" y="3043532"/>
                  <a:ext cx="115950" cy="259761"/>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rot="-2699906">
                  <a:off x="3681504" y="3103924"/>
                  <a:ext cx="386391" cy="386391"/>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rgbClr val="304053">
                    <a:alpha val="20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28"/>
              <p:cNvSpPr/>
              <p:nvPr/>
            </p:nvSpPr>
            <p:spPr>
              <a:xfrm>
                <a:off x="8172007" y="3537362"/>
                <a:ext cx="91279" cy="80855"/>
              </a:xfrm>
              <a:custGeom>
                <a:avLst/>
                <a:gdLst/>
                <a:ahLst/>
                <a:cxnLst/>
                <a:rect l="l" t="t" r="r" b="b"/>
                <a:pathLst>
                  <a:path w="2303" h="2040" extrusionOk="0">
                    <a:moveTo>
                      <a:pt x="1145" y="1"/>
                    </a:moveTo>
                    <a:cubicBezTo>
                      <a:pt x="907" y="1"/>
                      <a:pt x="667" y="85"/>
                      <a:pt x="468" y="253"/>
                    </a:cubicBezTo>
                    <a:cubicBezTo>
                      <a:pt x="34" y="620"/>
                      <a:pt x="1" y="1287"/>
                      <a:pt x="368" y="1687"/>
                    </a:cubicBezTo>
                    <a:cubicBezTo>
                      <a:pt x="567" y="1922"/>
                      <a:pt x="853" y="2040"/>
                      <a:pt x="1144" y="2040"/>
                    </a:cubicBezTo>
                    <a:cubicBezTo>
                      <a:pt x="1389" y="2040"/>
                      <a:pt x="1637" y="1956"/>
                      <a:pt x="1836" y="1788"/>
                    </a:cubicBezTo>
                    <a:cubicBezTo>
                      <a:pt x="2236" y="1421"/>
                      <a:pt x="2303" y="787"/>
                      <a:pt x="1902" y="353"/>
                    </a:cubicBezTo>
                    <a:cubicBezTo>
                      <a:pt x="1704" y="118"/>
                      <a:pt x="1426" y="1"/>
                      <a:pt x="1145" y="1"/>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28"/>
              <p:cNvGrpSpPr/>
              <p:nvPr/>
            </p:nvGrpSpPr>
            <p:grpSpPr>
              <a:xfrm>
                <a:off x="8397917" y="3054083"/>
                <a:ext cx="519653" cy="519627"/>
                <a:chOff x="3601487" y="3022391"/>
                <a:chExt cx="547926" cy="547956"/>
              </a:xfrm>
            </p:grpSpPr>
            <p:sp>
              <p:nvSpPr>
                <p:cNvPr id="1159" name="Google Shape;1159;p28"/>
                <p:cNvSpPr/>
                <p:nvPr/>
              </p:nvSpPr>
              <p:spPr>
                <a:xfrm rot="-2699906">
                  <a:off x="3681193" y="3103173"/>
                  <a:ext cx="388515" cy="386391"/>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rot="-2699906">
                  <a:off x="3847206" y="3381799"/>
                  <a:ext cx="208285" cy="90212"/>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rot="-2699906">
                  <a:off x="3728413" y="3275569"/>
                  <a:ext cx="133194" cy="229776"/>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rot="-2699906">
                  <a:off x="3805057" y="3132227"/>
                  <a:ext cx="133194" cy="244768"/>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rot="-2699906">
                  <a:off x="3850874" y="3043532"/>
                  <a:ext cx="115950" cy="259761"/>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rot="-2699906">
                  <a:off x="3681504" y="3103924"/>
                  <a:ext cx="386391" cy="386391"/>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rgbClr val="304053">
                    <a:alpha val="20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8"/>
              <p:cNvGrpSpPr/>
              <p:nvPr/>
            </p:nvGrpSpPr>
            <p:grpSpPr>
              <a:xfrm rot="2700000">
                <a:off x="8593900" y="3491731"/>
                <a:ext cx="447806" cy="447831"/>
                <a:chOff x="3601487" y="3022391"/>
                <a:chExt cx="547926" cy="547956"/>
              </a:xfrm>
            </p:grpSpPr>
            <p:sp>
              <p:nvSpPr>
                <p:cNvPr id="1166" name="Google Shape;1166;p28"/>
                <p:cNvSpPr/>
                <p:nvPr/>
              </p:nvSpPr>
              <p:spPr>
                <a:xfrm rot="-2699906">
                  <a:off x="3681193" y="3103173"/>
                  <a:ext cx="388515" cy="386391"/>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rot="-2699906">
                  <a:off x="3847206" y="3381799"/>
                  <a:ext cx="208285" cy="90212"/>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rot="-2699906">
                  <a:off x="3728413" y="3275569"/>
                  <a:ext cx="133194" cy="229776"/>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rot="-2699906">
                  <a:off x="3805057" y="3132227"/>
                  <a:ext cx="133194" cy="244768"/>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rot="-2699906">
                  <a:off x="3850874" y="3043532"/>
                  <a:ext cx="115950" cy="259761"/>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rot="-2699906">
                  <a:off x="3681504" y="3103924"/>
                  <a:ext cx="386391" cy="386391"/>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rgbClr val="304053">
                    <a:alpha val="20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28"/>
              <p:cNvGrpSpPr/>
              <p:nvPr/>
            </p:nvGrpSpPr>
            <p:grpSpPr>
              <a:xfrm rot="-2700000" flipH="1">
                <a:off x="8361965" y="3732764"/>
                <a:ext cx="345909" cy="345928"/>
                <a:chOff x="3601487" y="3022391"/>
                <a:chExt cx="547926" cy="547956"/>
              </a:xfrm>
            </p:grpSpPr>
            <p:sp>
              <p:nvSpPr>
                <p:cNvPr id="1173" name="Google Shape;1173;p28"/>
                <p:cNvSpPr/>
                <p:nvPr/>
              </p:nvSpPr>
              <p:spPr>
                <a:xfrm rot="-2699906">
                  <a:off x="3681193" y="3103173"/>
                  <a:ext cx="388515" cy="386391"/>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rot="-2699906">
                  <a:off x="3847206" y="3381799"/>
                  <a:ext cx="208285" cy="90212"/>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rot="-2699906">
                  <a:off x="3728413" y="3275569"/>
                  <a:ext cx="133194" cy="229776"/>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rot="-2699906">
                  <a:off x="3805057" y="3132227"/>
                  <a:ext cx="133194" cy="244768"/>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rot="-2699906">
                  <a:off x="3850874" y="3043532"/>
                  <a:ext cx="115950" cy="259761"/>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rgbClr val="55E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rot="-2699906">
                  <a:off x="3681504" y="3103924"/>
                  <a:ext cx="386391" cy="386391"/>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rgbClr val="304053">
                    <a:alpha val="20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9" name="Google Shape;1179;p28"/>
              <p:cNvSpPr/>
              <p:nvPr/>
            </p:nvSpPr>
            <p:spPr>
              <a:xfrm>
                <a:off x="8812378" y="4058487"/>
                <a:ext cx="108441" cy="97898"/>
              </a:xfrm>
              <a:custGeom>
                <a:avLst/>
                <a:gdLst/>
                <a:ahLst/>
                <a:cxnLst/>
                <a:rect l="l" t="t" r="r" b="b"/>
                <a:pathLst>
                  <a:path w="2736" h="2470" extrusionOk="0">
                    <a:moveTo>
                      <a:pt x="1375" y="1"/>
                    </a:moveTo>
                    <a:cubicBezTo>
                      <a:pt x="1080" y="1"/>
                      <a:pt x="782" y="102"/>
                      <a:pt x="534" y="303"/>
                    </a:cubicBezTo>
                    <a:cubicBezTo>
                      <a:pt x="34" y="770"/>
                      <a:pt x="1" y="1537"/>
                      <a:pt x="434" y="2037"/>
                    </a:cubicBezTo>
                    <a:cubicBezTo>
                      <a:pt x="688" y="2327"/>
                      <a:pt x="1030" y="2470"/>
                      <a:pt x="1370" y="2470"/>
                    </a:cubicBezTo>
                    <a:cubicBezTo>
                      <a:pt x="1656" y="2470"/>
                      <a:pt x="1940" y="2369"/>
                      <a:pt x="2169" y="2171"/>
                    </a:cubicBezTo>
                    <a:cubicBezTo>
                      <a:pt x="2702" y="1704"/>
                      <a:pt x="2736" y="937"/>
                      <a:pt x="2302" y="403"/>
                    </a:cubicBezTo>
                    <a:cubicBezTo>
                      <a:pt x="2052" y="135"/>
                      <a:pt x="1716" y="1"/>
                      <a:pt x="1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28"/>
            <p:cNvGrpSpPr/>
            <p:nvPr/>
          </p:nvGrpSpPr>
          <p:grpSpPr>
            <a:xfrm>
              <a:off x="-38100" y="2858400"/>
              <a:ext cx="1543071" cy="2295478"/>
              <a:chOff x="-38100" y="2858400"/>
              <a:chExt cx="1543071" cy="2295478"/>
            </a:xfrm>
          </p:grpSpPr>
          <p:sp>
            <p:nvSpPr>
              <p:cNvPr id="1181" name="Google Shape;1181;p28"/>
              <p:cNvSpPr/>
              <p:nvPr/>
            </p:nvSpPr>
            <p:spPr>
              <a:xfrm>
                <a:off x="577613" y="2858400"/>
                <a:ext cx="927358" cy="1490160"/>
              </a:xfrm>
              <a:custGeom>
                <a:avLst/>
                <a:gdLst/>
                <a:ahLst/>
                <a:cxnLst/>
                <a:rect l="l" t="t" r="r" b="b"/>
                <a:pathLst>
                  <a:path w="21050" h="33825" fill="none" extrusionOk="0">
                    <a:moveTo>
                      <a:pt x="21049" y="23283"/>
                    </a:moveTo>
                    <a:cubicBezTo>
                      <a:pt x="21049" y="29121"/>
                      <a:pt x="16346" y="33824"/>
                      <a:pt x="10508" y="33824"/>
                    </a:cubicBezTo>
                    <a:cubicBezTo>
                      <a:pt x="4704" y="33824"/>
                      <a:pt x="1" y="29121"/>
                      <a:pt x="1" y="23283"/>
                    </a:cubicBezTo>
                    <a:cubicBezTo>
                      <a:pt x="1" y="18447"/>
                      <a:pt x="3270" y="14344"/>
                      <a:pt x="7740" y="13143"/>
                    </a:cubicBezTo>
                    <a:lnTo>
                      <a:pt x="7740" y="2602"/>
                    </a:lnTo>
                    <a:lnTo>
                      <a:pt x="7873" y="2602"/>
                    </a:lnTo>
                    <a:cubicBezTo>
                      <a:pt x="7139" y="2602"/>
                      <a:pt x="6539" y="2035"/>
                      <a:pt x="6539" y="1301"/>
                    </a:cubicBezTo>
                    <a:cubicBezTo>
                      <a:pt x="6539" y="934"/>
                      <a:pt x="6706" y="600"/>
                      <a:pt x="6939" y="367"/>
                    </a:cubicBezTo>
                    <a:cubicBezTo>
                      <a:pt x="7173" y="133"/>
                      <a:pt x="7506" y="0"/>
                      <a:pt x="7873" y="0"/>
                    </a:cubicBezTo>
                    <a:lnTo>
                      <a:pt x="13377" y="0"/>
                    </a:lnTo>
                    <a:cubicBezTo>
                      <a:pt x="14111" y="0"/>
                      <a:pt x="14711" y="567"/>
                      <a:pt x="14711" y="1301"/>
                    </a:cubicBezTo>
                    <a:cubicBezTo>
                      <a:pt x="14711" y="1668"/>
                      <a:pt x="14545" y="2001"/>
                      <a:pt x="14311" y="2235"/>
                    </a:cubicBezTo>
                    <a:cubicBezTo>
                      <a:pt x="14078" y="2468"/>
                      <a:pt x="13744" y="2602"/>
                      <a:pt x="13377" y="2602"/>
                    </a:cubicBezTo>
                    <a:lnTo>
                      <a:pt x="13611" y="2602"/>
                    </a:lnTo>
                    <a:lnTo>
                      <a:pt x="13611" y="13210"/>
                    </a:lnTo>
                    <a:cubicBezTo>
                      <a:pt x="17914" y="14544"/>
                      <a:pt x="21049" y="18547"/>
                      <a:pt x="21049" y="23283"/>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211692" y="3255158"/>
                <a:ext cx="965553" cy="1769381"/>
              </a:xfrm>
              <a:custGeom>
                <a:avLst/>
                <a:gdLst/>
                <a:ahLst/>
                <a:cxnLst/>
                <a:rect l="l" t="t" r="r" b="b"/>
                <a:pathLst>
                  <a:path w="21917" h="40163" fill="none" extrusionOk="0">
                    <a:moveTo>
                      <a:pt x="21917" y="1"/>
                    </a:moveTo>
                    <a:lnTo>
                      <a:pt x="1" y="1"/>
                    </a:lnTo>
                    <a:lnTo>
                      <a:pt x="1" y="40163"/>
                    </a:lnTo>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38100" y="5024489"/>
                <a:ext cx="514386" cy="129390"/>
              </a:xfrm>
              <a:custGeom>
                <a:avLst/>
                <a:gdLst/>
                <a:ahLst/>
                <a:cxnLst/>
                <a:rect l="l" t="t" r="r" b="b"/>
                <a:pathLst>
                  <a:path w="11676" h="2937" extrusionOk="0">
                    <a:moveTo>
                      <a:pt x="0" y="1"/>
                    </a:moveTo>
                    <a:lnTo>
                      <a:pt x="0" y="2936"/>
                    </a:lnTo>
                    <a:lnTo>
                      <a:pt x="11675" y="2936"/>
                    </a:lnTo>
                    <a:cubicBezTo>
                      <a:pt x="11675" y="1302"/>
                      <a:pt x="10374" y="1"/>
                      <a:pt x="8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887716" y="3219870"/>
                <a:ext cx="315962" cy="76479"/>
              </a:xfrm>
              <a:custGeom>
                <a:avLst/>
                <a:gdLst/>
                <a:ahLst/>
                <a:cxnLst/>
                <a:rect l="l" t="t" r="r" b="b"/>
                <a:pathLst>
                  <a:path w="7172" h="1736" extrusionOk="0">
                    <a:moveTo>
                      <a:pt x="501" y="1"/>
                    </a:moveTo>
                    <a:cubicBezTo>
                      <a:pt x="234" y="1"/>
                      <a:pt x="0" y="234"/>
                      <a:pt x="0" y="501"/>
                    </a:cubicBezTo>
                    <a:lnTo>
                      <a:pt x="0" y="1235"/>
                    </a:lnTo>
                    <a:cubicBezTo>
                      <a:pt x="0" y="1502"/>
                      <a:pt x="234" y="1736"/>
                      <a:pt x="501" y="1736"/>
                    </a:cubicBezTo>
                    <a:lnTo>
                      <a:pt x="6672" y="1736"/>
                    </a:lnTo>
                    <a:cubicBezTo>
                      <a:pt x="6938" y="1736"/>
                      <a:pt x="7172" y="1502"/>
                      <a:pt x="7172" y="1235"/>
                    </a:cubicBezTo>
                    <a:lnTo>
                      <a:pt x="7172" y="501"/>
                    </a:lnTo>
                    <a:cubicBezTo>
                      <a:pt x="7172" y="234"/>
                      <a:pt x="6938" y="1"/>
                      <a:pt x="6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626117" y="3807033"/>
                <a:ext cx="836208" cy="470992"/>
              </a:xfrm>
              <a:custGeom>
                <a:avLst/>
                <a:gdLst/>
                <a:ahLst/>
                <a:cxnLst/>
                <a:rect l="l" t="t" r="r" b="b"/>
                <a:pathLst>
                  <a:path w="18981" h="10691" extrusionOk="0">
                    <a:moveTo>
                      <a:pt x="4303" y="0"/>
                    </a:moveTo>
                    <a:cubicBezTo>
                      <a:pt x="4026" y="0"/>
                      <a:pt x="3737" y="16"/>
                      <a:pt x="3436" y="49"/>
                    </a:cubicBezTo>
                    <a:cubicBezTo>
                      <a:pt x="1935" y="216"/>
                      <a:pt x="734" y="750"/>
                      <a:pt x="1" y="1183"/>
                    </a:cubicBezTo>
                    <a:cubicBezTo>
                      <a:pt x="1" y="6420"/>
                      <a:pt x="4237" y="10690"/>
                      <a:pt x="9474" y="10690"/>
                    </a:cubicBezTo>
                    <a:cubicBezTo>
                      <a:pt x="14744" y="10690"/>
                      <a:pt x="18981" y="6420"/>
                      <a:pt x="18981" y="1183"/>
                    </a:cubicBezTo>
                    <a:lnTo>
                      <a:pt x="18981" y="1183"/>
                    </a:lnTo>
                    <a:cubicBezTo>
                      <a:pt x="16937" y="1979"/>
                      <a:pt x="15212" y="2234"/>
                      <a:pt x="13806" y="2234"/>
                    </a:cubicBezTo>
                    <a:cubicBezTo>
                      <a:pt x="13033" y="2234"/>
                      <a:pt x="12356" y="2157"/>
                      <a:pt x="11776" y="2051"/>
                    </a:cubicBezTo>
                    <a:cubicBezTo>
                      <a:pt x="8805" y="1535"/>
                      <a:pt x="7073" y="0"/>
                      <a:pt x="4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1125789" y="3961490"/>
                <a:ext cx="60267" cy="55509"/>
              </a:xfrm>
              <a:custGeom>
                <a:avLst/>
                <a:gdLst/>
                <a:ahLst/>
                <a:cxnLst/>
                <a:rect l="l" t="t" r="r" b="b"/>
                <a:pathLst>
                  <a:path w="1368" h="1260" extrusionOk="0">
                    <a:moveTo>
                      <a:pt x="649" y="1"/>
                    </a:moveTo>
                    <a:cubicBezTo>
                      <a:pt x="611" y="1"/>
                      <a:pt x="572" y="5"/>
                      <a:pt x="534" y="12"/>
                    </a:cubicBezTo>
                    <a:cubicBezTo>
                      <a:pt x="200" y="112"/>
                      <a:pt x="0" y="446"/>
                      <a:pt x="67" y="780"/>
                    </a:cubicBezTo>
                    <a:cubicBezTo>
                      <a:pt x="125" y="1070"/>
                      <a:pt x="385" y="1259"/>
                      <a:pt x="672" y="1259"/>
                    </a:cubicBezTo>
                    <a:cubicBezTo>
                      <a:pt x="714" y="1259"/>
                      <a:pt x="758" y="1255"/>
                      <a:pt x="801" y="1247"/>
                    </a:cubicBezTo>
                    <a:cubicBezTo>
                      <a:pt x="1134" y="1180"/>
                      <a:pt x="1368" y="846"/>
                      <a:pt x="1301" y="513"/>
                    </a:cubicBezTo>
                    <a:cubicBezTo>
                      <a:pt x="1212" y="218"/>
                      <a:pt x="941" y="1"/>
                      <a:pt x="6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1024375" y="3719981"/>
                <a:ext cx="60311" cy="54540"/>
              </a:xfrm>
              <a:custGeom>
                <a:avLst/>
                <a:gdLst/>
                <a:ahLst/>
                <a:cxnLst/>
                <a:rect l="l" t="t" r="r" b="b"/>
                <a:pathLst>
                  <a:path w="1369" h="1238" extrusionOk="0">
                    <a:moveTo>
                      <a:pt x="725" y="0"/>
                    </a:moveTo>
                    <a:cubicBezTo>
                      <a:pt x="673" y="0"/>
                      <a:pt x="620" y="8"/>
                      <a:pt x="567" y="24"/>
                    </a:cubicBezTo>
                    <a:cubicBezTo>
                      <a:pt x="201" y="90"/>
                      <a:pt x="0" y="424"/>
                      <a:pt x="67" y="758"/>
                    </a:cubicBezTo>
                    <a:cubicBezTo>
                      <a:pt x="154" y="1048"/>
                      <a:pt x="418" y="1237"/>
                      <a:pt x="706" y="1237"/>
                    </a:cubicBezTo>
                    <a:cubicBezTo>
                      <a:pt x="748" y="1237"/>
                      <a:pt x="791" y="1233"/>
                      <a:pt x="834" y="1225"/>
                    </a:cubicBezTo>
                    <a:cubicBezTo>
                      <a:pt x="1168" y="1158"/>
                      <a:pt x="1368" y="824"/>
                      <a:pt x="1301" y="491"/>
                    </a:cubicBezTo>
                    <a:cubicBezTo>
                      <a:pt x="1245" y="210"/>
                      <a:pt x="1000" y="0"/>
                      <a:pt x="7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945032" y="3488825"/>
                <a:ext cx="102912" cy="102912"/>
              </a:xfrm>
              <a:custGeom>
                <a:avLst/>
                <a:gdLst/>
                <a:ahLst/>
                <a:cxnLst/>
                <a:rect l="l" t="t" r="r" b="b"/>
                <a:pathLst>
                  <a:path w="2336" h="2336" fill="none" extrusionOk="0">
                    <a:moveTo>
                      <a:pt x="1401" y="2202"/>
                    </a:moveTo>
                    <a:cubicBezTo>
                      <a:pt x="834" y="2335"/>
                      <a:pt x="234" y="1968"/>
                      <a:pt x="134" y="1401"/>
                    </a:cubicBezTo>
                    <a:cubicBezTo>
                      <a:pt x="0" y="834"/>
                      <a:pt x="367" y="267"/>
                      <a:pt x="934" y="134"/>
                    </a:cubicBezTo>
                    <a:cubicBezTo>
                      <a:pt x="1501" y="0"/>
                      <a:pt x="2068" y="367"/>
                      <a:pt x="2202" y="934"/>
                    </a:cubicBezTo>
                    <a:cubicBezTo>
                      <a:pt x="2335" y="1501"/>
                      <a:pt x="1968" y="2102"/>
                      <a:pt x="1401" y="2202"/>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1146363" y="3709232"/>
                <a:ext cx="102912" cy="102912"/>
              </a:xfrm>
              <a:custGeom>
                <a:avLst/>
                <a:gdLst/>
                <a:ahLst/>
                <a:cxnLst/>
                <a:rect l="l" t="t" r="r" b="b"/>
                <a:pathLst>
                  <a:path w="2336" h="2336" fill="none" extrusionOk="0">
                    <a:moveTo>
                      <a:pt x="1401" y="2202"/>
                    </a:moveTo>
                    <a:cubicBezTo>
                      <a:pt x="834" y="2336"/>
                      <a:pt x="267" y="1969"/>
                      <a:pt x="133" y="1402"/>
                    </a:cubicBezTo>
                    <a:cubicBezTo>
                      <a:pt x="0" y="835"/>
                      <a:pt x="367" y="268"/>
                      <a:pt x="967" y="134"/>
                    </a:cubicBezTo>
                    <a:cubicBezTo>
                      <a:pt x="1534" y="1"/>
                      <a:pt x="2102" y="368"/>
                      <a:pt x="2235" y="935"/>
                    </a:cubicBezTo>
                    <a:cubicBezTo>
                      <a:pt x="2335" y="1502"/>
                      <a:pt x="2001" y="2102"/>
                      <a:pt x="1401" y="2202"/>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686385" y="3676939"/>
                <a:ext cx="73528" cy="73484"/>
              </a:xfrm>
              <a:custGeom>
                <a:avLst/>
                <a:gdLst/>
                <a:ahLst/>
                <a:cxnLst/>
                <a:rect l="l" t="t" r="r" b="b"/>
                <a:pathLst>
                  <a:path w="1669" h="1668" fill="none" extrusionOk="0">
                    <a:moveTo>
                      <a:pt x="1001" y="1568"/>
                    </a:moveTo>
                    <a:cubicBezTo>
                      <a:pt x="601" y="1668"/>
                      <a:pt x="167" y="1401"/>
                      <a:pt x="100" y="1001"/>
                    </a:cubicBezTo>
                    <a:cubicBezTo>
                      <a:pt x="0" y="600"/>
                      <a:pt x="267" y="167"/>
                      <a:pt x="667" y="100"/>
                    </a:cubicBezTo>
                    <a:cubicBezTo>
                      <a:pt x="1101" y="0"/>
                      <a:pt x="1501" y="267"/>
                      <a:pt x="1568" y="667"/>
                    </a:cubicBezTo>
                    <a:cubicBezTo>
                      <a:pt x="1668" y="1101"/>
                      <a:pt x="1401" y="1501"/>
                      <a:pt x="1001" y="1568"/>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987633" y="4197580"/>
                <a:ext cx="60311" cy="54540"/>
              </a:xfrm>
              <a:custGeom>
                <a:avLst/>
                <a:gdLst/>
                <a:ahLst/>
                <a:cxnLst/>
                <a:rect l="l" t="t" r="r" b="b"/>
                <a:pathLst>
                  <a:path w="1369" h="1238" extrusionOk="0">
                    <a:moveTo>
                      <a:pt x="725" y="0"/>
                    </a:moveTo>
                    <a:cubicBezTo>
                      <a:pt x="673" y="0"/>
                      <a:pt x="621" y="8"/>
                      <a:pt x="568" y="24"/>
                    </a:cubicBezTo>
                    <a:cubicBezTo>
                      <a:pt x="201" y="91"/>
                      <a:pt x="0" y="424"/>
                      <a:pt x="67" y="758"/>
                    </a:cubicBezTo>
                    <a:cubicBezTo>
                      <a:pt x="154" y="1048"/>
                      <a:pt x="419" y="1237"/>
                      <a:pt x="706" y="1237"/>
                    </a:cubicBezTo>
                    <a:cubicBezTo>
                      <a:pt x="748" y="1237"/>
                      <a:pt x="791" y="1233"/>
                      <a:pt x="834" y="1225"/>
                    </a:cubicBezTo>
                    <a:cubicBezTo>
                      <a:pt x="1168" y="1158"/>
                      <a:pt x="1368" y="824"/>
                      <a:pt x="1301" y="491"/>
                    </a:cubicBezTo>
                    <a:cubicBezTo>
                      <a:pt x="1245" y="210"/>
                      <a:pt x="1000" y="0"/>
                      <a:pt x="7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839211" y="3921268"/>
                <a:ext cx="120534" cy="110930"/>
              </a:xfrm>
              <a:custGeom>
                <a:avLst/>
                <a:gdLst/>
                <a:ahLst/>
                <a:cxnLst/>
                <a:rect l="l" t="t" r="r" b="b"/>
                <a:pathLst>
                  <a:path w="2736" h="2518" extrusionOk="0">
                    <a:moveTo>
                      <a:pt x="1344" y="1"/>
                    </a:moveTo>
                    <a:cubicBezTo>
                      <a:pt x="1264" y="1"/>
                      <a:pt x="1183" y="8"/>
                      <a:pt x="1101" y="25"/>
                    </a:cubicBezTo>
                    <a:cubicBezTo>
                      <a:pt x="401" y="191"/>
                      <a:pt x="0" y="859"/>
                      <a:pt x="134" y="1526"/>
                    </a:cubicBezTo>
                    <a:cubicBezTo>
                      <a:pt x="251" y="2111"/>
                      <a:pt x="780" y="2517"/>
                      <a:pt x="1381" y="2517"/>
                    </a:cubicBezTo>
                    <a:cubicBezTo>
                      <a:pt x="1464" y="2517"/>
                      <a:pt x="1549" y="2509"/>
                      <a:pt x="1635" y="2493"/>
                    </a:cubicBezTo>
                    <a:cubicBezTo>
                      <a:pt x="2302" y="2326"/>
                      <a:pt x="2736" y="1659"/>
                      <a:pt x="2569" y="992"/>
                    </a:cubicBezTo>
                    <a:cubicBezTo>
                      <a:pt x="2452" y="406"/>
                      <a:pt x="1923" y="1"/>
                      <a:pt x="1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1169844" y="3536184"/>
                <a:ext cx="120579" cy="110005"/>
              </a:xfrm>
              <a:custGeom>
                <a:avLst/>
                <a:gdLst/>
                <a:ahLst/>
                <a:cxnLst/>
                <a:rect l="l" t="t" r="r" b="b"/>
                <a:pathLst>
                  <a:path w="2737" h="2497" extrusionOk="0">
                    <a:moveTo>
                      <a:pt x="1358" y="1"/>
                    </a:moveTo>
                    <a:cubicBezTo>
                      <a:pt x="1273" y="1"/>
                      <a:pt x="1187" y="9"/>
                      <a:pt x="1102" y="26"/>
                    </a:cubicBezTo>
                    <a:cubicBezTo>
                      <a:pt x="401" y="160"/>
                      <a:pt x="1" y="827"/>
                      <a:pt x="134" y="1527"/>
                    </a:cubicBezTo>
                    <a:cubicBezTo>
                      <a:pt x="248" y="2097"/>
                      <a:pt x="752" y="2497"/>
                      <a:pt x="1333" y="2497"/>
                    </a:cubicBezTo>
                    <a:cubicBezTo>
                      <a:pt x="1432" y="2497"/>
                      <a:pt x="1533" y="2485"/>
                      <a:pt x="1635" y="2461"/>
                    </a:cubicBezTo>
                    <a:cubicBezTo>
                      <a:pt x="2302" y="2328"/>
                      <a:pt x="2736" y="1661"/>
                      <a:pt x="2569" y="993"/>
                    </a:cubicBezTo>
                    <a:cubicBezTo>
                      <a:pt x="2453" y="383"/>
                      <a:pt x="1931" y="1"/>
                      <a:pt x="1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802470" y="3590636"/>
                <a:ext cx="120534" cy="110886"/>
              </a:xfrm>
              <a:custGeom>
                <a:avLst/>
                <a:gdLst/>
                <a:ahLst/>
                <a:cxnLst/>
                <a:rect l="l" t="t" r="r" b="b"/>
                <a:pathLst>
                  <a:path w="2736" h="2517" extrusionOk="0">
                    <a:moveTo>
                      <a:pt x="1344" y="0"/>
                    </a:moveTo>
                    <a:cubicBezTo>
                      <a:pt x="1264" y="0"/>
                      <a:pt x="1183" y="8"/>
                      <a:pt x="1101" y="24"/>
                    </a:cubicBezTo>
                    <a:cubicBezTo>
                      <a:pt x="401" y="191"/>
                      <a:pt x="0" y="858"/>
                      <a:pt x="134" y="1525"/>
                    </a:cubicBezTo>
                    <a:cubicBezTo>
                      <a:pt x="251" y="2111"/>
                      <a:pt x="780" y="2517"/>
                      <a:pt x="1381" y="2517"/>
                    </a:cubicBezTo>
                    <a:cubicBezTo>
                      <a:pt x="1464" y="2517"/>
                      <a:pt x="1549" y="2509"/>
                      <a:pt x="1635" y="2493"/>
                    </a:cubicBezTo>
                    <a:cubicBezTo>
                      <a:pt x="2302" y="2326"/>
                      <a:pt x="2736" y="1659"/>
                      <a:pt x="2569" y="992"/>
                    </a:cubicBezTo>
                    <a:cubicBezTo>
                      <a:pt x="2452" y="406"/>
                      <a:pt x="1923" y="0"/>
                      <a:pt x="1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1234517" y="4033784"/>
                <a:ext cx="39738" cy="37226"/>
              </a:xfrm>
              <a:custGeom>
                <a:avLst/>
                <a:gdLst/>
                <a:ahLst/>
                <a:cxnLst/>
                <a:rect l="l" t="t" r="r" b="b"/>
                <a:pathLst>
                  <a:path w="902" h="845" extrusionOk="0">
                    <a:moveTo>
                      <a:pt x="429" y="1"/>
                    </a:moveTo>
                    <a:cubicBezTo>
                      <a:pt x="409" y="1"/>
                      <a:pt x="388" y="2"/>
                      <a:pt x="367" y="6"/>
                    </a:cubicBezTo>
                    <a:cubicBezTo>
                      <a:pt x="134" y="73"/>
                      <a:pt x="0" y="306"/>
                      <a:pt x="34" y="506"/>
                    </a:cubicBezTo>
                    <a:cubicBezTo>
                      <a:pt x="94" y="716"/>
                      <a:pt x="261" y="845"/>
                      <a:pt x="464" y="845"/>
                    </a:cubicBezTo>
                    <a:cubicBezTo>
                      <a:pt x="487" y="845"/>
                      <a:pt x="510" y="843"/>
                      <a:pt x="534" y="840"/>
                    </a:cubicBezTo>
                    <a:cubicBezTo>
                      <a:pt x="768" y="773"/>
                      <a:pt x="901" y="573"/>
                      <a:pt x="834" y="339"/>
                    </a:cubicBezTo>
                    <a:cubicBezTo>
                      <a:pt x="804" y="130"/>
                      <a:pt x="613" y="1"/>
                      <a:pt x="429" y="1"/>
                    </a:cubicBezTo>
                    <a:close/>
                  </a:path>
                </a:pathLst>
              </a:custGeom>
              <a:solidFill>
                <a:srgbClr val="FF9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1112529" y="3715135"/>
                <a:ext cx="44" cy="1498"/>
              </a:xfrm>
              <a:custGeom>
                <a:avLst/>
                <a:gdLst/>
                <a:ahLst/>
                <a:cxnLst/>
                <a:rect l="l" t="t" r="r" b="b"/>
                <a:pathLst>
                  <a:path w="1" h="34" extrusionOk="0">
                    <a:moveTo>
                      <a:pt x="1" y="0"/>
                    </a:moveTo>
                    <a:lnTo>
                      <a:pt x="1" y="34"/>
                    </a:lnTo>
                    <a:lnTo>
                      <a:pt x="1" y="34"/>
                    </a:lnTo>
                    <a:cubicBezTo>
                      <a:pt x="1" y="34"/>
                      <a:pt x="1" y="34"/>
                      <a:pt x="1" y="0"/>
                    </a:cubicBezTo>
                    <a:close/>
                  </a:path>
                </a:pathLst>
              </a:custGeom>
              <a:solidFill>
                <a:srgbClr val="0A3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64005" y="3889460"/>
                <a:ext cx="102912" cy="102912"/>
              </a:xfrm>
              <a:custGeom>
                <a:avLst/>
                <a:gdLst/>
                <a:ahLst/>
                <a:cxnLst/>
                <a:rect l="l" t="t" r="r" b="b"/>
                <a:pathLst>
                  <a:path w="2336" h="2336" fill="none" extrusionOk="0">
                    <a:moveTo>
                      <a:pt x="1401" y="2202"/>
                    </a:moveTo>
                    <a:cubicBezTo>
                      <a:pt x="834" y="2336"/>
                      <a:pt x="267" y="1969"/>
                      <a:pt x="133" y="1402"/>
                    </a:cubicBezTo>
                    <a:cubicBezTo>
                      <a:pt x="0" y="835"/>
                      <a:pt x="367" y="268"/>
                      <a:pt x="967" y="134"/>
                    </a:cubicBezTo>
                    <a:cubicBezTo>
                      <a:pt x="1534" y="1"/>
                      <a:pt x="2102" y="368"/>
                      <a:pt x="2235" y="935"/>
                    </a:cubicBezTo>
                    <a:cubicBezTo>
                      <a:pt x="2335" y="1502"/>
                      <a:pt x="2001" y="2102"/>
                      <a:pt x="1401" y="2202"/>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1025388" y="4023255"/>
                <a:ext cx="58286" cy="58288"/>
              </a:xfrm>
              <a:custGeom>
                <a:avLst/>
                <a:gdLst/>
                <a:ahLst/>
                <a:cxnLst/>
                <a:rect l="l" t="t" r="r" b="b"/>
                <a:pathLst>
                  <a:path w="1669" h="1668" fill="none" extrusionOk="0">
                    <a:moveTo>
                      <a:pt x="1001" y="1568"/>
                    </a:moveTo>
                    <a:cubicBezTo>
                      <a:pt x="601" y="1668"/>
                      <a:pt x="167" y="1401"/>
                      <a:pt x="100" y="1001"/>
                    </a:cubicBezTo>
                    <a:cubicBezTo>
                      <a:pt x="0" y="600"/>
                      <a:pt x="267" y="167"/>
                      <a:pt x="667" y="100"/>
                    </a:cubicBezTo>
                    <a:cubicBezTo>
                      <a:pt x="1101" y="0"/>
                      <a:pt x="1501" y="267"/>
                      <a:pt x="1568" y="667"/>
                    </a:cubicBezTo>
                    <a:cubicBezTo>
                      <a:pt x="1668" y="1101"/>
                      <a:pt x="1401" y="1501"/>
                      <a:pt x="1001" y="1568"/>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817757" y="4116034"/>
                <a:ext cx="58286" cy="58288"/>
              </a:xfrm>
              <a:custGeom>
                <a:avLst/>
                <a:gdLst/>
                <a:ahLst/>
                <a:cxnLst/>
                <a:rect l="l" t="t" r="r" b="b"/>
                <a:pathLst>
                  <a:path w="1669" h="1668" fill="none" extrusionOk="0">
                    <a:moveTo>
                      <a:pt x="1001" y="1568"/>
                    </a:moveTo>
                    <a:cubicBezTo>
                      <a:pt x="601" y="1668"/>
                      <a:pt x="167" y="1401"/>
                      <a:pt x="100" y="1001"/>
                    </a:cubicBezTo>
                    <a:cubicBezTo>
                      <a:pt x="0" y="600"/>
                      <a:pt x="267" y="167"/>
                      <a:pt x="667" y="100"/>
                    </a:cubicBezTo>
                    <a:cubicBezTo>
                      <a:pt x="1101" y="0"/>
                      <a:pt x="1501" y="267"/>
                      <a:pt x="1568" y="667"/>
                    </a:cubicBezTo>
                    <a:cubicBezTo>
                      <a:pt x="1668" y="1101"/>
                      <a:pt x="1401" y="1501"/>
                      <a:pt x="1001" y="1568"/>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1pPr>
            <a:lvl2pPr lvl="1"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2pPr>
            <a:lvl3pPr lvl="2"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3pPr>
            <a:lvl4pPr lvl="3"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4pPr>
            <a:lvl5pPr lvl="4"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5pPr>
            <a:lvl6pPr lvl="5"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6pPr>
            <a:lvl7pPr lvl="6"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7pPr>
            <a:lvl8pPr lvl="7"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8pPr>
            <a:lvl9pPr lvl="8" rtl="0">
              <a:spcBef>
                <a:spcPts val="0"/>
              </a:spcBef>
              <a:spcAft>
                <a:spcPts val="0"/>
              </a:spcAft>
              <a:buClr>
                <a:schemeClr val="dk2"/>
              </a:buClr>
              <a:buSzPts val="3000"/>
              <a:buFont typeface="Poppins ExtraBold"/>
              <a:buNone/>
              <a:defRPr sz="3000">
                <a:solidFill>
                  <a:schemeClr val="dk2"/>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Lato"/>
              <a:buChar char="●"/>
              <a:defRPr sz="1800">
                <a:solidFill>
                  <a:schemeClr val="accent4"/>
                </a:solidFill>
                <a:latin typeface="Lato"/>
                <a:ea typeface="Lato"/>
                <a:cs typeface="Lato"/>
                <a:sym typeface="Lato"/>
              </a:defRPr>
            </a:lvl1pPr>
            <a:lvl2pPr marL="914400" lvl="1" indent="-317500">
              <a:lnSpc>
                <a:spcPct val="115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2pPr>
            <a:lvl3pPr marL="1371600" lvl="2" indent="-317500">
              <a:lnSpc>
                <a:spcPct val="115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3pPr>
            <a:lvl4pPr marL="1828800" lvl="3" indent="-317500">
              <a:lnSpc>
                <a:spcPct val="115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4pPr>
            <a:lvl5pPr marL="2286000" lvl="4" indent="-317500">
              <a:lnSpc>
                <a:spcPct val="115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5pPr>
            <a:lvl6pPr marL="2743200" lvl="5" indent="-317500">
              <a:lnSpc>
                <a:spcPct val="115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6pPr>
            <a:lvl7pPr marL="3200400" lvl="6" indent="-317500">
              <a:lnSpc>
                <a:spcPct val="115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7pPr>
            <a:lvl8pPr marL="3657600" lvl="7" indent="-317500">
              <a:lnSpc>
                <a:spcPct val="115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8pPr>
            <a:lvl9pPr marL="4114800" lvl="8" indent="-317500">
              <a:lnSpc>
                <a:spcPct val="115000"/>
              </a:lnSpc>
              <a:spcBef>
                <a:spcPts val="1600"/>
              </a:spcBef>
              <a:spcAft>
                <a:spcPts val="1600"/>
              </a:spcAft>
              <a:buClr>
                <a:schemeClr val="accent4"/>
              </a:buClr>
              <a:buSzPts val="1400"/>
              <a:buFont typeface="Lato"/>
              <a:buChar char="■"/>
              <a:defRPr>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74" r:id="rId9"/>
    <p:sldLayoutId id="2147483675"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242"/>
        <p:cNvGrpSpPr/>
        <p:nvPr/>
      </p:nvGrpSpPr>
      <p:grpSpPr>
        <a:xfrm>
          <a:off x="0" y="0"/>
          <a:ext cx="0" cy="0"/>
          <a:chOff x="0" y="0"/>
          <a:chExt cx="0" cy="0"/>
        </a:xfrm>
      </p:grpSpPr>
      <p:sp>
        <p:nvSpPr>
          <p:cNvPr id="1243" name="Google Shape;1243;p32"/>
          <p:cNvSpPr txBox="1">
            <a:spLocks noGrp="1"/>
          </p:cNvSpPr>
          <p:nvPr>
            <p:ph type="ctrTitle"/>
          </p:nvPr>
        </p:nvSpPr>
        <p:spPr>
          <a:xfrm>
            <a:off x="709975" y="1258350"/>
            <a:ext cx="5499600" cy="19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solidFill>
                  <a:schemeClr val="dk2"/>
                </a:solidFill>
              </a:rPr>
              <a:t>Moonlight </a:t>
            </a:r>
            <a:r>
              <a:rPr lang="en" sz="8700" dirty="0">
                <a:solidFill>
                  <a:schemeClr val="accent1"/>
                </a:solidFill>
              </a:rPr>
              <a:t>Proteins</a:t>
            </a:r>
            <a:endParaRPr sz="8700" dirty="0">
              <a:solidFill>
                <a:schemeClr val="accent1"/>
              </a:solidFill>
            </a:endParaRPr>
          </a:p>
        </p:txBody>
      </p:sp>
      <p:grpSp>
        <p:nvGrpSpPr>
          <p:cNvPr id="1244" name="Google Shape;1244;p32"/>
          <p:cNvGrpSpPr/>
          <p:nvPr/>
        </p:nvGrpSpPr>
        <p:grpSpPr>
          <a:xfrm>
            <a:off x="4511000" y="3188750"/>
            <a:ext cx="4575800" cy="1954750"/>
            <a:chOff x="4434800" y="3188750"/>
            <a:chExt cx="4575800" cy="1954750"/>
          </a:xfrm>
        </p:grpSpPr>
        <p:sp>
          <p:nvSpPr>
            <p:cNvPr id="1245" name="Google Shape;1245;p32"/>
            <p:cNvSpPr/>
            <p:nvPr/>
          </p:nvSpPr>
          <p:spPr>
            <a:xfrm>
              <a:off x="4434800" y="4075200"/>
              <a:ext cx="4575800" cy="1068300"/>
            </a:xfrm>
            <a:custGeom>
              <a:avLst/>
              <a:gdLst/>
              <a:ahLst/>
              <a:cxnLst/>
              <a:rect l="l" t="t" r="r" b="b"/>
              <a:pathLst>
                <a:path w="183032" h="42732" fill="none" extrusionOk="0">
                  <a:moveTo>
                    <a:pt x="1" y="42732"/>
                  </a:moveTo>
                  <a:lnTo>
                    <a:pt x="1" y="1"/>
                  </a:lnTo>
                  <a:lnTo>
                    <a:pt x="183031" y="1"/>
                  </a:lnTo>
                  <a:lnTo>
                    <a:pt x="183031" y="4273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4590750" y="4262850"/>
              <a:ext cx="4232200" cy="880650"/>
            </a:xfrm>
            <a:custGeom>
              <a:avLst/>
              <a:gdLst/>
              <a:ahLst/>
              <a:cxnLst/>
              <a:rect l="l" t="t" r="r" b="b"/>
              <a:pathLst>
                <a:path w="169288" h="35226" fill="none" extrusionOk="0">
                  <a:moveTo>
                    <a:pt x="0" y="35226"/>
                  </a:moveTo>
                  <a:lnTo>
                    <a:pt x="0" y="0"/>
                  </a:lnTo>
                  <a:lnTo>
                    <a:pt x="169288" y="0"/>
                  </a:lnTo>
                  <a:lnTo>
                    <a:pt x="169288" y="35226"/>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flipH="1">
              <a:off x="4575125" y="3364700"/>
              <a:ext cx="219350" cy="427000"/>
            </a:xfrm>
            <a:custGeom>
              <a:avLst/>
              <a:gdLst/>
              <a:ahLst/>
              <a:cxnLst/>
              <a:rect l="l" t="t" r="r" b="b"/>
              <a:pathLst>
                <a:path w="8774" h="17080" fill="none" extrusionOk="0">
                  <a:moveTo>
                    <a:pt x="8774" y="10208"/>
                  </a:moveTo>
                  <a:cubicBezTo>
                    <a:pt x="8774" y="12776"/>
                    <a:pt x="7806" y="15212"/>
                    <a:pt x="6172" y="17080"/>
                  </a:cubicBezTo>
                  <a:cubicBezTo>
                    <a:pt x="5972" y="16579"/>
                    <a:pt x="5605" y="16146"/>
                    <a:pt x="5138" y="15879"/>
                  </a:cubicBezTo>
                  <a:cubicBezTo>
                    <a:pt x="6439" y="14311"/>
                    <a:pt x="7206" y="12309"/>
                    <a:pt x="7206" y="10208"/>
                  </a:cubicBezTo>
                  <a:cubicBezTo>
                    <a:pt x="7206" y="5905"/>
                    <a:pt x="4104" y="2302"/>
                    <a:pt x="1" y="1535"/>
                  </a:cubicBezTo>
                  <a:cubicBezTo>
                    <a:pt x="168" y="1268"/>
                    <a:pt x="268" y="935"/>
                    <a:pt x="268" y="568"/>
                  </a:cubicBezTo>
                  <a:cubicBezTo>
                    <a:pt x="268" y="368"/>
                    <a:pt x="234" y="167"/>
                    <a:pt x="201" y="1"/>
                  </a:cubicBezTo>
                  <a:cubicBezTo>
                    <a:pt x="5038" y="868"/>
                    <a:pt x="8774" y="5104"/>
                    <a:pt x="8774" y="10208"/>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flipH="1">
              <a:off x="4744400" y="3799175"/>
              <a:ext cx="389475" cy="39225"/>
            </a:xfrm>
            <a:custGeom>
              <a:avLst/>
              <a:gdLst/>
              <a:ahLst/>
              <a:cxnLst/>
              <a:rect l="l" t="t" r="r" b="b"/>
              <a:pathLst>
                <a:path w="15579" h="1569" fill="none" extrusionOk="0">
                  <a:moveTo>
                    <a:pt x="15578" y="1569"/>
                  </a:moveTo>
                  <a:lnTo>
                    <a:pt x="0" y="1569"/>
                  </a:lnTo>
                  <a:lnTo>
                    <a:pt x="0" y="1"/>
                  </a:lnTo>
                  <a:lnTo>
                    <a:pt x="15345" y="1"/>
                  </a:lnTo>
                  <a:cubicBezTo>
                    <a:pt x="15311" y="168"/>
                    <a:pt x="15311" y="334"/>
                    <a:pt x="15311" y="468"/>
                  </a:cubicBezTo>
                  <a:cubicBezTo>
                    <a:pt x="15311" y="868"/>
                    <a:pt x="15411" y="1235"/>
                    <a:pt x="15578" y="1569"/>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flipH="1">
              <a:off x="4742750" y="3838375"/>
              <a:ext cx="1675" cy="2525"/>
            </a:xfrm>
            <a:custGeom>
              <a:avLst/>
              <a:gdLst/>
              <a:ahLst/>
              <a:cxnLst/>
              <a:rect l="l" t="t" r="r" b="b"/>
              <a:pathLst>
                <a:path w="67" h="101" fill="none" extrusionOk="0">
                  <a:moveTo>
                    <a:pt x="67" y="1"/>
                  </a:moveTo>
                  <a:lnTo>
                    <a:pt x="67" y="101"/>
                  </a:lnTo>
                  <a:cubicBezTo>
                    <a:pt x="34" y="67"/>
                    <a:pt x="34" y="34"/>
                    <a:pt x="0" y="1"/>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flipH="1">
              <a:off x="4505900" y="3840875"/>
              <a:ext cx="630475" cy="220175"/>
            </a:xfrm>
            <a:custGeom>
              <a:avLst/>
              <a:gdLst/>
              <a:ahLst/>
              <a:cxnLst/>
              <a:rect l="l" t="t" r="r" b="b"/>
              <a:pathLst>
                <a:path w="25219" h="8807" fill="none" extrusionOk="0">
                  <a:moveTo>
                    <a:pt x="25218" y="5004"/>
                  </a:moveTo>
                  <a:lnTo>
                    <a:pt x="25218" y="8807"/>
                  </a:lnTo>
                  <a:lnTo>
                    <a:pt x="0" y="8807"/>
                  </a:lnTo>
                  <a:lnTo>
                    <a:pt x="0" y="5004"/>
                  </a:lnTo>
                  <a:lnTo>
                    <a:pt x="15745" y="5004"/>
                  </a:lnTo>
                  <a:lnTo>
                    <a:pt x="15745" y="1"/>
                  </a:lnTo>
                  <a:cubicBezTo>
                    <a:pt x="16145" y="668"/>
                    <a:pt x="16846" y="1101"/>
                    <a:pt x="17680" y="1101"/>
                  </a:cubicBezTo>
                  <a:cubicBezTo>
                    <a:pt x="18447" y="1101"/>
                    <a:pt x="19114" y="734"/>
                    <a:pt x="19548" y="167"/>
                  </a:cubicBezTo>
                  <a:lnTo>
                    <a:pt x="19548" y="5004"/>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flipH="1">
              <a:off x="4771925" y="3731625"/>
              <a:ext cx="279400" cy="27550"/>
            </a:xfrm>
            <a:custGeom>
              <a:avLst/>
              <a:gdLst/>
              <a:ahLst/>
              <a:cxnLst/>
              <a:rect l="l" t="t" r="r" b="b"/>
              <a:pathLst>
                <a:path w="11176" h="1102" fill="none" extrusionOk="0">
                  <a:moveTo>
                    <a:pt x="1" y="1"/>
                  </a:moveTo>
                  <a:lnTo>
                    <a:pt x="11175" y="1"/>
                  </a:lnTo>
                  <a:lnTo>
                    <a:pt x="11175" y="1102"/>
                  </a:lnTo>
                  <a:lnTo>
                    <a:pt x="1" y="1102"/>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flipH="1">
              <a:off x="4636825" y="3754150"/>
              <a:ext cx="114275" cy="114275"/>
            </a:xfrm>
            <a:custGeom>
              <a:avLst/>
              <a:gdLst/>
              <a:ahLst/>
              <a:cxnLst/>
              <a:rect l="l" t="t" r="r" b="b"/>
              <a:pathLst>
                <a:path w="4571" h="4571" extrusionOk="0">
                  <a:moveTo>
                    <a:pt x="2269" y="0"/>
                  </a:moveTo>
                  <a:cubicBezTo>
                    <a:pt x="1168" y="0"/>
                    <a:pt x="267" y="768"/>
                    <a:pt x="34" y="1802"/>
                  </a:cubicBezTo>
                  <a:cubicBezTo>
                    <a:pt x="0" y="1969"/>
                    <a:pt x="0" y="2135"/>
                    <a:pt x="0" y="2269"/>
                  </a:cubicBezTo>
                  <a:cubicBezTo>
                    <a:pt x="0" y="2669"/>
                    <a:pt x="100" y="3036"/>
                    <a:pt x="267" y="3370"/>
                  </a:cubicBezTo>
                  <a:lnTo>
                    <a:pt x="334" y="3370"/>
                  </a:lnTo>
                  <a:lnTo>
                    <a:pt x="334" y="3470"/>
                  </a:lnTo>
                  <a:cubicBezTo>
                    <a:pt x="734" y="4137"/>
                    <a:pt x="1435" y="4570"/>
                    <a:pt x="2269" y="4570"/>
                  </a:cubicBezTo>
                  <a:cubicBezTo>
                    <a:pt x="3036" y="4570"/>
                    <a:pt x="3703" y="4203"/>
                    <a:pt x="4137" y="3636"/>
                  </a:cubicBezTo>
                  <a:cubicBezTo>
                    <a:pt x="4404" y="3269"/>
                    <a:pt x="4570" y="2802"/>
                    <a:pt x="4570" y="2269"/>
                  </a:cubicBezTo>
                  <a:cubicBezTo>
                    <a:pt x="4570" y="2002"/>
                    <a:pt x="4537" y="1735"/>
                    <a:pt x="4437" y="1502"/>
                  </a:cubicBezTo>
                  <a:cubicBezTo>
                    <a:pt x="4237" y="1001"/>
                    <a:pt x="3870" y="568"/>
                    <a:pt x="3403" y="301"/>
                  </a:cubicBezTo>
                  <a:cubicBezTo>
                    <a:pt x="3069" y="101"/>
                    <a:pt x="2702" y="0"/>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flipH="1">
              <a:off x="4849475" y="3282975"/>
              <a:ext cx="114275" cy="301900"/>
            </a:xfrm>
            <a:custGeom>
              <a:avLst/>
              <a:gdLst/>
              <a:ahLst/>
              <a:cxnLst/>
              <a:rect l="l" t="t" r="r" b="b"/>
              <a:pathLst>
                <a:path w="4571" h="12076" fill="none" extrusionOk="0">
                  <a:moveTo>
                    <a:pt x="0" y="1"/>
                  </a:moveTo>
                  <a:lnTo>
                    <a:pt x="4570" y="1"/>
                  </a:lnTo>
                  <a:lnTo>
                    <a:pt x="4570" y="12076"/>
                  </a:lnTo>
                  <a:lnTo>
                    <a:pt x="0" y="12076"/>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flipH="1">
              <a:off x="4870325" y="3188750"/>
              <a:ext cx="72575" cy="94250"/>
            </a:xfrm>
            <a:custGeom>
              <a:avLst/>
              <a:gdLst/>
              <a:ahLst/>
              <a:cxnLst/>
              <a:rect l="l" t="t" r="r" b="b"/>
              <a:pathLst>
                <a:path w="2903" h="3770" fill="none" extrusionOk="0">
                  <a:moveTo>
                    <a:pt x="0" y="0"/>
                  </a:moveTo>
                  <a:lnTo>
                    <a:pt x="2902" y="0"/>
                  </a:lnTo>
                  <a:lnTo>
                    <a:pt x="2902" y="3770"/>
                  </a:lnTo>
                  <a:lnTo>
                    <a:pt x="0" y="3770"/>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flipH="1">
              <a:off x="4787775" y="3329675"/>
              <a:ext cx="97600" cy="97600"/>
            </a:xfrm>
            <a:custGeom>
              <a:avLst/>
              <a:gdLst/>
              <a:ahLst/>
              <a:cxnLst/>
              <a:rect l="l" t="t" r="r" b="b"/>
              <a:pathLst>
                <a:path w="3904" h="3904" extrusionOk="0">
                  <a:moveTo>
                    <a:pt x="1969" y="1"/>
                  </a:moveTo>
                  <a:cubicBezTo>
                    <a:pt x="868" y="1"/>
                    <a:pt x="1" y="868"/>
                    <a:pt x="1" y="1969"/>
                  </a:cubicBezTo>
                  <a:cubicBezTo>
                    <a:pt x="1" y="3003"/>
                    <a:pt x="801" y="3837"/>
                    <a:pt x="1836" y="3903"/>
                  </a:cubicBezTo>
                  <a:lnTo>
                    <a:pt x="1969" y="3903"/>
                  </a:lnTo>
                  <a:cubicBezTo>
                    <a:pt x="2669" y="3903"/>
                    <a:pt x="3303" y="3537"/>
                    <a:pt x="3637" y="2936"/>
                  </a:cubicBezTo>
                  <a:cubicBezTo>
                    <a:pt x="3804" y="2669"/>
                    <a:pt x="3904" y="2336"/>
                    <a:pt x="3904" y="1969"/>
                  </a:cubicBezTo>
                  <a:cubicBezTo>
                    <a:pt x="3904" y="1769"/>
                    <a:pt x="3870" y="1568"/>
                    <a:pt x="3837" y="1402"/>
                  </a:cubicBezTo>
                  <a:cubicBezTo>
                    <a:pt x="3704" y="1035"/>
                    <a:pt x="3503" y="735"/>
                    <a:pt x="3237" y="468"/>
                  </a:cubicBezTo>
                  <a:cubicBezTo>
                    <a:pt x="2903" y="201"/>
                    <a:pt x="2436"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flipH="1">
              <a:off x="4849475" y="3605700"/>
              <a:ext cx="114275" cy="62575"/>
            </a:xfrm>
            <a:custGeom>
              <a:avLst/>
              <a:gdLst/>
              <a:ahLst/>
              <a:cxnLst/>
              <a:rect l="l" t="t" r="r" b="b"/>
              <a:pathLst>
                <a:path w="4571" h="2503" fill="none" extrusionOk="0">
                  <a:moveTo>
                    <a:pt x="2302" y="2503"/>
                  </a:moveTo>
                  <a:lnTo>
                    <a:pt x="2302" y="2503"/>
                  </a:lnTo>
                  <a:cubicBezTo>
                    <a:pt x="1001" y="2503"/>
                    <a:pt x="0" y="1502"/>
                    <a:pt x="0" y="234"/>
                  </a:cubicBezTo>
                  <a:lnTo>
                    <a:pt x="0" y="1"/>
                  </a:lnTo>
                  <a:lnTo>
                    <a:pt x="4570" y="1"/>
                  </a:lnTo>
                  <a:lnTo>
                    <a:pt x="4570" y="234"/>
                  </a:lnTo>
                  <a:cubicBezTo>
                    <a:pt x="4570" y="1502"/>
                    <a:pt x="3570" y="2503"/>
                    <a:pt x="2302" y="2503"/>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flipH="1">
              <a:off x="4891175" y="3666575"/>
              <a:ext cx="30875" cy="43400"/>
            </a:xfrm>
            <a:custGeom>
              <a:avLst/>
              <a:gdLst/>
              <a:ahLst/>
              <a:cxnLst/>
              <a:rect l="l" t="t" r="r" b="b"/>
              <a:pathLst>
                <a:path w="1235" h="1736" fill="none" extrusionOk="0">
                  <a:moveTo>
                    <a:pt x="1234" y="1"/>
                  </a:moveTo>
                  <a:lnTo>
                    <a:pt x="1234" y="1736"/>
                  </a:lnTo>
                  <a:lnTo>
                    <a:pt x="0" y="1736"/>
                  </a:lnTo>
                  <a:lnTo>
                    <a:pt x="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8047375" y="3528150"/>
              <a:ext cx="115950" cy="437000"/>
            </a:xfrm>
            <a:custGeom>
              <a:avLst/>
              <a:gdLst/>
              <a:ahLst/>
              <a:cxnLst/>
              <a:rect l="l" t="t" r="r" b="b"/>
              <a:pathLst>
                <a:path w="4638" h="17480" fill="none" extrusionOk="0">
                  <a:moveTo>
                    <a:pt x="2302" y="17480"/>
                  </a:moveTo>
                  <a:lnTo>
                    <a:pt x="2302" y="17480"/>
                  </a:lnTo>
                  <a:cubicBezTo>
                    <a:pt x="1035" y="17480"/>
                    <a:pt x="1" y="16446"/>
                    <a:pt x="1" y="15178"/>
                  </a:cubicBezTo>
                  <a:lnTo>
                    <a:pt x="1" y="1"/>
                  </a:lnTo>
                  <a:lnTo>
                    <a:pt x="4637" y="1"/>
                  </a:lnTo>
                  <a:lnTo>
                    <a:pt x="4637" y="15178"/>
                  </a:lnTo>
                  <a:cubicBezTo>
                    <a:pt x="4637" y="16446"/>
                    <a:pt x="3603" y="17480"/>
                    <a:pt x="2302" y="17480"/>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8067400" y="3579850"/>
              <a:ext cx="73400" cy="354450"/>
            </a:xfrm>
            <a:custGeom>
              <a:avLst/>
              <a:gdLst/>
              <a:ahLst/>
              <a:cxnLst/>
              <a:rect l="l" t="t" r="r" b="b"/>
              <a:pathLst>
                <a:path w="2936" h="14178" extrusionOk="0">
                  <a:moveTo>
                    <a:pt x="0" y="1"/>
                  </a:moveTo>
                  <a:lnTo>
                    <a:pt x="0" y="12710"/>
                  </a:lnTo>
                  <a:cubicBezTo>
                    <a:pt x="0" y="13510"/>
                    <a:pt x="668" y="14178"/>
                    <a:pt x="1468" y="14178"/>
                  </a:cubicBezTo>
                  <a:cubicBezTo>
                    <a:pt x="2269" y="14178"/>
                    <a:pt x="2936" y="13510"/>
                    <a:pt x="2936" y="12710"/>
                  </a:cubicBezTo>
                  <a:lnTo>
                    <a:pt x="29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8093250" y="3604875"/>
              <a:ext cx="36725" cy="36725"/>
            </a:xfrm>
            <a:custGeom>
              <a:avLst/>
              <a:gdLst/>
              <a:ahLst/>
              <a:cxnLst/>
              <a:rect l="l" t="t" r="r" b="b"/>
              <a:pathLst>
                <a:path w="1469" h="1469" fill="none" extrusionOk="0">
                  <a:moveTo>
                    <a:pt x="968" y="1335"/>
                  </a:moveTo>
                  <a:cubicBezTo>
                    <a:pt x="634" y="1468"/>
                    <a:pt x="267" y="1301"/>
                    <a:pt x="134" y="968"/>
                  </a:cubicBezTo>
                  <a:cubicBezTo>
                    <a:pt x="0" y="634"/>
                    <a:pt x="167" y="234"/>
                    <a:pt x="501" y="101"/>
                  </a:cubicBezTo>
                  <a:cubicBezTo>
                    <a:pt x="834" y="1"/>
                    <a:pt x="1201" y="134"/>
                    <a:pt x="1335" y="468"/>
                  </a:cubicBezTo>
                  <a:cubicBezTo>
                    <a:pt x="1468" y="834"/>
                    <a:pt x="1301" y="1201"/>
                    <a:pt x="968" y="1335"/>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8087400" y="3665425"/>
              <a:ext cx="36725" cy="32350"/>
            </a:xfrm>
            <a:custGeom>
              <a:avLst/>
              <a:gdLst/>
              <a:ahLst/>
              <a:cxnLst/>
              <a:rect l="l" t="t" r="r" b="b"/>
              <a:pathLst>
                <a:path w="1469" h="1294" extrusionOk="0">
                  <a:moveTo>
                    <a:pt x="738" y="1"/>
                  </a:moveTo>
                  <a:cubicBezTo>
                    <a:pt x="660" y="1"/>
                    <a:pt x="580" y="16"/>
                    <a:pt x="501" y="47"/>
                  </a:cubicBezTo>
                  <a:cubicBezTo>
                    <a:pt x="168" y="180"/>
                    <a:pt x="1" y="547"/>
                    <a:pt x="134" y="881"/>
                  </a:cubicBezTo>
                  <a:cubicBezTo>
                    <a:pt x="237" y="1136"/>
                    <a:pt x="476" y="1294"/>
                    <a:pt x="732" y="1294"/>
                  </a:cubicBezTo>
                  <a:cubicBezTo>
                    <a:pt x="810" y="1294"/>
                    <a:pt x="890" y="1279"/>
                    <a:pt x="968" y="1248"/>
                  </a:cubicBezTo>
                  <a:cubicBezTo>
                    <a:pt x="1302" y="1114"/>
                    <a:pt x="1469" y="747"/>
                    <a:pt x="1335" y="414"/>
                  </a:cubicBezTo>
                  <a:cubicBezTo>
                    <a:pt x="1233" y="159"/>
                    <a:pt x="994" y="1"/>
                    <a:pt x="7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8112425" y="3837550"/>
              <a:ext cx="20875" cy="20875"/>
            </a:xfrm>
            <a:custGeom>
              <a:avLst/>
              <a:gdLst/>
              <a:ahLst/>
              <a:cxnLst/>
              <a:rect l="l" t="t" r="r" b="b"/>
              <a:pathLst>
                <a:path w="835" h="835" fill="none" extrusionOk="0">
                  <a:moveTo>
                    <a:pt x="568" y="767"/>
                  </a:moveTo>
                  <a:cubicBezTo>
                    <a:pt x="368" y="834"/>
                    <a:pt x="167" y="734"/>
                    <a:pt x="101" y="567"/>
                  </a:cubicBezTo>
                  <a:cubicBezTo>
                    <a:pt x="1" y="367"/>
                    <a:pt x="101" y="167"/>
                    <a:pt x="301" y="100"/>
                  </a:cubicBezTo>
                  <a:cubicBezTo>
                    <a:pt x="468" y="0"/>
                    <a:pt x="701" y="100"/>
                    <a:pt x="768" y="300"/>
                  </a:cubicBezTo>
                  <a:cubicBezTo>
                    <a:pt x="835" y="467"/>
                    <a:pt x="735" y="701"/>
                    <a:pt x="568" y="767"/>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8081575" y="3765000"/>
              <a:ext cx="20050" cy="20025"/>
            </a:xfrm>
            <a:custGeom>
              <a:avLst/>
              <a:gdLst/>
              <a:ahLst/>
              <a:cxnLst/>
              <a:rect l="l" t="t" r="r" b="b"/>
              <a:pathLst>
                <a:path w="802" h="801" fill="none" extrusionOk="0">
                  <a:moveTo>
                    <a:pt x="534" y="734"/>
                  </a:moveTo>
                  <a:cubicBezTo>
                    <a:pt x="367" y="801"/>
                    <a:pt x="134" y="734"/>
                    <a:pt x="67" y="534"/>
                  </a:cubicBezTo>
                  <a:cubicBezTo>
                    <a:pt x="0" y="367"/>
                    <a:pt x="101" y="134"/>
                    <a:pt x="267" y="67"/>
                  </a:cubicBezTo>
                  <a:cubicBezTo>
                    <a:pt x="467" y="0"/>
                    <a:pt x="668" y="100"/>
                    <a:pt x="734" y="267"/>
                  </a:cubicBezTo>
                  <a:cubicBezTo>
                    <a:pt x="801" y="467"/>
                    <a:pt x="734" y="667"/>
                    <a:pt x="534" y="7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8087400" y="3873925"/>
              <a:ext cx="36725" cy="32350"/>
            </a:xfrm>
            <a:custGeom>
              <a:avLst/>
              <a:gdLst/>
              <a:ahLst/>
              <a:cxnLst/>
              <a:rect l="l" t="t" r="r" b="b"/>
              <a:pathLst>
                <a:path w="1469" h="1294" extrusionOk="0">
                  <a:moveTo>
                    <a:pt x="738" y="0"/>
                  </a:moveTo>
                  <a:cubicBezTo>
                    <a:pt x="660" y="0"/>
                    <a:pt x="580" y="15"/>
                    <a:pt x="501" y="46"/>
                  </a:cubicBezTo>
                  <a:cubicBezTo>
                    <a:pt x="168" y="180"/>
                    <a:pt x="1" y="547"/>
                    <a:pt x="134" y="880"/>
                  </a:cubicBezTo>
                  <a:cubicBezTo>
                    <a:pt x="237" y="1136"/>
                    <a:pt x="476" y="1293"/>
                    <a:pt x="732" y="1293"/>
                  </a:cubicBezTo>
                  <a:cubicBezTo>
                    <a:pt x="810" y="1293"/>
                    <a:pt x="890" y="1278"/>
                    <a:pt x="968" y="1247"/>
                  </a:cubicBezTo>
                  <a:cubicBezTo>
                    <a:pt x="1302" y="1114"/>
                    <a:pt x="1469" y="747"/>
                    <a:pt x="1335" y="413"/>
                  </a:cubicBezTo>
                  <a:cubicBezTo>
                    <a:pt x="1233" y="158"/>
                    <a:pt x="994" y="0"/>
                    <a:pt x="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8075725" y="3802500"/>
              <a:ext cx="27550" cy="24225"/>
            </a:xfrm>
            <a:custGeom>
              <a:avLst/>
              <a:gdLst/>
              <a:ahLst/>
              <a:cxnLst/>
              <a:rect l="l" t="t" r="r" b="b"/>
              <a:pathLst>
                <a:path w="1102" h="969" extrusionOk="0">
                  <a:moveTo>
                    <a:pt x="549" y="1"/>
                  </a:moveTo>
                  <a:cubicBezTo>
                    <a:pt x="490" y="1"/>
                    <a:pt x="429" y="12"/>
                    <a:pt x="368" y="35"/>
                  </a:cubicBezTo>
                  <a:cubicBezTo>
                    <a:pt x="134" y="135"/>
                    <a:pt x="1" y="401"/>
                    <a:pt x="101" y="668"/>
                  </a:cubicBezTo>
                  <a:cubicBezTo>
                    <a:pt x="178" y="848"/>
                    <a:pt x="354" y="969"/>
                    <a:pt x="553" y="969"/>
                  </a:cubicBezTo>
                  <a:cubicBezTo>
                    <a:pt x="612" y="969"/>
                    <a:pt x="674" y="958"/>
                    <a:pt x="735" y="935"/>
                  </a:cubicBezTo>
                  <a:cubicBezTo>
                    <a:pt x="968" y="835"/>
                    <a:pt x="1102" y="535"/>
                    <a:pt x="1002" y="301"/>
                  </a:cubicBezTo>
                  <a:cubicBezTo>
                    <a:pt x="925" y="121"/>
                    <a:pt x="748" y="1"/>
                    <a:pt x="5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8107425" y="3719125"/>
              <a:ext cx="26700" cy="24225"/>
            </a:xfrm>
            <a:custGeom>
              <a:avLst/>
              <a:gdLst/>
              <a:ahLst/>
              <a:cxnLst/>
              <a:rect l="l" t="t" r="r" b="b"/>
              <a:pathLst>
                <a:path w="1068" h="969" extrusionOk="0">
                  <a:moveTo>
                    <a:pt x="535" y="0"/>
                  </a:moveTo>
                  <a:cubicBezTo>
                    <a:pt x="478" y="0"/>
                    <a:pt x="421" y="11"/>
                    <a:pt x="367" y="34"/>
                  </a:cubicBezTo>
                  <a:cubicBezTo>
                    <a:pt x="101" y="134"/>
                    <a:pt x="1" y="401"/>
                    <a:pt x="101" y="668"/>
                  </a:cubicBezTo>
                  <a:cubicBezTo>
                    <a:pt x="178" y="848"/>
                    <a:pt x="354" y="968"/>
                    <a:pt x="538" y="968"/>
                  </a:cubicBezTo>
                  <a:cubicBezTo>
                    <a:pt x="592" y="968"/>
                    <a:pt x="648" y="957"/>
                    <a:pt x="701" y="934"/>
                  </a:cubicBezTo>
                  <a:cubicBezTo>
                    <a:pt x="968" y="834"/>
                    <a:pt x="1068" y="534"/>
                    <a:pt x="968" y="301"/>
                  </a:cubicBezTo>
                  <a:cubicBezTo>
                    <a:pt x="917" y="121"/>
                    <a:pt x="726" y="0"/>
                    <a:pt x="5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8286725" y="3528150"/>
              <a:ext cx="115925" cy="437000"/>
            </a:xfrm>
            <a:custGeom>
              <a:avLst/>
              <a:gdLst/>
              <a:ahLst/>
              <a:cxnLst/>
              <a:rect l="l" t="t" r="r" b="b"/>
              <a:pathLst>
                <a:path w="4637" h="17480" fill="none" extrusionOk="0">
                  <a:moveTo>
                    <a:pt x="2335" y="17480"/>
                  </a:moveTo>
                  <a:lnTo>
                    <a:pt x="2335" y="17480"/>
                  </a:lnTo>
                  <a:cubicBezTo>
                    <a:pt x="1034" y="17480"/>
                    <a:pt x="0" y="16446"/>
                    <a:pt x="0" y="15178"/>
                  </a:cubicBezTo>
                  <a:lnTo>
                    <a:pt x="0" y="1"/>
                  </a:lnTo>
                  <a:lnTo>
                    <a:pt x="4637" y="1"/>
                  </a:lnTo>
                  <a:lnTo>
                    <a:pt x="4637" y="15178"/>
                  </a:lnTo>
                  <a:cubicBezTo>
                    <a:pt x="4637" y="16446"/>
                    <a:pt x="3603" y="17480"/>
                    <a:pt x="2335" y="17480"/>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8307575" y="3788350"/>
              <a:ext cx="72575" cy="145950"/>
            </a:xfrm>
            <a:custGeom>
              <a:avLst/>
              <a:gdLst/>
              <a:ahLst/>
              <a:cxnLst/>
              <a:rect l="l" t="t" r="r" b="b"/>
              <a:pathLst>
                <a:path w="2903" h="5838" extrusionOk="0">
                  <a:moveTo>
                    <a:pt x="0" y="0"/>
                  </a:moveTo>
                  <a:lnTo>
                    <a:pt x="0" y="4370"/>
                  </a:lnTo>
                  <a:cubicBezTo>
                    <a:pt x="0" y="5170"/>
                    <a:pt x="634" y="5838"/>
                    <a:pt x="1435" y="5838"/>
                  </a:cubicBezTo>
                  <a:cubicBezTo>
                    <a:pt x="2235" y="5838"/>
                    <a:pt x="2902" y="5170"/>
                    <a:pt x="2902" y="4370"/>
                  </a:cubicBezTo>
                  <a:lnTo>
                    <a:pt x="29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8332575" y="3604875"/>
              <a:ext cx="36725" cy="36725"/>
            </a:xfrm>
            <a:custGeom>
              <a:avLst/>
              <a:gdLst/>
              <a:ahLst/>
              <a:cxnLst/>
              <a:rect l="l" t="t" r="r" b="b"/>
              <a:pathLst>
                <a:path w="1469" h="1469" fill="none" extrusionOk="0">
                  <a:moveTo>
                    <a:pt x="1002" y="1335"/>
                  </a:moveTo>
                  <a:cubicBezTo>
                    <a:pt x="668" y="1468"/>
                    <a:pt x="268" y="1301"/>
                    <a:pt x="134" y="968"/>
                  </a:cubicBezTo>
                  <a:cubicBezTo>
                    <a:pt x="1" y="634"/>
                    <a:pt x="168" y="234"/>
                    <a:pt x="501" y="101"/>
                  </a:cubicBezTo>
                  <a:cubicBezTo>
                    <a:pt x="835" y="1"/>
                    <a:pt x="1235" y="134"/>
                    <a:pt x="1369" y="468"/>
                  </a:cubicBezTo>
                  <a:cubicBezTo>
                    <a:pt x="1469" y="834"/>
                    <a:pt x="1335" y="1201"/>
                    <a:pt x="1002" y="1335"/>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8326750" y="3665425"/>
              <a:ext cx="36725" cy="32350"/>
            </a:xfrm>
            <a:custGeom>
              <a:avLst/>
              <a:gdLst/>
              <a:ahLst/>
              <a:cxnLst/>
              <a:rect l="l" t="t" r="r" b="b"/>
              <a:pathLst>
                <a:path w="1469" h="1294" extrusionOk="0">
                  <a:moveTo>
                    <a:pt x="738" y="1"/>
                  </a:moveTo>
                  <a:cubicBezTo>
                    <a:pt x="659" y="1"/>
                    <a:pt x="579" y="16"/>
                    <a:pt x="501" y="47"/>
                  </a:cubicBezTo>
                  <a:cubicBezTo>
                    <a:pt x="167" y="180"/>
                    <a:pt x="0" y="547"/>
                    <a:pt x="134" y="881"/>
                  </a:cubicBezTo>
                  <a:cubicBezTo>
                    <a:pt x="236" y="1136"/>
                    <a:pt x="475" y="1294"/>
                    <a:pt x="731" y="1294"/>
                  </a:cubicBezTo>
                  <a:cubicBezTo>
                    <a:pt x="810" y="1294"/>
                    <a:pt x="890" y="1279"/>
                    <a:pt x="968" y="1248"/>
                  </a:cubicBezTo>
                  <a:cubicBezTo>
                    <a:pt x="1301" y="1114"/>
                    <a:pt x="1468" y="747"/>
                    <a:pt x="1335" y="414"/>
                  </a:cubicBezTo>
                  <a:cubicBezTo>
                    <a:pt x="1233" y="159"/>
                    <a:pt x="994" y="1"/>
                    <a:pt x="7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8352600" y="3837550"/>
              <a:ext cx="20050" cy="20875"/>
            </a:xfrm>
            <a:custGeom>
              <a:avLst/>
              <a:gdLst/>
              <a:ahLst/>
              <a:cxnLst/>
              <a:rect l="l" t="t" r="r" b="b"/>
              <a:pathLst>
                <a:path w="802" h="835" fill="none" extrusionOk="0">
                  <a:moveTo>
                    <a:pt x="534" y="767"/>
                  </a:moveTo>
                  <a:cubicBezTo>
                    <a:pt x="367" y="834"/>
                    <a:pt x="134" y="734"/>
                    <a:pt x="67" y="567"/>
                  </a:cubicBezTo>
                  <a:cubicBezTo>
                    <a:pt x="1" y="367"/>
                    <a:pt x="101" y="167"/>
                    <a:pt x="267" y="100"/>
                  </a:cubicBezTo>
                  <a:cubicBezTo>
                    <a:pt x="468" y="0"/>
                    <a:pt x="668" y="100"/>
                    <a:pt x="734" y="300"/>
                  </a:cubicBezTo>
                  <a:cubicBezTo>
                    <a:pt x="801" y="467"/>
                    <a:pt x="734" y="701"/>
                    <a:pt x="534" y="767"/>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8310900" y="3566525"/>
              <a:ext cx="20050" cy="20875"/>
            </a:xfrm>
            <a:custGeom>
              <a:avLst/>
              <a:gdLst/>
              <a:ahLst/>
              <a:cxnLst/>
              <a:rect l="l" t="t" r="r" b="b"/>
              <a:pathLst>
                <a:path w="802" h="835" fill="none" extrusionOk="0">
                  <a:moveTo>
                    <a:pt x="534" y="767"/>
                  </a:moveTo>
                  <a:cubicBezTo>
                    <a:pt x="368" y="834"/>
                    <a:pt x="134" y="734"/>
                    <a:pt x="67" y="567"/>
                  </a:cubicBezTo>
                  <a:cubicBezTo>
                    <a:pt x="1" y="367"/>
                    <a:pt x="101" y="167"/>
                    <a:pt x="268" y="100"/>
                  </a:cubicBezTo>
                  <a:cubicBezTo>
                    <a:pt x="468" y="0"/>
                    <a:pt x="668" y="100"/>
                    <a:pt x="735" y="300"/>
                  </a:cubicBezTo>
                  <a:cubicBezTo>
                    <a:pt x="801" y="467"/>
                    <a:pt x="735" y="701"/>
                    <a:pt x="534" y="767"/>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8326750" y="3873925"/>
              <a:ext cx="36725" cy="32350"/>
            </a:xfrm>
            <a:custGeom>
              <a:avLst/>
              <a:gdLst/>
              <a:ahLst/>
              <a:cxnLst/>
              <a:rect l="l" t="t" r="r" b="b"/>
              <a:pathLst>
                <a:path w="1469" h="1294" extrusionOk="0">
                  <a:moveTo>
                    <a:pt x="738" y="0"/>
                  </a:moveTo>
                  <a:cubicBezTo>
                    <a:pt x="659" y="0"/>
                    <a:pt x="579" y="15"/>
                    <a:pt x="501" y="46"/>
                  </a:cubicBezTo>
                  <a:cubicBezTo>
                    <a:pt x="167" y="180"/>
                    <a:pt x="0" y="547"/>
                    <a:pt x="134" y="880"/>
                  </a:cubicBezTo>
                  <a:cubicBezTo>
                    <a:pt x="236" y="1136"/>
                    <a:pt x="475" y="1293"/>
                    <a:pt x="731" y="1293"/>
                  </a:cubicBezTo>
                  <a:cubicBezTo>
                    <a:pt x="810" y="1293"/>
                    <a:pt x="890" y="1278"/>
                    <a:pt x="968" y="1247"/>
                  </a:cubicBezTo>
                  <a:cubicBezTo>
                    <a:pt x="1301" y="1114"/>
                    <a:pt x="1468" y="747"/>
                    <a:pt x="1335" y="413"/>
                  </a:cubicBezTo>
                  <a:cubicBezTo>
                    <a:pt x="1233" y="158"/>
                    <a:pt x="994" y="0"/>
                    <a:pt x="7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8315900" y="3802500"/>
              <a:ext cx="26725" cy="24225"/>
            </a:xfrm>
            <a:custGeom>
              <a:avLst/>
              <a:gdLst/>
              <a:ahLst/>
              <a:cxnLst/>
              <a:rect l="l" t="t" r="r" b="b"/>
              <a:pathLst>
                <a:path w="1069" h="969" extrusionOk="0">
                  <a:moveTo>
                    <a:pt x="535" y="1"/>
                  </a:moveTo>
                  <a:cubicBezTo>
                    <a:pt x="478" y="1"/>
                    <a:pt x="421" y="12"/>
                    <a:pt x="368" y="35"/>
                  </a:cubicBezTo>
                  <a:cubicBezTo>
                    <a:pt x="101" y="135"/>
                    <a:pt x="1" y="401"/>
                    <a:pt x="101" y="668"/>
                  </a:cubicBezTo>
                  <a:cubicBezTo>
                    <a:pt x="178" y="848"/>
                    <a:pt x="354" y="969"/>
                    <a:pt x="538" y="969"/>
                  </a:cubicBezTo>
                  <a:cubicBezTo>
                    <a:pt x="593" y="969"/>
                    <a:pt x="648" y="958"/>
                    <a:pt x="701" y="935"/>
                  </a:cubicBezTo>
                  <a:cubicBezTo>
                    <a:pt x="968" y="835"/>
                    <a:pt x="1068" y="535"/>
                    <a:pt x="968" y="301"/>
                  </a:cubicBezTo>
                  <a:cubicBezTo>
                    <a:pt x="917" y="121"/>
                    <a:pt x="727" y="1"/>
                    <a:pt x="5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8346775" y="3719125"/>
              <a:ext cx="27525" cy="24225"/>
            </a:xfrm>
            <a:custGeom>
              <a:avLst/>
              <a:gdLst/>
              <a:ahLst/>
              <a:cxnLst/>
              <a:rect l="l" t="t" r="r" b="b"/>
              <a:pathLst>
                <a:path w="1101" h="969" extrusionOk="0">
                  <a:moveTo>
                    <a:pt x="549" y="0"/>
                  </a:moveTo>
                  <a:cubicBezTo>
                    <a:pt x="489" y="0"/>
                    <a:pt x="428" y="11"/>
                    <a:pt x="367" y="34"/>
                  </a:cubicBezTo>
                  <a:cubicBezTo>
                    <a:pt x="133" y="134"/>
                    <a:pt x="0" y="401"/>
                    <a:pt x="100" y="668"/>
                  </a:cubicBezTo>
                  <a:cubicBezTo>
                    <a:pt x="177" y="848"/>
                    <a:pt x="353" y="968"/>
                    <a:pt x="552" y="968"/>
                  </a:cubicBezTo>
                  <a:cubicBezTo>
                    <a:pt x="612" y="968"/>
                    <a:pt x="673" y="957"/>
                    <a:pt x="734" y="934"/>
                  </a:cubicBezTo>
                  <a:cubicBezTo>
                    <a:pt x="967" y="834"/>
                    <a:pt x="1101" y="534"/>
                    <a:pt x="1001" y="301"/>
                  </a:cubicBezTo>
                  <a:cubicBezTo>
                    <a:pt x="924" y="121"/>
                    <a:pt x="747" y="0"/>
                    <a:pt x="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8526900" y="3528150"/>
              <a:ext cx="115925" cy="437000"/>
            </a:xfrm>
            <a:custGeom>
              <a:avLst/>
              <a:gdLst/>
              <a:ahLst/>
              <a:cxnLst/>
              <a:rect l="l" t="t" r="r" b="b"/>
              <a:pathLst>
                <a:path w="4637" h="17480" fill="none" extrusionOk="0">
                  <a:moveTo>
                    <a:pt x="2302" y="17480"/>
                  </a:moveTo>
                  <a:lnTo>
                    <a:pt x="2302" y="17480"/>
                  </a:lnTo>
                  <a:cubicBezTo>
                    <a:pt x="1034" y="17480"/>
                    <a:pt x="0" y="16446"/>
                    <a:pt x="0" y="15178"/>
                  </a:cubicBezTo>
                  <a:lnTo>
                    <a:pt x="0" y="1"/>
                  </a:lnTo>
                  <a:lnTo>
                    <a:pt x="4637" y="1"/>
                  </a:lnTo>
                  <a:lnTo>
                    <a:pt x="4637" y="15178"/>
                  </a:lnTo>
                  <a:cubicBezTo>
                    <a:pt x="4637" y="16446"/>
                    <a:pt x="3603" y="17480"/>
                    <a:pt x="2302" y="17480"/>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8546900" y="3579850"/>
              <a:ext cx="73425" cy="354450"/>
            </a:xfrm>
            <a:custGeom>
              <a:avLst/>
              <a:gdLst/>
              <a:ahLst/>
              <a:cxnLst/>
              <a:rect l="l" t="t" r="r" b="b"/>
              <a:pathLst>
                <a:path w="2937" h="14178" extrusionOk="0">
                  <a:moveTo>
                    <a:pt x="1" y="1"/>
                  </a:moveTo>
                  <a:lnTo>
                    <a:pt x="1" y="12710"/>
                  </a:lnTo>
                  <a:cubicBezTo>
                    <a:pt x="1" y="13510"/>
                    <a:pt x="668" y="14178"/>
                    <a:pt x="1468" y="14178"/>
                  </a:cubicBezTo>
                  <a:cubicBezTo>
                    <a:pt x="2269" y="14178"/>
                    <a:pt x="2936" y="13510"/>
                    <a:pt x="2936" y="12710"/>
                  </a:cubicBezTo>
                  <a:lnTo>
                    <a:pt x="29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8572750" y="3604875"/>
              <a:ext cx="36725" cy="36725"/>
            </a:xfrm>
            <a:custGeom>
              <a:avLst/>
              <a:gdLst/>
              <a:ahLst/>
              <a:cxnLst/>
              <a:rect l="l" t="t" r="r" b="b"/>
              <a:pathLst>
                <a:path w="1469" h="1469" fill="none" extrusionOk="0">
                  <a:moveTo>
                    <a:pt x="968" y="1335"/>
                  </a:moveTo>
                  <a:cubicBezTo>
                    <a:pt x="635" y="1468"/>
                    <a:pt x="268" y="1301"/>
                    <a:pt x="134" y="968"/>
                  </a:cubicBezTo>
                  <a:cubicBezTo>
                    <a:pt x="1" y="634"/>
                    <a:pt x="168" y="234"/>
                    <a:pt x="501" y="101"/>
                  </a:cubicBezTo>
                  <a:cubicBezTo>
                    <a:pt x="835" y="1"/>
                    <a:pt x="1202" y="134"/>
                    <a:pt x="1335" y="468"/>
                  </a:cubicBezTo>
                  <a:cubicBezTo>
                    <a:pt x="1469" y="834"/>
                    <a:pt x="1302" y="1201"/>
                    <a:pt x="968" y="1335"/>
                  </a:cubicBezTo>
                  <a:close/>
                </a:path>
              </a:pathLst>
            </a:custGeom>
            <a:noFill/>
            <a:ln w="50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8566925" y="3665425"/>
              <a:ext cx="36725" cy="32350"/>
            </a:xfrm>
            <a:custGeom>
              <a:avLst/>
              <a:gdLst/>
              <a:ahLst/>
              <a:cxnLst/>
              <a:rect l="l" t="t" r="r" b="b"/>
              <a:pathLst>
                <a:path w="1469" h="1294" extrusionOk="0">
                  <a:moveTo>
                    <a:pt x="737" y="1"/>
                  </a:moveTo>
                  <a:cubicBezTo>
                    <a:pt x="659" y="1"/>
                    <a:pt x="579" y="16"/>
                    <a:pt x="501" y="47"/>
                  </a:cubicBezTo>
                  <a:cubicBezTo>
                    <a:pt x="167" y="180"/>
                    <a:pt x="0" y="547"/>
                    <a:pt x="134" y="881"/>
                  </a:cubicBezTo>
                  <a:cubicBezTo>
                    <a:pt x="236" y="1136"/>
                    <a:pt x="475" y="1294"/>
                    <a:pt x="731" y="1294"/>
                  </a:cubicBezTo>
                  <a:cubicBezTo>
                    <a:pt x="809" y="1294"/>
                    <a:pt x="890" y="1279"/>
                    <a:pt x="968" y="1248"/>
                  </a:cubicBezTo>
                  <a:cubicBezTo>
                    <a:pt x="1301" y="1114"/>
                    <a:pt x="1468" y="747"/>
                    <a:pt x="1335" y="414"/>
                  </a:cubicBezTo>
                  <a:cubicBezTo>
                    <a:pt x="1232" y="159"/>
                    <a:pt x="993" y="1"/>
                    <a:pt x="7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8591950" y="3837550"/>
              <a:ext cx="20850" cy="20875"/>
            </a:xfrm>
            <a:custGeom>
              <a:avLst/>
              <a:gdLst/>
              <a:ahLst/>
              <a:cxnLst/>
              <a:rect l="l" t="t" r="r" b="b"/>
              <a:pathLst>
                <a:path w="834" h="835" fill="none" extrusionOk="0">
                  <a:moveTo>
                    <a:pt x="567" y="767"/>
                  </a:moveTo>
                  <a:cubicBezTo>
                    <a:pt x="367" y="834"/>
                    <a:pt x="167" y="734"/>
                    <a:pt x="100" y="567"/>
                  </a:cubicBezTo>
                  <a:cubicBezTo>
                    <a:pt x="0" y="367"/>
                    <a:pt x="100" y="167"/>
                    <a:pt x="300" y="100"/>
                  </a:cubicBezTo>
                  <a:cubicBezTo>
                    <a:pt x="467" y="0"/>
                    <a:pt x="701" y="100"/>
                    <a:pt x="767" y="300"/>
                  </a:cubicBezTo>
                  <a:cubicBezTo>
                    <a:pt x="834" y="467"/>
                    <a:pt x="734" y="701"/>
                    <a:pt x="567" y="767"/>
                  </a:cubicBezTo>
                  <a:close/>
                </a:path>
              </a:pathLst>
            </a:custGeom>
            <a:noFill/>
            <a:ln w="50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2"/>
            <p:cNvSpPr/>
            <p:nvPr/>
          </p:nvSpPr>
          <p:spPr>
            <a:xfrm>
              <a:off x="8561075" y="3765000"/>
              <a:ext cx="20050" cy="20025"/>
            </a:xfrm>
            <a:custGeom>
              <a:avLst/>
              <a:gdLst/>
              <a:ahLst/>
              <a:cxnLst/>
              <a:rect l="l" t="t" r="r" b="b"/>
              <a:pathLst>
                <a:path w="802" h="801" fill="none" extrusionOk="0">
                  <a:moveTo>
                    <a:pt x="535" y="734"/>
                  </a:moveTo>
                  <a:cubicBezTo>
                    <a:pt x="368" y="801"/>
                    <a:pt x="134" y="734"/>
                    <a:pt x="68" y="534"/>
                  </a:cubicBezTo>
                  <a:cubicBezTo>
                    <a:pt x="1" y="367"/>
                    <a:pt x="101" y="134"/>
                    <a:pt x="268" y="67"/>
                  </a:cubicBezTo>
                  <a:cubicBezTo>
                    <a:pt x="468" y="0"/>
                    <a:pt x="668" y="100"/>
                    <a:pt x="735" y="267"/>
                  </a:cubicBezTo>
                  <a:cubicBezTo>
                    <a:pt x="801" y="467"/>
                    <a:pt x="735" y="667"/>
                    <a:pt x="535" y="734"/>
                  </a:cubicBezTo>
                  <a:close/>
                </a:path>
              </a:pathLst>
            </a:custGeom>
            <a:noFill/>
            <a:ln w="50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2"/>
            <p:cNvSpPr/>
            <p:nvPr/>
          </p:nvSpPr>
          <p:spPr>
            <a:xfrm>
              <a:off x="8566925" y="3873925"/>
              <a:ext cx="36725" cy="32350"/>
            </a:xfrm>
            <a:custGeom>
              <a:avLst/>
              <a:gdLst/>
              <a:ahLst/>
              <a:cxnLst/>
              <a:rect l="l" t="t" r="r" b="b"/>
              <a:pathLst>
                <a:path w="1469" h="1294" extrusionOk="0">
                  <a:moveTo>
                    <a:pt x="737" y="0"/>
                  </a:moveTo>
                  <a:cubicBezTo>
                    <a:pt x="659" y="0"/>
                    <a:pt x="579" y="15"/>
                    <a:pt x="501" y="46"/>
                  </a:cubicBezTo>
                  <a:cubicBezTo>
                    <a:pt x="167" y="180"/>
                    <a:pt x="0" y="547"/>
                    <a:pt x="134" y="880"/>
                  </a:cubicBezTo>
                  <a:cubicBezTo>
                    <a:pt x="236" y="1136"/>
                    <a:pt x="475" y="1293"/>
                    <a:pt x="731" y="1293"/>
                  </a:cubicBezTo>
                  <a:cubicBezTo>
                    <a:pt x="809" y="1293"/>
                    <a:pt x="890" y="1278"/>
                    <a:pt x="968" y="1247"/>
                  </a:cubicBezTo>
                  <a:cubicBezTo>
                    <a:pt x="1301" y="1114"/>
                    <a:pt x="1468" y="747"/>
                    <a:pt x="1335" y="413"/>
                  </a:cubicBezTo>
                  <a:cubicBezTo>
                    <a:pt x="1232" y="158"/>
                    <a:pt x="993" y="0"/>
                    <a:pt x="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8555250" y="3802500"/>
              <a:ext cx="27550" cy="24225"/>
            </a:xfrm>
            <a:custGeom>
              <a:avLst/>
              <a:gdLst/>
              <a:ahLst/>
              <a:cxnLst/>
              <a:rect l="l" t="t" r="r" b="b"/>
              <a:pathLst>
                <a:path w="1102" h="969" extrusionOk="0">
                  <a:moveTo>
                    <a:pt x="549" y="1"/>
                  </a:moveTo>
                  <a:cubicBezTo>
                    <a:pt x="490" y="1"/>
                    <a:pt x="428" y="12"/>
                    <a:pt x="367" y="35"/>
                  </a:cubicBezTo>
                  <a:cubicBezTo>
                    <a:pt x="134" y="135"/>
                    <a:pt x="0" y="401"/>
                    <a:pt x="100" y="668"/>
                  </a:cubicBezTo>
                  <a:cubicBezTo>
                    <a:pt x="178" y="848"/>
                    <a:pt x="354" y="969"/>
                    <a:pt x="553" y="969"/>
                  </a:cubicBezTo>
                  <a:cubicBezTo>
                    <a:pt x="612" y="969"/>
                    <a:pt x="673" y="958"/>
                    <a:pt x="734" y="935"/>
                  </a:cubicBezTo>
                  <a:cubicBezTo>
                    <a:pt x="968" y="835"/>
                    <a:pt x="1101" y="535"/>
                    <a:pt x="1001" y="301"/>
                  </a:cubicBezTo>
                  <a:cubicBezTo>
                    <a:pt x="924" y="121"/>
                    <a:pt x="748" y="1"/>
                    <a:pt x="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8586925" y="3719125"/>
              <a:ext cx="26725" cy="24225"/>
            </a:xfrm>
            <a:custGeom>
              <a:avLst/>
              <a:gdLst/>
              <a:ahLst/>
              <a:cxnLst/>
              <a:rect l="l" t="t" r="r" b="b"/>
              <a:pathLst>
                <a:path w="1069" h="969" extrusionOk="0">
                  <a:moveTo>
                    <a:pt x="535" y="0"/>
                  </a:moveTo>
                  <a:cubicBezTo>
                    <a:pt x="478" y="0"/>
                    <a:pt x="421" y="11"/>
                    <a:pt x="368" y="34"/>
                  </a:cubicBezTo>
                  <a:cubicBezTo>
                    <a:pt x="101" y="134"/>
                    <a:pt x="1" y="401"/>
                    <a:pt x="101" y="668"/>
                  </a:cubicBezTo>
                  <a:cubicBezTo>
                    <a:pt x="178" y="848"/>
                    <a:pt x="354" y="968"/>
                    <a:pt x="538" y="968"/>
                  </a:cubicBezTo>
                  <a:cubicBezTo>
                    <a:pt x="593" y="968"/>
                    <a:pt x="648" y="957"/>
                    <a:pt x="701" y="934"/>
                  </a:cubicBezTo>
                  <a:cubicBezTo>
                    <a:pt x="968" y="834"/>
                    <a:pt x="1068" y="534"/>
                    <a:pt x="968" y="301"/>
                  </a:cubicBezTo>
                  <a:cubicBezTo>
                    <a:pt x="917" y="121"/>
                    <a:pt x="727"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7807200" y="3528150"/>
              <a:ext cx="115950" cy="437000"/>
            </a:xfrm>
            <a:custGeom>
              <a:avLst/>
              <a:gdLst/>
              <a:ahLst/>
              <a:cxnLst/>
              <a:rect l="l" t="t" r="r" b="b"/>
              <a:pathLst>
                <a:path w="4638" h="17480" fill="none" extrusionOk="0">
                  <a:moveTo>
                    <a:pt x="2336" y="17480"/>
                  </a:moveTo>
                  <a:lnTo>
                    <a:pt x="2336" y="17480"/>
                  </a:lnTo>
                  <a:cubicBezTo>
                    <a:pt x="1035" y="17480"/>
                    <a:pt x="1" y="16446"/>
                    <a:pt x="1" y="15178"/>
                  </a:cubicBezTo>
                  <a:lnTo>
                    <a:pt x="1" y="1"/>
                  </a:lnTo>
                  <a:lnTo>
                    <a:pt x="4638" y="1"/>
                  </a:lnTo>
                  <a:lnTo>
                    <a:pt x="4638" y="15178"/>
                  </a:lnTo>
                  <a:cubicBezTo>
                    <a:pt x="4638" y="16446"/>
                    <a:pt x="3604" y="17480"/>
                    <a:pt x="2336" y="17480"/>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7827225" y="3685775"/>
              <a:ext cx="76750" cy="250200"/>
            </a:xfrm>
            <a:custGeom>
              <a:avLst/>
              <a:gdLst/>
              <a:ahLst/>
              <a:cxnLst/>
              <a:rect l="l" t="t" r="r" b="b"/>
              <a:pathLst>
                <a:path w="3070" h="10008" extrusionOk="0">
                  <a:moveTo>
                    <a:pt x="1" y="0"/>
                  </a:moveTo>
                  <a:lnTo>
                    <a:pt x="1" y="8473"/>
                  </a:lnTo>
                  <a:cubicBezTo>
                    <a:pt x="1" y="9340"/>
                    <a:pt x="668" y="10007"/>
                    <a:pt x="1535" y="10007"/>
                  </a:cubicBezTo>
                  <a:cubicBezTo>
                    <a:pt x="2369" y="10007"/>
                    <a:pt x="3069" y="9340"/>
                    <a:pt x="3069" y="8473"/>
                  </a:cubicBez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7846400" y="3739150"/>
              <a:ext cx="30875" cy="31700"/>
            </a:xfrm>
            <a:custGeom>
              <a:avLst/>
              <a:gdLst/>
              <a:ahLst/>
              <a:cxnLst/>
              <a:rect l="l" t="t" r="r" b="b"/>
              <a:pathLst>
                <a:path w="1235" h="1268" fill="none" extrusionOk="0">
                  <a:moveTo>
                    <a:pt x="34" y="600"/>
                  </a:moveTo>
                  <a:cubicBezTo>
                    <a:pt x="67" y="267"/>
                    <a:pt x="334" y="0"/>
                    <a:pt x="668" y="33"/>
                  </a:cubicBezTo>
                  <a:cubicBezTo>
                    <a:pt x="1001" y="67"/>
                    <a:pt x="1235" y="367"/>
                    <a:pt x="1235" y="701"/>
                  </a:cubicBezTo>
                  <a:cubicBezTo>
                    <a:pt x="1202" y="1034"/>
                    <a:pt x="901" y="1268"/>
                    <a:pt x="568" y="1234"/>
                  </a:cubicBezTo>
                  <a:cubicBezTo>
                    <a:pt x="234" y="1201"/>
                    <a:pt x="1" y="934"/>
                    <a:pt x="34" y="600"/>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7825550" y="3634900"/>
              <a:ext cx="30900" cy="31700"/>
            </a:xfrm>
            <a:custGeom>
              <a:avLst/>
              <a:gdLst/>
              <a:ahLst/>
              <a:cxnLst/>
              <a:rect l="l" t="t" r="r" b="b"/>
              <a:pathLst>
                <a:path w="1236" h="1268" fill="none" extrusionOk="0">
                  <a:moveTo>
                    <a:pt x="34" y="601"/>
                  </a:moveTo>
                  <a:cubicBezTo>
                    <a:pt x="68" y="267"/>
                    <a:pt x="334" y="0"/>
                    <a:pt x="668" y="34"/>
                  </a:cubicBezTo>
                  <a:cubicBezTo>
                    <a:pt x="1002" y="67"/>
                    <a:pt x="1235" y="367"/>
                    <a:pt x="1235" y="701"/>
                  </a:cubicBezTo>
                  <a:cubicBezTo>
                    <a:pt x="1202" y="1034"/>
                    <a:pt x="901" y="1268"/>
                    <a:pt x="568" y="1235"/>
                  </a:cubicBezTo>
                  <a:cubicBezTo>
                    <a:pt x="234" y="1201"/>
                    <a:pt x="1" y="934"/>
                    <a:pt x="34" y="601"/>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7864750" y="3699875"/>
              <a:ext cx="30875" cy="30125"/>
            </a:xfrm>
            <a:custGeom>
              <a:avLst/>
              <a:gdLst/>
              <a:ahLst/>
              <a:cxnLst/>
              <a:rect l="l" t="t" r="r" b="b"/>
              <a:pathLst>
                <a:path w="1235" h="1205" extrusionOk="0">
                  <a:moveTo>
                    <a:pt x="605" y="0"/>
                  </a:moveTo>
                  <a:cubicBezTo>
                    <a:pt x="301" y="0"/>
                    <a:pt x="65" y="225"/>
                    <a:pt x="34" y="537"/>
                  </a:cubicBezTo>
                  <a:cubicBezTo>
                    <a:pt x="1" y="871"/>
                    <a:pt x="234" y="1171"/>
                    <a:pt x="568" y="1204"/>
                  </a:cubicBezTo>
                  <a:cubicBezTo>
                    <a:pt x="901" y="1204"/>
                    <a:pt x="1201" y="971"/>
                    <a:pt x="1235" y="637"/>
                  </a:cubicBezTo>
                  <a:cubicBezTo>
                    <a:pt x="1235" y="303"/>
                    <a:pt x="1001" y="37"/>
                    <a:pt x="668" y="3"/>
                  </a:cubicBezTo>
                  <a:cubicBezTo>
                    <a:pt x="647" y="1"/>
                    <a:pt x="626" y="0"/>
                    <a:pt x="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7844750" y="3817525"/>
              <a:ext cx="20850" cy="20875"/>
            </a:xfrm>
            <a:custGeom>
              <a:avLst/>
              <a:gdLst/>
              <a:ahLst/>
              <a:cxnLst/>
              <a:rect l="l" t="t" r="r" b="b"/>
              <a:pathLst>
                <a:path w="834" h="835" fill="none" extrusionOk="0">
                  <a:moveTo>
                    <a:pt x="701" y="167"/>
                  </a:moveTo>
                  <a:cubicBezTo>
                    <a:pt x="834" y="334"/>
                    <a:pt x="834" y="568"/>
                    <a:pt x="667" y="701"/>
                  </a:cubicBezTo>
                  <a:cubicBezTo>
                    <a:pt x="500" y="835"/>
                    <a:pt x="267" y="835"/>
                    <a:pt x="133" y="668"/>
                  </a:cubicBezTo>
                  <a:cubicBezTo>
                    <a:pt x="0" y="501"/>
                    <a:pt x="33" y="267"/>
                    <a:pt x="200" y="134"/>
                  </a:cubicBezTo>
                  <a:cubicBezTo>
                    <a:pt x="334" y="1"/>
                    <a:pt x="567" y="34"/>
                    <a:pt x="701" y="167"/>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7876425" y="3599050"/>
              <a:ext cx="20875" cy="20850"/>
            </a:xfrm>
            <a:custGeom>
              <a:avLst/>
              <a:gdLst/>
              <a:ahLst/>
              <a:cxnLst/>
              <a:rect l="l" t="t" r="r" b="b"/>
              <a:pathLst>
                <a:path w="835" h="834" fill="none" extrusionOk="0">
                  <a:moveTo>
                    <a:pt x="701" y="167"/>
                  </a:moveTo>
                  <a:cubicBezTo>
                    <a:pt x="835" y="334"/>
                    <a:pt x="801" y="567"/>
                    <a:pt x="668" y="701"/>
                  </a:cubicBezTo>
                  <a:cubicBezTo>
                    <a:pt x="501" y="834"/>
                    <a:pt x="267" y="801"/>
                    <a:pt x="134" y="634"/>
                  </a:cubicBezTo>
                  <a:cubicBezTo>
                    <a:pt x="1" y="500"/>
                    <a:pt x="1" y="267"/>
                    <a:pt x="167" y="133"/>
                  </a:cubicBezTo>
                  <a:cubicBezTo>
                    <a:pt x="334" y="0"/>
                    <a:pt x="568" y="0"/>
                    <a:pt x="701" y="167"/>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7862250" y="3845100"/>
              <a:ext cx="33375" cy="29875"/>
            </a:xfrm>
            <a:custGeom>
              <a:avLst/>
              <a:gdLst/>
              <a:ahLst/>
              <a:cxnLst/>
              <a:rect l="l" t="t" r="r" b="b"/>
              <a:pathLst>
                <a:path w="1335" h="1195" extrusionOk="0">
                  <a:moveTo>
                    <a:pt x="660" y="0"/>
                  </a:moveTo>
                  <a:cubicBezTo>
                    <a:pt x="523" y="0"/>
                    <a:pt x="386" y="43"/>
                    <a:pt x="267" y="132"/>
                  </a:cubicBezTo>
                  <a:cubicBezTo>
                    <a:pt x="34" y="332"/>
                    <a:pt x="1" y="732"/>
                    <a:pt x="201" y="966"/>
                  </a:cubicBezTo>
                  <a:cubicBezTo>
                    <a:pt x="334" y="1118"/>
                    <a:pt x="511" y="1194"/>
                    <a:pt x="688" y="1194"/>
                  </a:cubicBezTo>
                  <a:cubicBezTo>
                    <a:pt x="821" y="1194"/>
                    <a:pt x="954" y="1152"/>
                    <a:pt x="1068" y="1066"/>
                  </a:cubicBezTo>
                  <a:cubicBezTo>
                    <a:pt x="1301" y="832"/>
                    <a:pt x="1335" y="465"/>
                    <a:pt x="1135" y="199"/>
                  </a:cubicBezTo>
                  <a:cubicBezTo>
                    <a:pt x="1005" y="68"/>
                    <a:pt x="833"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2"/>
            <p:cNvSpPr/>
            <p:nvPr/>
          </p:nvSpPr>
          <p:spPr>
            <a:xfrm>
              <a:off x="7871425" y="3785675"/>
              <a:ext cx="25875" cy="22875"/>
            </a:xfrm>
            <a:custGeom>
              <a:avLst/>
              <a:gdLst/>
              <a:ahLst/>
              <a:cxnLst/>
              <a:rect l="l" t="t" r="r" b="b"/>
              <a:pathLst>
                <a:path w="1035" h="915" extrusionOk="0">
                  <a:moveTo>
                    <a:pt x="503" y="0"/>
                  </a:moveTo>
                  <a:cubicBezTo>
                    <a:pt x="403" y="0"/>
                    <a:pt x="306" y="35"/>
                    <a:pt x="234" y="107"/>
                  </a:cubicBezTo>
                  <a:cubicBezTo>
                    <a:pt x="34" y="274"/>
                    <a:pt x="0" y="541"/>
                    <a:pt x="167" y="741"/>
                  </a:cubicBezTo>
                  <a:cubicBezTo>
                    <a:pt x="262" y="855"/>
                    <a:pt x="389" y="914"/>
                    <a:pt x="518" y="914"/>
                  </a:cubicBezTo>
                  <a:cubicBezTo>
                    <a:pt x="616" y="914"/>
                    <a:pt x="715" y="880"/>
                    <a:pt x="801" y="808"/>
                  </a:cubicBezTo>
                  <a:cubicBezTo>
                    <a:pt x="1001" y="641"/>
                    <a:pt x="1035" y="341"/>
                    <a:pt x="868" y="174"/>
                  </a:cubicBezTo>
                  <a:cubicBezTo>
                    <a:pt x="773" y="60"/>
                    <a:pt x="635" y="0"/>
                    <a:pt x="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a:off x="7829725" y="3556350"/>
              <a:ext cx="25875" cy="22875"/>
            </a:xfrm>
            <a:custGeom>
              <a:avLst/>
              <a:gdLst/>
              <a:ahLst/>
              <a:cxnLst/>
              <a:rect l="l" t="t" r="r" b="b"/>
              <a:pathLst>
                <a:path w="1035" h="915" extrusionOk="0">
                  <a:moveTo>
                    <a:pt x="504" y="0"/>
                  </a:moveTo>
                  <a:cubicBezTo>
                    <a:pt x="403" y="0"/>
                    <a:pt x="306" y="35"/>
                    <a:pt x="234" y="107"/>
                  </a:cubicBezTo>
                  <a:cubicBezTo>
                    <a:pt x="34" y="274"/>
                    <a:pt x="1" y="541"/>
                    <a:pt x="167" y="741"/>
                  </a:cubicBezTo>
                  <a:cubicBezTo>
                    <a:pt x="262" y="854"/>
                    <a:pt x="389" y="914"/>
                    <a:pt x="518" y="914"/>
                  </a:cubicBezTo>
                  <a:cubicBezTo>
                    <a:pt x="616" y="914"/>
                    <a:pt x="715" y="879"/>
                    <a:pt x="801" y="807"/>
                  </a:cubicBezTo>
                  <a:cubicBezTo>
                    <a:pt x="1001" y="641"/>
                    <a:pt x="1035" y="340"/>
                    <a:pt x="868" y="174"/>
                  </a:cubicBezTo>
                  <a:cubicBezTo>
                    <a:pt x="773" y="60"/>
                    <a:pt x="636" y="0"/>
                    <a:pt x="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7840575" y="3889900"/>
              <a:ext cx="25025" cy="22900"/>
            </a:xfrm>
            <a:custGeom>
              <a:avLst/>
              <a:gdLst/>
              <a:ahLst/>
              <a:cxnLst/>
              <a:rect l="l" t="t" r="r" b="b"/>
              <a:pathLst>
                <a:path w="1001" h="916" extrusionOk="0">
                  <a:moveTo>
                    <a:pt x="494" y="1"/>
                  </a:moveTo>
                  <a:cubicBezTo>
                    <a:pt x="392" y="1"/>
                    <a:pt x="287" y="36"/>
                    <a:pt x="200" y="108"/>
                  </a:cubicBezTo>
                  <a:cubicBezTo>
                    <a:pt x="0" y="275"/>
                    <a:pt x="0" y="541"/>
                    <a:pt x="134" y="742"/>
                  </a:cubicBezTo>
                  <a:cubicBezTo>
                    <a:pt x="228" y="855"/>
                    <a:pt x="366" y="915"/>
                    <a:pt x="504" y="915"/>
                  </a:cubicBezTo>
                  <a:cubicBezTo>
                    <a:pt x="609" y="915"/>
                    <a:pt x="714" y="880"/>
                    <a:pt x="801" y="808"/>
                  </a:cubicBezTo>
                  <a:cubicBezTo>
                    <a:pt x="968" y="641"/>
                    <a:pt x="1001" y="341"/>
                    <a:pt x="834" y="174"/>
                  </a:cubicBezTo>
                  <a:cubicBezTo>
                    <a:pt x="758" y="61"/>
                    <a:pt x="629" y="1"/>
                    <a:pt x="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7728825" y="3746650"/>
              <a:ext cx="993225" cy="310250"/>
            </a:xfrm>
            <a:custGeom>
              <a:avLst/>
              <a:gdLst/>
              <a:ahLst/>
              <a:cxnLst/>
              <a:rect l="l" t="t" r="r" b="b"/>
              <a:pathLst>
                <a:path w="39729" h="12410" fill="none" extrusionOk="0">
                  <a:moveTo>
                    <a:pt x="0" y="0"/>
                  </a:moveTo>
                  <a:lnTo>
                    <a:pt x="39729" y="0"/>
                  </a:lnTo>
                  <a:lnTo>
                    <a:pt x="39729" y="12409"/>
                  </a:lnTo>
                  <a:lnTo>
                    <a:pt x="0" y="12409"/>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8320075" y="3296325"/>
              <a:ext cx="90100" cy="90075"/>
            </a:xfrm>
            <a:custGeom>
              <a:avLst/>
              <a:gdLst/>
              <a:ahLst/>
              <a:cxnLst/>
              <a:rect l="l" t="t" r="r" b="b"/>
              <a:pathLst>
                <a:path w="3604" h="3603" fill="none" extrusionOk="0">
                  <a:moveTo>
                    <a:pt x="3603" y="1802"/>
                  </a:moveTo>
                  <a:cubicBezTo>
                    <a:pt x="3603" y="2802"/>
                    <a:pt x="2803" y="3603"/>
                    <a:pt x="1802" y="3603"/>
                  </a:cubicBezTo>
                  <a:cubicBezTo>
                    <a:pt x="801" y="3603"/>
                    <a:pt x="1" y="2802"/>
                    <a:pt x="1" y="1802"/>
                  </a:cubicBezTo>
                  <a:cubicBezTo>
                    <a:pt x="1" y="801"/>
                    <a:pt x="801" y="0"/>
                    <a:pt x="1802" y="0"/>
                  </a:cubicBezTo>
                  <a:cubicBezTo>
                    <a:pt x="2803" y="0"/>
                    <a:pt x="3603" y="801"/>
                    <a:pt x="3603" y="1802"/>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7944800" y="3931775"/>
              <a:ext cx="90100" cy="90925"/>
            </a:xfrm>
            <a:custGeom>
              <a:avLst/>
              <a:gdLst/>
              <a:ahLst/>
              <a:cxnLst/>
              <a:rect l="l" t="t" r="r" b="b"/>
              <a:pathLst>
                <a:path w="3604" h="3637" fill="none" extrusionOk="0">
                  <a:moveTo>
                    <a:pt x="3603" y="1835"/>
                  </a:moveTo>
                  <a:cubicBezTo>
                    <a:pt x="3603" y="2836"/>
                    <a:pt x="2803" y="3636"/>
                    <a:pt x="1802" y="3636"/>
                  </a:cubicBezTo>
                  <a:cubicBezTo>
                    <a:pt x="801" y="3636"/>
                    <a:pt x="1" y="2836"/>
                    <a:pt x="1" y="1835"/>
                  </a:cubicBezTo>
                  <a:cubicBezTo>
                    <a:pt x="1" y="834"/>
                    <a:pt x="801" y="1"/>
                    <a:pt x="1802" y="1"/>
                  </a:cubicBezTo>
                  <a:cubicBezTo>
                    <a:pt x="2803" y="1"/>
                    <a:pt x="3603" y="834"/>
                    <a:pt x="3603" y="1835"/>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8079900" y="3425575"/>
              <a:ext cx="45075" cy="44225"/>
            </a:xfrm>
            <a:custGeom>
              <a:avLst/>
              <a:gdLst/>
              <a:ahLst/>
              <a:cxnLst/>
              <a:rect l="l" t="t" r="r" b="b"/>
              <a:pathLst>
                <a:path w="1803" h="1769" fill="none" extrusionOk="0">
                  <a:moveTo>
                    <a:pt x="1802" y="901"/>
                  </a:moveTo>
                  <a:cubicBezTo>
                    <a:pt x="1802" y="1402"/>
                    <a:pt x="1402" y="1769"/>
                    <a:pt x="901" y="1769"/>
                  </a:cubicBezTo>
                  <a:cubicBezTo>
                    <a:pt x="401" y="1769"/>
                    <a:pt x="1" y="1402"/>
                    <a:pt x="1" y="901"/>
                  </a:cubicBezTo>
                  <a:cubicBezTo>
                    <a:pt x="1" y="401"/>
                    <a:pt x="401" y="1"/>
                    <a:pt x="901" y="1"/>
                  </a:cubicBezTo>
                  <a:cubicBezTo>
                    <a:pt x="1402" y="1"/>
                    <a:pt x="1802" y="401"/>
                    <a:pt x="1802"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8445175" y="3644075"/>
              <a:ext cx="44225" cy="45050"/>
            </a:xfrm>
            <a:custGeom>
              <a:avLst/>
              <a:gdLst/>
              <a:ahLst/>
              <a:cxnLst/>
              <a:rect l="l" t="t" r="r" b="b"/>
              <a:pathLst>
                <a:path w="1769" h="1802" fill="none" extrusionOk="0">
                  <a:moveTo>
                    <a:pt x="1768" y="901"/>
                  </a:moveTo>
                  <a:cubicBezTo>
                    <a:pt x="1768" y="1401"/>
                    <a:pt x="1368" y="1802"/>
                    <a:pt x="867" y="1802"/>
                  </a:cubicBezTo>
                  <a:cubicBezTo>
                    <a:pt x="400" y="1802"/>
                    <a:pt x="0" y="1401"/>
                    <a:pt x="0" y="901"/>
                  </a:cubicBezTo>
                  <a:cubicBezTo>
                    <a:pt x="0" y="434"/>
                    <a:pt x="400" y="34"/>
                    <a:pt x="867" y="34"/>
                  </a:cubicBezTo>
                  <a:cubicBezTo>
                    <a:pt x="1368" y="0"/>
                    <a:pt x="1768" y="401"/>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8174150" y="3821700"/>
              <a:ext cx="44225" cy="44225"/>
            </a:xfrm>
            <a:custGeom>
              <a:avLst/>
              <a:gdLst/>
              <a:ahLst/>
              <a:cxnLst/>
              <a:rect l="l" t="t" r="r" b="b"/>
              <a:pathLst>
                <a:path w="1769" h="1769" fill="none" extrusionOk="0">
                  <a:moveTo>
                    <a:pt x="1768" y="901"/>
                  </a:moveTo>
                  <a:cubicBezTo>
                    <a:pt x="1768" y="1401"/>
                    <a:pt x="1368" y="1768"/>
                    <a:pt x="867" y="1768"/>
                  </a:cubicBezTo>
                  <a:cubicBezTo>
                    <a:pt x="400" y="1768"/>
                    <a:pt x="0" y="1401"/>
                    <a:pt x="0" y="901"/>
                  </a:cubicBezTo>
                  <a:cubicBezTo>
                    <a:pt x="0" y="401"/>
                    <a:pt x="400" y="0"/>
                    <a:pt x="867" y="0"/>
                  </a:cubicBezTo>
                  <a:cubicBezTo>
                    <a:pt x="1368" y="0"/>
                    <a:pt x="1768" y="401"/>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7736325" y="3435600"/>
              <a:ext cx="44225" cy="45050"/>
            </a:xfrm>
            <a:custGeom>
              <a:avLst/>
              <a:gdLst/>
              <a:ahLst/>
              <a:cxnLst/>
              <a:rect l="l" t="t" r="r" b="b"/>
              <a:pathLst>
                <a:path w="1769" h="1802" fill="none" extrusionOk="0">
                  <a:moveTo>
                    <a:pt x="1769" y="901"/>
                  </a:moveTo>
                  <a:cubicBezTo>
                    <a:pt x="1769" y="1401"/>
                    <a:pt x="1368" y="1801"/>
                    <a:pt x="868" y="1801"/>
                  </a:cubicBezTo>
                  <a:cubicBezTo>
                    <a:pt x="401" y="1801"/>
                    <a:pt x="1" y="1401"/>
                    <a:pt x="1" y="901"/>
                  </a:cubicBezTo>
                  <a:cubicBezTo>
                    <a:pt x="1" y="434"/>
                    <a:pt x="401" y="33"/>
                    <a:pt x="868" y="33"/>
                  </a:cubicBezTo>
                  <a:cubicBezTo>
                    <a:pt x="1368" y="0"/>
                    <a:pt x="1769" y="400"/>
                    <a:pt x="1769"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7886425" y="3350525"/>
              <a:ext cx="45075" cy="45050"/>
            </a:xfrm>
            <a:custGeom>
              <a:avLst/>
              <a:gdLst/>
              <a:ahLst/>
              <a:cxnLst/>
              <a:rect l="l" t="t" r="r" b="b"/>
              <a:pathLst>
                <a:path w="1803" h="1802"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7966500" y="3476450"/>
              <a:ext cx="45875" cy="45050"/>
            </a:xfrm>
            <a:custGeom>
              <a:avLst/>
              <a:gdLst/>
              <a:ahLst/>
              <a:cxnLst/>
              <a:rect l="l" t="t" r="r" b="b"/>
              <a:pathLst>
                <a:path w="1835" h="1802" extrusionOk="0">
                  <a:moveTo>
                    <a:pt x="934" y="1"/>
                  </a:moveTo>
                  <a:cubicBezTo>
                    <a:pt x="434" y="1"/>
                    <a:pt x="0" y="401"/>
                    <a:pt x="0" y="901"/>
                  </a:cubicBezTo>
                  <a:cubicBezTo>
                    <a:pt x="0" y="1402"/>
                    <a:pt x="434" y="1802"/>
                    <a:pt x="934" y="1802"/>
                  </a:cubicBezTo>
                  <a:cubicBezTo>
                    <a:pt x="1401" y="1802"/>
                    <a:pt x="1835" y="1402"/>
                    <a:pt x="1835" y="901"/>
                  </a:cubicBezTo>
                  <a:cubicBezTo>
                    <a:pt x="1835" y="401"/>
                    <a:pt x="1401" y="1"/>
                    <a:pt x="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8227500" y="3768325"/>
              <a:ext cx="34225" cy="33375"/>
            </a:xfrm>
            <a:custGeom>
              <a:avLst/>
              <a:gdLst/>
              <a:ahLst/>
              <a:cxnLst/>
              <a:rect l="l" t="t" r="r" b="b"/>
              <a:pathLst>
                <a:path w="1369" h="1335" extrusionOk="0">
                  <a:moveTo>
                    <a:pt x="668" y="1"/>
                  </a:moveTo>
                  <a:cubicBezTo>
                    <a:pt x="301" y="1"/>
                    <a:pt x="1" y="301"/>
                    <a:pt x="1" y="668"/>
                  </a:cubicBezTo>
                  <a:cubicBezTo>
                    <a:pt x="1" y="1035"/>
                    <a:pt x="301" y="1335"/>
                    <a:pt x="668" y="1335"/>
                  </a:cubicBezTo>
                  <a:cubicBezTo>
                    <a:pt x="1035" y="1335"/>
                    <a:pt x="1369" y="1035"/>
                    <a:pt x="1369" y="668"/>
                  </a:cubicBezTo>
                  <a:cubicBezTo>
                    <a:pt x="1369" y="301"/>
                    <a:pt x="10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7717150" y="3632400"/>
              <a:ext cx="33375" cy="34200"/>
            </a:xfrm>
            <a:custGeom>
              <a:avLst/>
              <a:gdLst/>
              <a:ahLst/>
              <a:cxnLst/>
              <a:rect l="l" t="t" r="r" b="b"/>
              <a:pathLst>
                <a:path w="1335" h="1368" extrusionOk="0">
                  <a:moveTo>
                    <a:pt x="668" y="0"/>
                  </a:moveTo>
                  <a:cubicBezTo>
                    <a:pt x="301" y="0"/>
                    <a:pt x="0" y="301"/>
                    <a:pt x="0" y="701"/>
                  </a:cubicBezTo>
                  <a:cubicBezTo>
                    <a:pt x="0" y="1068"/>
                    <a:pt x="301" y="1368"/>
                    <a:pt x="668" y="1368"/>
                  </a:cubicBezTo>
                  <a:cubicBezTo>
                    <a:pt x="1034" y="1368"/>
                    <a:pt x="1335" y="1068"/>
                    <a:pt x="1335" y="701"/>
                  </a:cubicBezTo>
                  <a:cubicBezTo>
                    <a:pt x="1335" y="301"/>
                    <a:pt x="1034"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8477700" y="3518150"/>
              <a:ext cx="34200" cy="33375"/>
            </a:xfrm>
            <a:custGeom>
              <a:avLst/>
              <a:gdLst/>
              <a:ahLst/>
              <a:cxnLst/>
              <a:rect l="l" t="t" r="r" b="b"/>
              <a:pathLst>
                <a:path w="1368" h="1335" extrusionOk="0">
                  <a:moveTo>
                    <a:pt x="667" y="0"/>
                  </a:moveTo>
                  <a:cubicBezTo>
                    <a:pt x="300" y="0"/>
                    <a:pt x="0" y="301"/>
                    <a:pt x="0" y="668"/>
                  </a:cubicBezTo>
                  <a:cubicBezTo>
                    <a:pt x="0" y="1034"/>
                    <a:pt x="300" y="1335"/>
                    <a:pt x="667" y="1335"/>
                  </a:cubicBezTo>
                  <a:cubicBezTo>
                    <a:pt x="1034" y="1335"/>
                    <a:pt x="1368" y="1034"/>
                    <a:pt x="1368" y="668"/>
                  </a:cubicBezTo>
                  <a:cubicBezTo>
                    <a:pt x="1368" y="301"/>
                    <a:pt x="1034" y="0"/>
                    <a:pt x="6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8644475" y="3444750"/>
              <a:ext cx="34225" cy="34225"/>
            </a:xfrm>
            <a:custGeom>
              <a:avLst/>
              <a:gdLst/>
              <a:ahLst/>
              <a:cxnLst/>
              <a:rect l="l" t="t" r="r" b="b"/>
              <a:pathLst>
                <a:path w="1369" h="1369" extrusionOk="0">
                  <a:moveTo>
                    <a:pt x="668" y="1"/>
                  </a:moveTo>
                  <a:cubicBezTo>
                    <a:pt x="301" y="1"/>
                    <a:pt x="1" y="301"/>
                    <a:pt x="1" y="701"/>
                  </a:cubicBezTo>
                  <a:cubicBezTo>
                    <a:pt x="1" y="1068"/>
                    <a:pt x="301" y="1369"/>
                    <a:pt x="668" y="1369"/>
                  </a:cubicBezTo>
                  <a:cubicBezTo>
                    <a:pt x="1035" y="1369"/>
                    <a:pt x="1368" y="1068"/>
                    <a:pt x="1368" y="701"/>
                  </a:cubicBezTo>
                  <a:cubicBezTo>
                    <a:pt x="1368" y="301"/>
                    <a:pt x="10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8174975" y="3269625"/>
              <a:ext cx="85075" cy="85100"/>
            </a:xfrm>
            <a:custGeom>
              <a:avLst/>
              <a:gdLst/>
              <a:ahLst/>
              <a:cxnLst/>
              <a:rect l="l" t="t" r="r" b="b"/>
              <a:pathLst>
                <a:path w="3403" h="3404" extrusionOk="0">
                  <a:moveTo>
                    <a:pt x="1702" y="1"/>
                  </a:moveTo>
                  <a:cubicBezTo>
                    <a:pt x="768" y="1"/>
                    <a:pt x="0" y="768"/>
                    <a:pt x="0" y="1702"/>
                  </a:cubicBezTo>
                  <a:cubicBezTo>
                    <a:pt x="0" y="2636"/>
                    <a:pt x="768" y="3403"/>
                    <a:pt x="1702" y="3403"/>
                  </a:cubicBezTo>
                  <a:cubicBezTo>
                    <a:pt x="2636" y="3403"/>
                    <a:pt x="3403" y="2636"/>
                    <a:pt x="3403" y="1702"/>
                  </a:cubicBezTo>
                  <a:cubicBezTo>
                    <a:pt x="3403" y="768"/>
                    <a:pt x="2636"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5784925" y="5137650"/>
              <a:ext cx="630475" cy="5850"/>
            </a:xfrm>
            <a:custGeom>
              <a:avLst/>
              <a:gdLst/>
              <a:ahLst/>
              <a:cxnLst/>
              <a:rect l="l" t="t" r="r" b="b"/>
              <a:pathLst>
                <a:path w="25219" h="234" extrusionOk="0">
                  <a:moveTo>
                    <a:pt x="68" y="0"/>
                  </a:moveTo>
                  <a:cubicBezTo>
                    <a:pt x="34" y="100"/>
                    <a:pt x="34" y="167"/>
                    <a:pt x="1" y="234"/>
                  </a:cubicBezTo>
                  <a:lnTo>
                    <a:pt x="25219" y="234"/>
                  </a:lnTo>
                  <a:cubicBezTo>
                    <a:pt x="25219" y="167"/>
                    <a:pt x="25219" y="100"/>
                    <a:pt x="2521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32"/>
          <p:cNvGrpSpPr/>
          <p:nvPr/>
        </p:nvGrpSpPr>
        <p:grpSpPr>
          <a:xfrm>
            <a:off x="3104467" y="3807802"/>
            <a:ext cx="514193" cy="626666"/>
            <a:chOff x="5244392" y="2287907"/>
            <a:chExt cx="365350" cy="445233"/>
          </a:xfrm>
        </p:grpSpPr>
        <p:sp>
          <p:nvSpPr>
            <p:cNvPr id="1312" name="Google Shape;1312;p32"/>
            <p:cNvSpPr/>
            <p:nvPr/>
          </p:nvSpPr>
          <p:spPr>
            <a:xfrm flipH="1">
              <a:off x="5516073" y="2287907"/>
              <a:ext cx="28" cy="81727"/>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flipH="1">
              <a:off x="5516073" y="2398995"/>
              <a:ext cx="28" cy="81699"/>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flipH="1">
              <a:off x="5528015" y="2381659"/>
              <a:ext cx="81727" cy="28"/>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flipH="1">
              <a:off x="5416955" y="2384301"/>
              <a:ext cx="81727" cy="28"/>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flipH="1">
              <a:off x="5344446" y="2540353"/>
              <a:ext cx="28" cy="81699"/>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p:cNvSpPr/>
            <p:nvPr/>
          </p:nvSpPr>
          <p:spPr>
            <a:xfrm flipH="1">
              <a:off x="5344446" y="2651413"/>
              <a:ext cx="28" cy="81727"/>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p:cNvSpPr/>
            <p:nvPr/>
          </p:nvSpPr>
          <p:spPr>
            <a:xfrm flipH="1">
              <a:off x="5355453" y="2636719"/>
              <a:ext cx="81727" cy="28"/>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flipH="1">
              <a:off x="5244392" y="2636719"/>
              <a:ext cx="81727" cy="28"/>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32"/>
          <p:cNvGrpSpPr/>
          <p:nvPr/>
        </p:nvGrpSpPr>
        <p:grpSpPr>
          <a:xfrm>
            <a:off x="5167878" y="1056974"/>
            <a:ext cx="2568318" cy="4084725"/>
            <a:chOff x="5091678" y="1056974"/>
            <a:chExt cx="2568318" cy="4084725"/>
          </a:xfrm>
        </p:grpSpPr>
        <p:sp>
          <p:nvSpPr>
            <p:cNvPr id="1321" name="Google Shape;1321;p32"/>
            <p:cNvSpPr/>
            <p:nvPr/>
          </p:nvSpPr>
          <p:spPr>
            <a:xfrm>
              <a:off x="6040785" y="1651792"/>
              <a:ext cx="581995" cy="631554"/>
            </a:xfrm>
            <a:custGeom>
              <a:avLst/>
              <a:gdLst/>
              <a:ahLst/>
              <a:cxnLst/>
              <a:rect l="l" t="t" r="r" b="b"/>
              <a:pathLst>
                <a:path w="21150" h="22951" extrusionOk="0">
                  <a:moveTo>
                    <a:pt x="10575" y="0"/>
                  </a:moveTo>
                  <a:cubicBezTo>
                    <a:pt x="4737" y="0"/>
                    <a:pt x="1" y="5137"/>
                    <a:pt x="1" y="11475"/>
                  </a:cubicBezTo>
                  <a:cubicBezTo>
                    <a:pt x="1" y="17813"/>
                    <a:pt x="4737" y="22950"/>
                    <a:pt x="10575" y="22950"/>
                  </a:cubicBezTo>
                  <a:cubicBezTo>
                    <a:pt x="16412" y="22950"/>
                    <a:pt x="21149" y="17813"/>
                    <a:pt x="21149" y="11475"/>
                  </a:cubicBezTo>
                  <a:cubicBezTo>
                    <a:pt x="21149" y="5137"/>
                    <a:pt x="16412" y="0"/>
                    <a:pt x="10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a:off x="6091279" y="1056974"/>
              <a:ext cx="493857" cy="619639"/>
            </a:xfrm>
            <a:custGeom>
              <a:avLst/>
              <a:gdLst/>
              <a:ahLst/>
              <a:cxnLst/>
              <a:rect l="l" t="t" r="r" b="b"/>
              <a:pathLst>
                <a:path w="17947" h="22518" extrusionOk="0">
                  <a:moveTo>
                    <a:pt x="8973" y="1"/>
                  </a:moveTo>
                  <a:cubicBezTo>
                    <a:pt x="7039" y="1"/>
                    <a:pt x="5237" y="768"/>
                    <a:pt x="3803" y="2069"/>
                  </a:cubicBezTo>
                  <a:cubicBezTo>
                    <a:pt x="3670" y="2169"/>
                    <a:pt x="3569" y="2269"/>
                    <a:pt x="3436" y="2403"/>
                  </a:cubicBezTo>
                  <a:cubicBezTo>
                    <a:pt x="3269" y="2569"/>
                    <a:pt x="3102" y="2736"/>
                    <a:pt x="2969" y="2936"/>
                  </a:cubicBezTo>
                  <a:cubicBezTo>
                    <a:pt x="2836" y="3036"/>
                    <a:pt x="2736" y="3170"/>
                    <a:pt x="2635" y="3303"/>
                  </a:cubicBezTo>
                  <a:cubicBezTo>
                    <a:pt x="1001" y="5338"/>
                    <a:pt x="0" y="8140"/>
                    <a:pt x="0" y="11276"/>
                  </a:cubicBezTo>
                  <a:cubicBezTo>
                    <a:pt x="0" y="15045"/>
                    <a:pt x="1501" y="18414"/>
                    <a:pt x="3770" y="20449"/>
                  </a:cubicBezTo>
                  <a:cubicBezTo>
                    <a:pt x="3903" y="20549"/>
                    <a:pt x="4036" y="20649"/>
                    <a:pt x="4170" y="20749"/>
                  </a:cubicBezTo>
                  <a:cubicBezTo>
                    <a:pt x="5571" y="21883"/>
                    <a:pt x="7205" y="22517"/>
                    <a:pt x="8973" y="22517"/>
                  </a:cubicBezTo>
                  <a:cubicBezTo>
                    <a:pt x="10174" y="22517"/>
                    <a:pt x="11308" y="22217"/>
                    <a:pt x="12376" y="21683"/>
                  </a:cubicBezTo>
                  <a:cubicBezTo>
                    <a:pt x="12543" y="21583"/>
                    <a:pt x="12743" y="21483"/>
                    <a:pt x="12943" y="21350"/>
                  </a:cubicBezTo>
                  <a:cubicBezTo>
                    <a:pt x="13210" y="21183"/>
                    <a:pt x="13510" y="20983"/>
                    <a:pt x="13777" y="20749"/>
                  </a:cubicBezTo>
                  <a:cubicBezTo>
                    <a:pt x="13910" y="20649"/>
                    <a:pt x="14044" y="20549"/>
                    <a:pt x="14144" y="20449"/>
                  </a:cubicBezTo>
                  <a:cubicBezTo>
                    <a:pt x="16445" y="18414"/>
                    <a:pt x="17946" y="15045"/>
                    <a:pt x="17946" y="11276"/>
                  </a:cubicBezTo>
                  <a:cubicBezTo>
                    <a:pt x="17946" y="8907"/>
                    <a:pt x="17346" y="6706"/>
                    <a:pt x="16379" y="4904"/>
                  </a:cubicBezTo>
                  <a:cubicBezTo>
                    <a:pt x="16279" y="4738"/>
                    <a:pt x="16212" y="4604"/>
                    <a:pt x="16112" y="4437"/>
                  </a:cubicBezTo>
                  <a:cubicBezTo>
                    <a:pt x="15411" y="3270"/>
                    <a:pt x="14511" y="2269"/>
                    <a:pt x="13477" y="1535"/>
                  </a:cubicBezTo>
                  <a:cubicBezTo>
                    <a:pt x="13376" y="1435"/>
                    <a:pt x="13243" y="1369"/>
                    <a:pt x="13110" y="1269"/>
                  </a:cubicBezTo>
                  <a:cubicBezTo>
                    <a:pt x="12743" y="1035"/>
                    <a:pt x="12342" y="802"/>
                    <a:pt x="11909" y="635"/>
                  </a:cubicBezTo>
                  <a:cubicBezTo>
                    <a:pt x="11775" y="568"/>
                    <a:pt x="11642" y="501"/>
                    <a:pt x="11475" y="435"/>
                  </a:cubicBezTo>
                  <a:cubicBezTo>
                    <a:pt x="10675" y="168"/>
                    <a:pt x="9841" y="1"/>
                    <a:pt x="8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2"/>
            <p:cNvSpPr/>
            <p:nvPr/>
          </p:nvSpPr>
          <p:spPr>
            <a:xfrm>
              <a:off x="6188581" y="2273220"/>
              <a:ext cx="266204" cy="440610"/>
            </a:xfrm>
            <a:custGeom>
              <a:avLst/>
              <a:gdLst/>
              <a:ahLst/>
              <a:cxnLst/>
              <a:rect l="l" t="t" r="r" b="b"/>
              <a:pathLst>
                <a:path w="9674" h="16012" extrusionOk="0">
                  <a:moveTo>
                    <a:pt x="0" y="0"/>
                  </a:moveTo>
                  <a:lnTo>
                    <a:pt x="0" y="16012"/>
                  </a:lnTo>
                  <a:lnTo>
                    <a:pt x="9674" y="16012"/>
                  </a:lnTo>
                  <a:lnTo>
                    <a:pt x="9674" y="0"/>
                  </a:ln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2"/>
            <p:cNvSpPr/>
            <p:nvPr/>
          </p:nvSpPr>
          <p:spPr>
            <a:xfrm>
              <a:off x="6188581" y="2274128"/>
              <a:ext cx="266204" cy="224928"/>
            </a:xfrm>
            <a:custGeom>
              <a:avLst/>
              <a:gdLst/>
              <a:ahLst/>
              <a:cxnLst/>
              <a:rect l="l" t="t" r="r" b="b"/>
              <a:pathLst>
                <a:path w="9674" h="8174" extrusionOk="0">
                  <a:moveTo>
                    <a:pt x="0" y="1"/>
                  </a:moveTo>
                  <a:lnTo>
                    <a:pt x="0" y="8173"/>
                  </a:lnTo>
                  <a:lnTo>
                    <a:pt x="9674" y="2636"/>
                  </a:lnTo>
                  <a:lnTo>
                    <a:pt x="9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2"/>
            <p:cNvSpPr/>
            <p:nvPr/>
          </p:nvSpPr>
          <p:spPr>
            <a:xfrm>
              <a:off x="6116981" y="1828042"/>
              <a:ext cx="421348" cy="564522"/>
            </a:xfrm>
            <a:custGeom>
              <a:avLst/>
              <a:gdLst/>
              <a:ahLst/>
              <a:cxnLst/>
              <a:rect l="l" t="t" r="r" b="b"/>
              <a:pathLst>
                <a:path w="15312" h="20515" extrusionOk="0">
                  <a:moveTo>
                    <a:pt x="7639" y="0"/>
                  </a:moveTo>
                  <a:cubicBezTo>
                    <a:pt x="3436" y="0"/>
                    <a:pt x="0" y="4570"/>
                    <a:pt x="0" y="10241"/>
                  </a:cubicBezTo>
                  <a:cubicBezTo>
                    <a:pt x="0" y="11608"/>
                    <a:pt x="200" y="12909"/>
                    <a:pt x="567" y="14110"/>
                  </a:cubicBezTo>
                  <a:cubicBezTo>
                    <a:pt x="1068" y="15778"/>
                    <a:pt x="1902" y="17246"/>
                    <a:pt x="2969" y="18347"/>
                  </a:cubicBezTo>
                  <a:cubicBezTo>
                    <a:pt x="4237" y="19714"/>
                    <a:pt x="5871" y="20515"/>
                    <a:pt x="7639" y="20515"/>
                  </a:cubicBezTo>
                  <a:cubicBezTo>
                    <a:pt x="9374" y="20515"/>
                    <a:pt x="10975" y="19748"/>
                    <a:pt x="12276" y="18413"/>
                  </a:cubicBezTo>
                  <a:cubicBezTo>
                    <a:pt x="13310" y="17346"/>
                    <a:pt x="14144" y="15945"/>
                    <a:pt x="14677" y="14277"/>
                  </a:cubicBezTo>
                  <a:cubicBezTo>
                    <a:pt x="15078" y="13043"/>
                    <a:pt x="15311" y="11675"/>
                    <a:pt x="15311" y="10241"/>
                  </a:cubicBezTo>
                  <a:cubicBezTo>
                    <a:pt x="15311" y="4570"/>
                    <a:pt x="11875" y="0"/>
                    <a:pt x="7639" y="0"/>
                  </a:cubicBez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2"/>
            <p:cNvSpPr/>
            <p:nvPr/>
          </p:nvSpPr>
          <p:spPr>
            <a:xfrm>
              <a:off x="6488714" y="2037450"/>
              <a:ext cx="165270" cy="180597"/>
            </a:xfrm>
            <a:custGeom>
              <a:avLst/>
              <a:gdLst/>
              <a:ahLst/>
              <a:cxnLst/>
              <a:rect l="l" t="t" r="r" b="b"/>
              <a:pathLst>
                <a:path w="6006" h="6563" extrusionOk="0">
                  <a:moveTo>
                    <a:pt x="3538" y="0"/>
                  </a:moveTo>
                  <a:cubicBezTo>
                    <a:pt x="2417" y="0"/>
                    <a:pt x="1252" y="932"/>
                    <a:pt x="701" y="2364"/>
                  </a:cubicBezTo>
                  <a:cubicBezTo>
                    <a:pt x="1" y="4132"/>
                    <a:pt x="501" y="5933"/>
                    <a:pt x="1769" y="6433"/>
                  </a:cubicBezTo>
                  <a:cubicBezTo>
                    <a:pt x="1989" y="6521"/>
                    <a:pt x="2220" y="6562"/>
                    <a:pt x="2454" y="6562"/>
                  </a:cubicBezTo>
                  <a:cubicBezTo>
                    <a:pt x="3566" y="6562"/>
                    <a:pt x="4754" y="5625"/>
                    <a:pt x="5305" y="4165"/>
                  </a:cubicBezTo>
                  <a:cubicBezTo>
                    <a:pt x="6005" y="2431"/>
                    <a:pt x="5505" y="629"/>
                    <a:pt x="4237" y="129"/>
                  </a:cubicBezTo>
                  <a:cubicBezTo>
                    <a:pt x="4010" y="42"/>
                    <a:pt x="3775" y="0"/>
                    <a:pt x="3538" y="0"/>
                  </a:cubicBez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p:cNvSpPr/>
            <p:nvPr/>
          </p:nvSpPr>
          <p:spPr>
            <a:xfrm>
              <a:off x="6278536" y="2260369"/>
              <a:ext cx="94550" cy="25179"/>
            </a:xfrm>
            <a:custGeom>
              <a:avLst/>
              <a:gdLst/>
              <a:ahLst/>
              <a:cxnLst/>
              <a:rect l="l" t="t" r="r" b="b"/>
              <a:pathLst>
                <a:path w="3436" h="915" extrusionOk="0">
                  <a:moveTo>
                    <a:pt x="1735" y="0"/>
                  </a:moveTo>
                  <a:cubicBezTo>
                    <a:pt x="1168" y="234"/>
                    <a:pt x="567" y="467"/>
                    <a:pt x="0" y="701"/>
                  </a:cubicBezTo>
                  <a:cubicBezTo>
                    <a:pt x="434" y="801"/>
                    <a:pt x="1001" y="868"/>
                    <a:pt x="1701" y="901"/>
                  </a:cubicBezTo>
                  <a:cubicBezTo>
                    <a:pt x="1880" y="910"/>
                    <a:pt x="2054" y="914"/>
                    <a:pt x="2222" y="914"/>
                  </a:cubicBezTo>
                  <a:cubicBezTo>
                    <a:pt x="2681" y="914"/>
                    <a:pt x="3094" y="883"/>
                    <a:pt x="3436" y="834"/>
                  </a:cubicBezTo>
                  <a:cubicBezTo>
                    <a:pt x="2869" y="567"/>
                    <a:pt x="2302" y="301"/>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p:cNvSpPr/>
            <p:nvPr/>
          </p:nvSpPr>
          <p:spPr>
            <a:xfrm>
              <a:off x="6278536" y="2276880"/>
              <a:ext cx="93642" cy="38139"/>
            </a:xfrm>
            <a:custGeom>
              <a:avLst/>
              <a:gdLst/>
              <a:ahLst/>
              <a:cxnLst/>
              <a:rect l="l" t="t" r="r" b="b"/>
              <a:pathLst>
                <a:path w="3403" h="1386" extrusionOk="0">
                  <a:moveTo>
                    <a:pt x="0" y="1"/>
                  </a:moveTo>
                  <a:lnTo>
                    <a:pt x="0" y="1"/>
                  </a:lnTo>
                  <a:cubicBezTo>
                    <a:pt x="267" y="334"/>
                    <a:pt x="500" y="668"/>
                    <a:pt x="767" y="1001"/>
                  </a:cubicBezTo>
                  <a:cubicBezTo>
                    <a:pt x="1044" y="1261"/>
                    <a:pt x="1374" y="1385"/>
                    <a:pt x="1702" y="1385"/>
                  </a:cubicBezTo>
                  <a:cubicBezTo>
                    <a:pt x="2007" y="1385"/>
                    <a:pt x="2311" y="1277"/>
                    <a:pt x="2569" y="1068"/>
                  </a:cubicBezTo>
                  <a:cubicBezTo>
                    <a:pt x="2869" y="768"/>
                    <a:pt x="3136" y="468"/>
                    <a:pt x="3403" y="168"/>
                  </a:cubicBezTo>
                  <a:lnTo>
                    <a:pt x="3403" y="168"/>
                  </a:lnTo>
                  <a:cubicBezTo>
                    <a:pt x="3027" y="254"/>
                    <a:pt x="2551" y="341"/>
                    <a:pt x="1997" y="341"/>
                  </a:cubicBezTo>
                  <a:cubicBezTo>
                    <a:pt x="1912" y="341"/>
                    <a:pt x="1824" y="339"/>
                    <a:pt x="1735" y="334"/>
                  </a:cubicBezTo>
                  <a:cubicBezTo>
                    <a:pt x="1001" y="301"/>
                    <a:pt x="434" y="1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2"/>
            <p:cNvSpPr/>
            <p:nvPr/>
          </p:nvSpPr>
          <p:spPr>
            <a:xfrm>
              <a:off x="6258338" y="2267716"/>
              <a:ext cx="133130" cy="19290"/>
            </a:xfrm>
            <a:custGeom>
              <a:avLst/>
              <a:gdLst/>
              <a:ahLst/>
              <a:cxnLst/>
              <a:rect l="l" t="t" r="r" b="b"/>
              <a:pathLst>
                <a:path w="4838" h="701" fill="none" extrusionOk="0">
                  <a:moveTo>
                    <a:pt x="0" y="0"/>
                  </a:moveTo>
                  <a:cubicBezTo>
                    <a:pt x="467" y="267"/>
                    <a:pt x="1268" y="601"/>
                    <a:pt x="2269" y="667"/>
                  </a:cubicBezTo>
                  <a:cubicBezTo>
                    <a:pt x="3403" y="701"/>
                    <a:pt x="4303" y="400"/>
                    <a:pt x="4837" y="167"/>
                  </a:cubicBezTo>
                </a:path>
              </a:pathLst>
            </a:custGeom>
            <a:noFill/>
            <a:ln w="2500" cap="flat" cmpd="sng">
              <a:solidFill>
                <a:srgbClr val="1D1D1B"/>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2"/>
            <p:cNvSpPr/>
            <p:nvPr/>
          </p:nvSpPr>
          <p:spPr>
            <a:xfrm>
              <a:off x="6195901" y="2103409"/>
              <a:ext cx="73472" cy="20225"/>
            </a:xfrm>
            <a:custGeom>
              <a:avLst/>
              <a:gdLst/>
              <a:ahLst/>
              <a:cxnLst/>
              <a:rect l="l" t="t" r="r" b="b"/>
              <a:pathLst>
                <a:path w="2670" h="735" fill="none" extrusionOk="0">
                  <a:moveTo>
                    <a:pt x="1" y="667"/>
                  </a:moveTo>
                  <a:cubicBezTo>
                    <a:pt x="68" y="601"/>
                    <a:pt x="535" y="0"/>
                    <a:pt x="1369" y="34"/>
                  </a:cubicBezTo>
                  <a:cubicBezTo>
                    <a:pt x="2169" y="67"/>
                    <a:pt x="2636" y="667"/>
                    <a:pt x="2670" y="734"/>
                  </a:cubicBezTo>
                </a:path>
              </a:pathLst>
            </a:custGeom>
            <a:noFill/>
            <a:ln w="2500" cap="flat" cmpd="sng">
              <a:solidFill>
                <a:srgbClr val="222F3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2"/>
            <p:cNvSpPr/>
            <p:nvPr/>
          </p:nvSpPr>
          <p:spPr>
            <a:xfrm>
              <a:off x="6221602" y="2103299"/>
              <a:ext cx="24821" cy="23995"/>
            </a:xfrm>
            <a:custGeom>
              <a:avLst/>
              <a:gdLst/>
              <a:ahLst/>
              <a:cxnLst/>
              <a:rect l="l" t="t" r="r" b="b"/>
              <a:pathLst>
                <a:path w="902" h="872" extrusionOk="0">
                  <a:moveTo>
                    <a:pt x="417" y="1"/>
                  </a:moveTo>
                  <a:cubicBezTo>
                    <a:pt x="206" y="1"/>
                    <a:pt x="32" y="188"/>
                    <a:pt x="1" y="404"/>
                  </a:cubicBezTo>
                  <a:cubicBezTo>
                    <a:pt x="1" y="671"/>
                    <a:pt x="201" y="871"/>
                    <a:pt x="435" y="871"/>
                  </a:cubicBezTo>
                  <a:cubicBezTo>
                    <a:pt x="668" y="871"/>
                    <a:pt x="868" y="671"/>
                    <a:pt x="902" y="438"/>
                  </a:cubicBezTo>
                  <a:cubicBezTo>
                    <a:pt x="902" y="204"/>
                    <a:pt x="701" y="4"/>
                    <a:pt x="468" y="4"/>
                  </a:cubicBezTo>
                  <a:cubicBezTo>
                    <a:pt x="451" y="2"/>
                    <a:pt x="434" y="1"/>
                    <a:pt x="417" y="1"/>
                  </a:cubicBezTo>
                  <a:close/>
                </a:path>
              </a:pathLst>
            </a:custGeom>
            <a:solidFill>
              <a:srgbClr val="222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2"/>
            <p:cNvSpPr/>
            <p:nvPr/>
          </p:nvSpPr>
          <p:spPr>
            <a:xfrm>
              <a:off x="6382249" y="2108913"/>
              <a:ext cx="73472" cy="20225"/>
            </a:xfrm>
            <a:custGeom>
              <a:avLst/>
              <a:gdLst/>
              <a:ahLst/>
              <a:cxnLst/>
              <a:rect l="l" t="t" r="r" b="b"/>
              <a:pathLst>
                <a:path w="2670" h="735" fill="none" extrusionOk="0">
                  <a:moveTo>
                    <a:pt x="0" y="667"/>
                  </a:moveTo>
                  <a:cubicBezTo>
                    <a:pt x="67" y="601"/>
                    <a:pt x="534" y="0"/>
                    <a:pt x="1368" y="34"/>
                  </a:cubicBezTo>
                  <a:cubicBezTo>
                    <a:pt x="2169" y="67"/>
                    <a:pt x="2602" y="667"/>
                    <a:pt x="2669" y="734"/>
                  </a:cubicBezTo>
                </a:path>
              </a:pathLst>
            </a:custGeom>
            <a:noFill/>
            <a:ln w="2500" cap="flat" cmpd="sng">
              <a:solidFill>
                <a:srgbClr val="222F3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p:nvPr/>
          </p:nvSpPr>
          <p:spPr>
            <a:xfrm>
              <a:off x="6407951" y="2108913"/>
              <a:ext cx="24821" cy="23885"/>
            </a:xfrm>
            <a:custGeom>
              <a:avLst/>
              <a:gdLst/>
              <a:ahLst/>
              <a:cxnLst/>
              <a:rect l="l" t="t" r="r" b="b"/>
              <a:pathLst>
                <a:path w="902" h="868" extrusionOk="0">
                  <a:moveTo>
                    <a:pt x="467" y="0"/>
                  </a:moveTo>
                  <a:cubicBezTo>
                    <a:pt x="201" y="0"/>
                    <a:pt x="0" y="167"/>
                    <a:pt x="0" y="434"/>
                  </a:cubicBezTo>
                  <a:cubicBezTo>
                    <a:pt x="0" y="667"/>
                    <a:pt x="201" y="868"/>
                    <a:pt x="434" y="868"/>
                  </a:cubicBezTo>
                  <a:cubicBezTo>
                    <a:pt x="668" y="868"/>
                    <a:pt x="868" y="701"/>
                    <a:pt x="901" y="434"/>
                  </a:cubicBezTo>
                  <a:cubicBezTo>
                    <a:pt x="901" y="200"/>
                    <a:pt x="701" y="0"/>
                    <a:pt x="467" y="0"/>
                  </a:cubicBezTo>
                  <a:close/>
                </a:path>
              </a:pathLst>
            </a:custGeom>
            <a:solidFill>
              <a:srgbClr val="222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2"/>
            <p:cNvSpPr/>
            <p:nvPr/>
          </p:nvSpPr>
          <p:spPr>
            <a:xfrm>
              <a:off x="6161944" y="2031809"/>
              <a:ext cx="129470" cy="25729"/>
            </a:xfrm>
            <a:custGeom>
              <a:avLst/>
              <a:gdLst/>
              <a:ahLst/>
              <a:cxnLst/>
              <a:rect l="l" t="t" r="r" b="b"/>
              <a:pathLst>
                <a:path w="4705" h="935" extrusionOk="0">
                  <a:moveTo>
                    <a:pt x="468" y="0"/>
                  </a:moveTo>
                  <a:cubicBezTo>
                    <a:pt x="234" y="0"/>
                    <a:pt x="1" y="234"/>
                    <a:pt x="34" y="467"/>
                  </a:cubicBezTo>
                  <a:cubicBezTo>
                    <a:pt x="34" y="734"/>
                    <a:pt x="234" y="934"/>
                    <a:pt x="501" y="934"/>
                  </a:cubicBezTo>
                  <a:lnTo>
                    <a:pt x="4237" y="934"/>
                  </a:lnTo>
                  <a:cubicBezTo>
                    <a:pt x="4471" y="934"/>
                    <a:pt x="4704" y="701"/>
                    <a:pt x="4704" y="434"/>
                  </a:cubicBezTo>
                  <a:cubicBezTo>
                    <a:pt x="4671" y="200"/>
                    <a:pt x="4471" y="0"/>
                    <a:pt x="4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2"/>
            <p:cNvSpPr/>
            <p:nvPr/>
          </p:nvSpPr>
          <p:spPr>
            <a:xfrm>
              <a:off x="6293036" y="2084120"/>
              <a:ext cx="57869" cy="134038"/>
            </a:xfrm>
            <a:custGeom>
              <a:avLst/>
              <a:gdLst/>
              <a:ahLst/>
              <a:cxnLst/>
              <a:rect l="l" t="t" r="r" b="b"/>
              <a:pathLst>
                <a:path w="2103" h="4871" extrusionOk="0">
                  <a:moveTo>
                    <a:pt x="1068" y="1"/>
                  </a:moveTo>
                  <a:lnTo>
                    <a:pt x="1" y="4871"/>
                  </a:lnTo>
                  <a:lnTo>
                    <a:pt x="2102" y="4871"/>
                  </a:lnTo>
                  <a:lnTo>
                    <a:pt x="10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a:off x="6252091" y="2024214"/>
              <a:ext cx="23445" cy="33709"/>
            </a:xfrm>
            <a:custGeom>
              <a:avLst/>
              <a:gdLst/>
              <a:ahLst/>
              <a:cxnLst/>
              <a:rect l="l" t="t" r="r" b="b"/>
              <a:pathLst>
                <a:path w="852" h="1225" extrusionOk="0">
                  <a:moveTo>
                    <a:pt x="41" y="0"/>
                  </a:moveTo>
                  <a:cubicBezTo>
                    <a:pt x="16" y="0"/>
                    <a:pt x="0" y="43"/>
                    <a:pt x="27" y="43"/>
                  </a:cubicBezTo>
                  <a:cubicBezTo>
                    <a:pt x="427" y="310"/>
                    <a:pt x="694" y="743"/>
                    <a:pt x="794" y="1210"/>
                  </a:cubicBezTo>
                  <a:cubicBezTo>
                    <a:pt x="794" y="1220"/>
                    <a:pt x="800" y="1224"/>
                    <a:pt x="807" y="1224"/>
                  </a:cubicBezTo>
                  <a:cubicBezTo>
                    <a:pt x="825" y="1224"/>
                    <a:pt x="851" y="1201"/>
                    <a:pt x="828" y="1177"/>
                  </a:cubicBezTo>
                  <a:cubicBezTo>
                    <a:pt x="761" y="710"/>
                    <a:pt x="461" y="276"/>
                    <a:pt x="60" y="9"/>
                  </a:cubicBezTo>
                  <a:cubicBezTo>
                    <a:pt x="54" y="3"/>
                    <a:pt x="47" y="0"/>
                    <a:pt x="41" y="0"/>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p:cNvSpPr/>
            <p:nvPr/>
          </p:nvSpPr>
          <p:spPr>
            <a:xfrm>
              <a:off x="6232802" y="2027874"/>
              <a:ext cx="17309" cy="27600"/>
            </a:xfrm>
            <a:custGeom>
              <a:avLst/>
              <a:gdLst/>
              <a:ahLst/>
              <a:cxnLst/>
              <a:rect l="l" t="t" r="r" b="b"/>
              <a:pathLst>
                <a:path w="629" h="1003" extrusionOk="0">
                  <a:moveTo>
                    <a:pt x="42" y="1"/>
                  </a:moveTo>
                  <a:cubicBezTo>
                    <a:pt x="17" y="1"/>
                    <a:pt x="1" y="50"/>
                    <a:pt x="28" y="77"/>
                  </a:cubicBezTo>
                  <a:cubicBezTo>
                    <a:pt x="361" y="243"/>
                    <a:pt x="495" y="644"/>
                    <a:pt x="561" y="977"/>
                  </a:cubicBezTo>
                  <a:cubicBezTo>
                    <a:pt x="578" y="994"/>
                    <a:pt x="595" y="1002"/>
                    <a:pt x="607" y="1002"/>
                  </a:cubicBezTo>
                  <a:cubicBezTo>
                    <a:pt x="620" y="1002"/>
                    <a:pt x="628" y="994"/>
                    <a:pt x="628" y="977"/>
                  </a:cubicBezTo>
                  <a:cubicBezTo>
                    <a:pt x="528" y="610"/>
                    <a:pt x="395" y="210"/>
                    <a:pt x="61" y="10"/>
                  </a:cubicBezTo>
                  <a:cubicBezTo>
                    <a:pt x="55" y="4"/>
                    <a:pt x="48" y="1"/>
                    <a:pt x="42" y="1"/>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p:cNvSpPr/>
            <p:nvPr/>
          </p:nvSpPr>
          <p:spPr>
            <a:xfrm>
              <a:off x="6205092" y="2026305"/>
              <a:ext cx="24821" cy="30682"/>
            </a:xfrm>
            <a:custGeom>
              <a:avLst/>
              <a:gdLst/>
              <a:ahLst/>
              <a:cxnLst/>
              <a:rect l="l" t="t" r="r" b="b"/>
              <a:pathLst>
                <a:path w="902" h="1115" extrusionOk="0">
                  <a:moveTo>
                    <a:pt x="34" y="0"/>
                  </a:moveTo>
                  <a:cubicBezTo>
                    <a:pt x="1" y="0"/>
                    <a:pt x="1" y="67"/>
                    <a:pt x="34" y="67"/>
                  </a:cubicBezTo>
                  <a:cubicBezTo>
                    <a:pt x="101" y="67"/>
                    <a:pt x="134" y="100"/>
                    <a:pt x="167" y="134"/>
                  </a:cubicBezTo>
                  <a:cubicBezTo>
                    <a:pt x="234" y="167"/>
                    <a:pt x="267" y="234"/>
                    <a:pt x="301" y="267"/>
                  </a:cubicBezTo>
                  <a:cubicBezTo>
                    <a:pt x="367" y="334"/>
                    <a:pt x="434" y="434"/>
                    <a:pt x="501" y="534"/>
                  </a:cubicBezTo>
                  <a:cubicBezTo>
                    <a:pt x="634" y="701"/>
                    <a:pt x="734" y="901"/>
                    <a:pt x="834" y="1101"/>
                  </a:cubicBezTo>
                  <a:cubicBezTo>
                    <a:pt x="844" y="1111"/>
                    <a:pt x="854" y="1115"/>
                    <a:pt x="863" y="1115"/>
                  </a:cubicBezTo>
                  <a:cubicBezTo>
                    <a:pt x="885" y="1115"/>
                    <a:pt x="901" y="1091"/>
                    <a:pt x="901" y="1068"/>
                  </a:cubicBezTo>
                  <a:cubicBezTo>
                    <a:pt x="801" y="834"/>
                    <a:pt x="668" y="634"/>
                    <a:pt x="534" y="434"/>
                  </a:cubicBezTo>
                  <a:cubicBezTo>
                    <a:pt x="468" y="334"/>
                    <a:pt x="367" y="267"/>
                    <a:pt x="301" y="167"/>
                  </a:cubicBezTo>
                  <a:cubicBezTo>
                    <a:pt x="234" y="100"/>
                    <a:pt x="167" y="0"/>
                    <a:pt x="34" y="0"/>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2"/>
            <p:cNvSpPr/>
            <p:nvPr/>
          </p:nvSpPr>
          <p:spPr>
            <a:xfrm>
              <a:off x="6189682" y="2033377"/>
              <a:ext cx="19097" cy="24546"/>
            </a:xfrm>
            <a:custGeom>
              <a:avLst/>
              <a:gdLst/>
              <a:ahLst/>
              <a:cxnLst/>
              <a:rect l="l" t="t" r="r" b="b"/>
              <a:pathLst>
                <a:path w="694" h="892" extrusionOk="0">
                  <a:moveTo>
                    <a:pt x="41" y="1"/>
                  </a:moveTo>
                  <a:cubicBezTo>
                    <a:pt x="16" y="1"/>
                    <a:pt x="0" y="43"/>
                    <a:pt x="27" y="43"/>
                  </a:cubicBezTo>
                  <a:cubicBezTo>
                    <a:pt x="327" y="244"/>
                    <a:pt x="494" y="577"/>
                    <a:pt x="627" y="877"/>
                  </a:cubicBezTo>
                  <a:cubicBezTo>
                    <a:pt x="637" y="887"/>
                    <a:pt x="647" y="891"/>
                    <a:pt x="656" y="891"/>
                  </a:cubicBezTo>
                  <a:cubicBezTo>
                    <a:pt x="677" y="891"/>
                    <a:pt x="694" y="868"/>
                    <a:pt x="694" y="844"/>
                  </a:cubicBezTo>
                  <a:cubicBezTo>
                    <a:pt x="527" y="510"/>
                    <a:pt x="360" y="177"/>
                    <a:pt x="60" y="10"/>
                  </a:cubicBezTo>
                  <a:cubicBezTo>
                    <a:pt x="54" y="3"/>
                    <a:pt x="47" y="1"/>
                    <a:pt x="41" y="1"/>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2"/>
            <p:cNvSpPr/>
            <p:nvPr/>
          </p:nvSpPr>
          <p:spPr>
            <a:xfrm>
              <a:off x="6165631" y="2036019"/>
              <a:ext cx="16538" cy="21904"/>
            </a:xfrm>
            <a:custGeom>
              <a:avLst/>
              <a:gdLst/>
              <a:ahLst/>
              <a:cxnLst/>
              <a:rect l="l" t="t" r="r" b="b"/>
              <a:pathLst>
                <a:path w="601" h="796" extrusionOk="0">
                  <a:moveTo>
                    <a:pt x="38" y="0"/>
                  </a:moveTo>
                  <a:cubicBezTo>
                    <a:pt x="17" y="0"/>
                    <a:pt x="0" y="24"/>
                    <a:pt x="0" y="47"/>
                  </a:cubicBezTo>
                  <a:cubicBezTo>
                    <a:pt x="234" y="248"/>
                    <a:pt x="400" y="514"/>
                    <a:pt x="534" y="781"/>
                  </a:cubicBezTo>
                  <a:cubicBezTo>
                    <a:pt x="544" y="791"/>
                    <a:pt x="553" y="795"/>
                    <a:pt x="562" y="795"/>
                  </a:cubicBezTo>
                  <a:cubicBezTo>
                    <a:pt x="584" y="795"/>
                    <a:pt x="601" y="772"/>
                    <a:pt x="601" y="748"/>
                  </a:cubicBezTo>
                  <a:cubicBezTo>
                    <a:pt x="467" y="481"/>
                    <a:pt x="267" y="214"/>
                    <a:pt x="67" y="14"/>
                  </a:cubicBezTo>
                  <a:cubicBezTo>
                    <a:pt x="57" y="4"/>
                    <a:pt x="47" y="0"/>
                    <a:pt x="38" y="0"/>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p:nvPr/>
          </p:nvSpPr>
          <p:spPr>
            <a:xfrm>
              <a:off x="6275784" y="2021325"/>
              <a:ext cx="11943" cy="33902"/>
            </a:xfrm>
            <a:custGeom>
              <a:avLst/>
              <a:gdLst/>
              <a:ahLst/>
              <a:cxnLst/>
              <a:rect l="l" t="t" r="r" b="b"/>
              <a:pathLst>
                <a:path w="434" h="1232" extrusionOk="0">
                  <a:moveTo>
                    <a:pt x="38" y="1"/>
                  </a:moveTo>
                  <a:cubicBezTo>
                    <a:pt x="17" y="1"/>
                    <a:pt x="0" y="24"/>
                    <a:pt x="0" y="48"/>
                  </a:cubicBezTo>
                  <a:cubicBezTo>
                    <a:pt x="234" y="381"/>
                    <a:pt x="367" y="782"/>
                    <a:pt x="334" y="1182"/>
                  </a:cubicBezTo>
                  <a:cubicBezTo>
                    <a:pt x="334" y="1215"/>
                    <a:pt x="350" y="1232"/>
                    <a:pt x="367" y="1232"/>
                  </a:cubicBezTo>
                  <a:cubicBezTo>
                    <a:pt x="384" y="1232"/>
                    <a:pt x="400" y="1215"/>
                    <a:pt x="400" y="1182"/>
                  </a:cubicBezTo>
                  <a:cubicBezTo>
                    <a:pt x="434" y="782"/>
                    <a:pt x="300" y="348"/>
                    <a:pt x="67" y="14"/>
                  </a:cubicBezTo>
                  <a:cubicBezTo>
                    <a:pt x="57" y="5"/>
                    <a:pt x="47" y="1"/>
                    <a:pt x="38" y="1"/>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p:cNvSpPr/>
            <p:nvPr/>
          </p:nvSpPr>
          <p:spPr>
            <a:xfrm>
              <a:off x="6378589" y="2031809"/>
              <a:ext cx="129442" cy="25729"/>
            </a:xfrm>
            <a:custGeom>
              <a:avLst/>
              <a:gdLst/>
              <a:ahLst/>
              <a:cxnLst/>
              <a:rect l="l" t="t" r="r" b="b"/>
              <a:pathLst>
                <a:path w="4704" h="935" extrusionOk="0">
                  <a:moveTo>
                    <a:pt x="500" y="0"/>
                  </a:moveTo>
                  <a:cubicBezTo>
                    <a:pt x="234" y="0"/>
                    <a:pt x="33" y="200"/>
                    <a:pt x="0" y="434"/>
                  </a:cubicBezTo>
                  <a:cubicBezTo>
                    <a:pt x="0" y="701"/>
                    <a:pt x="234" y="934"/>
                    <a:pt x="467" y="934"/>
                  </a:cubicBezTo>
                  <a:lnTo>
                    <a:pt x="4203" y="934"/>
                  </a:lnTo>
                  <a:cubicBezTo>
                    <a:pt x="4470" y="934"/>
                    <a:pt x="4670" y="734"/>
                    <a:pt x="4703" y="467"/>
                  </a:cubicBezTo>
                  <a:cubicBezTo>
                    <a:pt x="4703" y="234"/>
                    <a:pt x="4470" y="0"/>
                    <a:pt x="4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p:cNvSpPr/>
            <p:nvPr/>
          </p:nvSpPr>
          <p:spPr>
            <a:xfrm>
              <a:off x="6394439" y="2024214"/>
              <a:ext cx="23445" cy="33709"/>
            </a:xfrm>
            <a:custGeom>
              <a:avLst/>
              <a:gdLst/>
              <a:ahLst/>
              <a:cxnLst/>
              <a:rect l="l" t="t" r="r" b="b"/>
              <a:pathLst>
                <a:path w="852" h="1225" extrusionOk="0">
                  <a:moveTo>
                    <a:pt x="811" y="0"/>
                  </a:moveTo>
                  <a:cubicBezTo>
                    <a:pt x="805" y="0"/>
                    <a:pt x="798" y="3"/>
                    <a:pt x="792" y="9"/>
                  </a:cubicBezTo>
                  <a:cubicBezTo>
                    <a:pt x="391" y="276"/>
                    <a:pt x="91" y="710"/>
                    <a:pt x="24" y="1177"/>
                  </a:cubicBezTo>
                  <a:cubicBezTo>
                    <a:pt x="1" y="1201"/>
                    <a:pt x="27" y="1224"/>
                    <a:pt x="45" y="1224"/>
                  </a:cubicBezTo>
                  <a:cubicBezTo>
                    <a:pt x="52" y="1224"/>
                    <a:pt x="58" y="1220"/>
                    <a:pt x="58" y="1210"/>
                  </a:cubicBezTo>
                  <a:cubicBezTo>
                    <a:pt x="158" y="743"/>
                    <a:pt x="425" y="310"/>
                    <a:pt x="825" y="43"/>
                  </a:cubicBezTo>
                  <a:cubicBezTo>
                    <a:pt x="852" y="43"/>
                    <a:pt x="836" y="0"/>
                    <a:pt x="811" y="0"/>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p:cNvSpPr/>
            <p:nvPr/>
          </p:nvSpPr>
          <p:spPr>
            <a:xfrm>
              <a:off x="6419893" y="2027874"/>
              <a:ext cx="17281" cy="27600"/>
            </a:xfrm>
            <a:custGeom>
              <a:avLst/>
              <a:gdLst/>
              <a:ahLst/>
              <a:cxnLst/>
              <a:rect l="l" t="t" r="r" b="b"/>
              <a:pathLst>
                <a:path w="628" h="1003" extrusionOk="0">
                  <a:moveTo>
                    <a:pt x="586" y="1"/>
                  </a:moveTo>
                  <a:cubicBezTo>
                    <a:pt x="580" y="1"/>
                    <a:pt x="574" y="4"/>
                    <a:pt x="567" y="10"/>
                  </a:cubicBezTo>
                  <a:cubicBezTo>
                    <a:pt x="234" y="210"/>
                    <a:pt x="100" y="610"/>
                    <a:pt x="0" y="977"/>
                  </a:cubicBezTo>
                  <a:cubicBezTo>
                    <a:pt x="0" y="994"/>
                    <a:pt x="8" y="1002"/>
                    <a:pt x="21" y="1002"/>
                  </a:cubicBezTo>
                  <a:cubicBezTo>
                    <a:pt x="33" y="1002"/>
                    <a:pt x="50" y="994"/>
                    <a:pt x="67" y="977"/>
                  </a:cubicBezTo>
                  <a:cubicBezTo>
                    <a:pt x="134" y="644"/>
                    <a:pt x="267" y="243"/>
                    <a:pt x="601" y="77"/>
                  </a:cubicBezTo>
                  <a:cubicBezTo>
                    <a:pt x="628" y="50"/>
                    <a:pt x="611" y="1"/>
                    <a:pt x="586" y="1"/>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p:cNvSpPr/>
            <p:nvPr/>
          </p:nvSpPr>
          <p:spPr>
            <a:xfrm>
              <a:off x="6440064" y="2026305"/>
              <a:ext cx="24821" cy="30682"/>
            </a:xfrm>
            <a:custGeom>
              <a:avLst/>
              <a:gdLst/>
              <a:ahLst/>
              <a:cxnLst/>
              <a:rect l="l" t="t" r="r" b="b"/>
              <a:pathLst>
                <a:path w="902" h="1115" extrusionOk="0">
                  <a:moveTo>
                    <a:pt x="868" y="0"/>
                  </a:moveTo>
                  <a:cubicBezTo>
                    <a:pt x="768" y="0"/>
                    <a:pt x="668" y="100"/>
                    <a:pt x="601" y="167"/>
                  </a:cubicBezTo>
                  <a:cubicBezTo>
                    <a:pt x="535" y="267"/>
                    <a:pt x="468" y="334"/>
                    <a:pt x="368" y="434"/>
                  </a:cubicBezTo>
                  <a:cubicBezTo>
                    <a:pt x="234" y="634"/>
                    <a:pt x="101" y="834"/>
                    <a:pt x="1" y="1068"/>
                  </a:cubicBezTo>
                  <a:cubicBezTo>
                    <a:pt x="1" y="1091"/>
                    <a:pt x="18" y="1115"/>
                    <a:pt x="39" y="1115"/>
                  </a:cubicBezTo>
                  <a:cubicBezTo>
                    <a:pt x="48" y="1115"/>
                    <a:pt x="58" y="1111"/>
                    <a:pt x="68" y="1101"/>
                  </a:cubicBezTo>
                  <a:cubicBezTo>
                    <a:pt x="168" y="901"/>
                    <a:pt x="268" y="701"/>
                    <a:pt x="401" y="534"/>
                  </a:cubicBezTo>
                  <a:cubicBezTo>
                    <a:pt x="468" y="434"/>
                    <a:pt x="535" y="334"/>
                    <a:pt x="601" y="267"/>
                  </a:cubicBezTo>
                  <a:cubicBezTo>
                    <a:pt x="635" y="234"/>
                    <a:pt x="668" y="200"/>
                    <a:pt x="701" y="134"/>
                  </a:cubicBezTo>
                  <a:cubicBezTo>
                    <a:pt x="768" y="100"/>
                    <a:pt x="802" y="67"/>
                    <a:pt x="868" y="67"/>
                  </a:cubicBezTo>
                  <a:cubicBezTo>
                    <a:pt x="902" y="67"/>
                    <a:pt x="902" y="0"/>
                    <a:pt x="868" y="0"/>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p:cNvSpPr/>
            <p:nvPr/>
          </p:nvSpPr>
          <p:spPr>
            <a:xfrm>
              <a:off x="6460261" y="2033377"/>
              <a:ext cx="20033" cy="24160"/>
            </a:xfrm>
            <a:custGeom>
              <a:avLst/>
              <a:gdLst/>
              <a:ahLst/>
              <a:cxnLst/>
              <a:rect l="l" t="t" r="r" b="b"/>
              <a:pathLst>
                <a:path w="728" h="878" extrusionOk="0">
                  <a:moveTo>
                    <a:pt x="687" y="1"/>
                  </a:moveTo>
                  <a:cubicBezTo>
                    <a:pt x="681" y="1"/>
                    <a:pt x="675" y="3"/>
                    <a:pt x="668" y="10"/>
                  </a:cubicBezTo>
                  <a:cubicBezTo>
                    <a:pt x="368" y="210"/>
                    <a:pt x="201" y="510"/>
                    <a:pt x="34" y="844"/>
                  </a:cubicBezTo>
                  <a:cubicBezTo>
                    <a:pt x="1" y="877"/>
                    <a:pt x="68" y="877"/>
                    <a:pt x="101" y="877"/>
                  </a:cubicBezTo>
                  <a:cubicBezTo>
                    <a:pt x="234" y="577"/>
                    <a:pt x="401" y="244"/>
                    <a:pt x="701" y="43"/>
                  </a:cubicBezTo>
                  <a:cubicBezTo>
                    <a:pt x="728" y="43"/>
                    <a:pt x="712" y="1"/>
                    <a:pt x="687" y="1"/>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p:cNvSpPr/>
            <p:nvPr/>
          </p:nvSpPr>
          <p:spPr>
            <a:xfrm>
              <a:off x="6487806" y="2036019"/>
              <a:ext cx="16538" cy="21904"/>
            </a:xfrm>
            <a:custGeom>
              <a:avLst/>
              <a:gdLst/>
              <a:ahLst/>
              <a:cxnLst/>
              <a:rect l="l" t="t" r="r" b="b"/>
              <a:pathLst>
                <a:path w="601" h="796" extrusionOk="0">
                  <a:moveTo>
                    <a:pt x="563" y="0"/>
                  </a:moveTo>
                  <a:cubicBezTo>
                    <a:pt x="554" y="0"/>
                    <a:pt x="544" y="4"/>
                    <a:pt x="534" y="14"/>
                  </a:cubicBezTo>
                  <a:cubicBezTo>
                    <a:pt x="334" y="214"/>
                    <a:pt x="134" y="481"/>
                    <a:pt x="1" y="748"/>
                  </a:cubicBezTo>
                  <a:cubicBezTo>
                    <a:pt x="1" y="772"/>
                    <a:pt x="17" y="795"/>
                    <a:pt x="39" y="795"/>
                  </a:cubicBezTo>
                  <a:cubicBezTo>
                    <a:pt x="48" y="795"/>
                    <a:pt x="57" y="791"/>
                    <a:pt x="67" y="781"/>
                  </a:cubicBezTo>
                  <a:cubicBezTo>
                    <a:pt x="201" y="514"/>
                    <a:pt x="367" y="248"/>
                    <a:pt x="601" y="47"/>
                  </a:cubicBezTo>
                  <a:cubicBezTo>
                    <a:pt x="601" y="24"/>
                    <a:pt x="584" y="0"/>
                    <a:pt x="563" y="0"/>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p:nvPr/>
          </p:nvSpPr>
          <p:spPr>
            <a:xfrm>
              <a:off x="6382249" y="2021325"/>
              <a:ext cx="11970" cy="33902"/>
            </a:xfrm>
            <a:custGeom>
              <a:avLst/>
              <a:gdLst/>
              <a:ahLst/>
              <a:cxnLst/>
              <a:rect l="l" t="t" r="r" b="b"/>
              <a:pathLst>
                <a:path w="435" h="1232" extrusionOk="0">
                  <a:moveTo>
                    <a:pt x="396" y="1"/>
                  </a:moveTo>
                  <a:cubicBezTo>
                    <a:pt x="387" y="1"/>
                    <a:pt x="377" y="5"/>
                    <a:pt x="367" y="14"/>
                  </a:cubicBezTo>
                  <a:cubicBezTo>
                    <a:pt x="134" y="348"/>
                    <a:pt x="0" y="782"/>
                    <a:pt x="34" y="1182"/>
                  </a:cubicBezTo>
                  <a:cubicBezTo>
                    <a:pt x="34" y="1215"/>
                    <a:pt x="51" y="1232"/>
                    <a:pt x="67" y="1232"/>
                  </a:cubicBezTo>
                  <a:cubicBezTo>
                    <a:pt x="84" y="1232"/>
                    <a:pt x="101" y="1215"/>
                    <a:pt x="101" y="1182"/>
                  </a:cubicBezTo>
                  <a:cubicBezTo>
                    <a:pt x="67" y="782"/>
                    <a:pt x="201" y="381"/>
                    <a:pt x="434" y="48"/>
                  </a:cubicBezTo>
                  <a:cubicBezTo>
                    <a:pt x="434" y="24"/>
                    <a:pt x="417" y="1"/>
                    <a:pt x="396" y="1"/>
                  </a:cubicBezTo>
                  <a:close/>
                </a:path>
              </a:pathLst>
            </a:custGeom>
            <a:solidFill>
              <a:srgbClr val="3A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p:cNvSpPr/>
            <p:nvPr/>
          </p:nvSpPr>
          <p:spPr>
            <a:xfrm>
              <a:off x="6132583" y="2206215"/>
              <a:ext cx="111088" cy="126691"/>
            </a:xfrm>
            <a:custGeom>
              <a:avLst/>
              <a:gdLst/>
              <a:ahLst/>
              <a:cxnLst/>
              <a:rect l="l" t="t" r="r" b="b"/>
              <a:pathLst>
                <a:path w="4037" h="4604" extrusionOk="0">
                  <a:moveTo>
                    <a:pt x="1401" y="0"/>
                  </a:moveTo>
                  <a:cubicBezTo>
                    <a:pt x="901" y="0"/>
                    <a:pt x="401" y="134"/>
                    <a:pt x="0" y="367"/>
                  </a:cubicBezTo>
                  <a:cubicBezTo>
                    <a:pt x="501" y="2035"/>
                    <a:pt x="1335" y="3503"/>
                    <a:pt x="2402" y="4604"/>
                  </a:cubicBezTo>
                  <a:cubicBezTo>
                    <a:pt x="3336" y="4237"/>
                    <a:pt x="4037" y="3369"/>
                    <a:pt x="4037" y="2369"/>
                  </a:cubicBezTo>
                  <a:cubicBezTo>
                    <a:pt x="4037" y="1068"/>
                    <a:pt x="2869" y="0"/>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p:cNvSpPr/>
            <p:nvPr/>
          </p:nvSpPr>
          <p:spPr>
            <a:xfrm>
              <a:off x="6402447" y="2206215"/>
              <a:ext cx="118435" cy="128534"/>
            </a:xfrm>
            <a:custGeom>
              <a:avLst/>
              <a:gdLst/>
              <a:ahLst/>
              <a:cxnLst/>
              <a:rect l="l" t="t" r="r" b="b"/>
              <a:pathLst>
                <a:path w="4304" h="4671" extrusionOk="0">
                  <a:moveTo>
                    <a:pt x="2636" y="0"/>
                  </a:moveTo>
                  <a:cubicBezTo>
                    <a:pt x="1168" y="0"/>
                    <a:pt x="0" y="1068"/>
                    <a:pt x="0" y="2369"/>
                  </a:cubicBezTo>
                  <a:cubicBezTo>
                    <a:pt x="0" y="3469"/>
                    <a:pt x="801" y="4403"/>
                    <a:pt x="1902" y="4670"/>
                  </a:cubicBezTo>
                  <a:cubicBezTo>
                    <a:pt x="2936" y="3603"/>
                    <a:pt x="3770" y="2202"/>
                    <a:pt x="4303" y="534"/>
                  </a:cubicBezTo>
                  <a:cubicBezTo>
                    <a:pt x="3836" y="200"/>
                    <a:pt x="3269" y="0"/>
                    <a:pt x="2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p:cNvSpPr/>
            <p:nvPr/>
          </p:nvSpPr>
          <p:spPr>
            <a:xfrm>
              <a:off x="6205092" y="1807844"/>
              <a:ext cx="257041" cy="157895"/>
            </a:xfrm>
            <a:custGeom>
              <a:avLst/>
              <a:gdLst/>
              <a:ahLst/>
              <a:cxnLst/>
              <a:rect l="l" t="t" r="r" b="b"/>
              <a:pathLst>
                <a:path w="9341" h="5738" extrusionOk="0">
                  <a:moveTo>
                    <a:pt x="4671" y="0"/>
                  </a:moveTo>
                  <a:cubicBezTo>
                    <a:pt x="2235" y="0"/>
                    <a:pt x="234" y="2502"/>
                    <a:pt x="1" y="5738"/>
                  </a:cubicBezTo>
                  <a:lnTo>
                    <a:pt x="9341" y="5738"/>
                  </a:lnTo>
                  <a:cubicBezTo>
                    <a:pt x="9107" y="2502"/>
                    <a:pt x="7106" y="0"/>
                    <a:pt x="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p:cNvSpPr/>
            <p:nvPr/>
          </p:nvSpPr>
          <p:spPr>
            <a:xfrm>
              <a:off x="6329938" y="2069425"/>
              <a:ext cx="196447" cy="148732"/>
            </a:xfrm>
            <a:custGeom>
              <a:avLst/>
              <a:gdLst/>
              <a:ahLst/>
              <a:cxnLst/>
              <a:rect l="l" t="t" r="r" b="b"/>
              <a:pathLst>
                <a:path w="7139" h="5405" extrusionOk="0">
                  <a:moveTo>
                    <a:pt x="0" y="1"/>
                  </a:moveTo>
                  <a:lnTo>
                    <a:pt x="0" y="2703"/>
                  </a:lnTo>
                  <a:cubicBezTo>
                    <a:pt x="0" y="4204"/>
                    <a:pt x="1201" y="5405"/>
                    <a:pt x="2702" y="5405"/>
                  </a:cubicBezTo>
                  <a:lnTo>
                    <a:pt x="4437" y="5405"/>
                  </a:lnTo>
                  <a:cubicBezTo>
                    <a:pt x="5938" y="5405"/>
                    <a:pt x="7139" y="4204"/>
                    <a:pt x="7139" y="2703"/>
                  </a:cubicBezTo>
                  <a:lnTo>
                    <a:pt x="71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2"/>
            <p:cNvSpPr/>
            <p:nvPr/>
          </p:nvSpPr>
          <p:spPr>
            <a:xfrm>
              <a:off x="6163788" y="1137765"/>
              <a:ext cx="79883" cy="490197"/>
            </a:xfrm>
            <a:custGeom>
              <a:avLst/>
              <a:gdLst/>
              <a:ahLst/>
              <a:cxnLst/>
              <a:rect l="l" t="t" r="r" b="b"/>
              <a:pathLst>
                <a:path w="2903" h="17814" extrusionOk="0">
                  <a:moveTo>
                    <a:pt x="334" y="0"/>
                  </a:moveTo>
                  <a:cubicBezTo>
                    <a:pt x="201" y="100"/>
                    <a:pt x="101" y="234"/>
                    <a:pt x="0" y="367"/>
                  </a:cubicBezTo>
                  <a:cubicBezTo>
                    <a:pt x="1435" y="2069"/>
                    <a:pt x="2436" y="5771"/>
                    <a:pt x="2436" y="9941"/>
                  </a:cubicBezTo>
                  <a:cubicBezTo>
                    <a:pt x="2436" y="12876"/>
                    <a:pt x="1935" y="15578"/>
                    <a:pt x="1135" y="17513"/>
                  </a:cubicBezTo>
                  <a:cubicBezTo>
                    <a:pt x="1268" y="17613"/>
                    <a:pt x="1401" y="17713"/>
                    <a:pt x="1535" y="17813"/>
                  </a:cubicBezTo>
                  <a:cubicBezTo>
                    <a:pt x="2369" y="15845"/>
                    <a:pt x="2869" y="13043"/>
                    <a:pt x="2869" y="9941"/>
                  </a:cubicBezTo>
                  <a:cubicBezTo>
                    <a:pt x="2903" y="5504"/>
                    <a:pt x="1868" y="1768"/>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2"/>
            <p:cNvSpPr/>
            <p:nvPr/>
          </p:nvSpPr>
          <p:spPr>
            <a:xfrm>
              <a:off x="6418958" y="1179069"/>
              <a:ext cx="122123" cy="448893"/>
            </a:xfrm>
            <a:custGeom>
              <a:avLst/>
              <a:gdLst/>
              <a:ahLst/>
              <a:cxnLst/>
              <a:rect l="l" t="t" r="r" b="b"/>
              <a:pathLst>
                <a:path w="4438" h="16313" extrusionOk="0">
                  <a:moveTo>
                    <a:pt x="4204" y="0"/>
                  </a:moveTo>
                  <a:cubicBezTo>
                    <a:pt x="3603" y="901"/>
                    <a:pt x="3070" y="1835"/>
                    <a:pt x="2603" y="2836"/>
                  </a:cubicBezTo>
                  <a:cubicBezTo>
                    <a:pt x="168" y="7973"/>
                    <a:pt x="1" y="13277"/>
                    <a:pt x="1869" y="16312"/>
                  </a:cubicBezTo>
                  <a:cubicBezTo>
                    <a:pt x="2002" y="16212"/>
                    <a:pt x="2102" y="16112"/>
                    <a:pt x="2236" y="16012"/>
                  </a:cubicBezTo>
                  <a:cubicBezTo>
                    <a:pt x="468" y="13110"/>
                    <a:pt x="668" y="8006"/>
                    <a:pt x="3003" y="3036"/>
                  </a:cubicBezTo>
                  <a:cubicBezTo>
                    <a:pt x="3437" y="2135"/>
                    <a:pt x="3937" y="1268"/>
                    <a:pt x="4437" y="467"/>
                  </a:cubicBezTo>
                  <a:cubicBezTo>
                    <a:pt x="4371" y="301"/>
                    <a:pt x="4270" y="167"/>
                    <a:pt x="4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2"/>
            <p:cNvSpPr/>
            <p:nvPr/>
          </p:nvSpPr>
          <p:spPr>
            <a:xfrm>
              <a:off x="6284039" y="1091866"/>
              <a:ext cx="178093" cy="561797"/>
            </a:xfrm>
            <a:custGeom>
              <a:avLst/>
              <a:gdLst/>
              <a:ahLst/>
              <a:cxnLst/>
              <a:rect l="l" t="t" r="r" b="b"/>
              <a:pathLst>
                <a:path w="6472" h="20416" extrusionOk="0">
                  <a:moveTo>
                    <a:pt x="6105" y="1"/>
                  </a:moveTo>
                  <a:cubicBezTo>
                    <a:pt x="5004" y="1301"/>
                    <a:pt x="3970" y="2869"/>
                    <a:pt x="3169" y="4637"/>
                  </a:cubicBezTo>
                  <a:cubicBezTo>
                    <a:pt x="0" y="11309"/>
                    <a:pt x="701" y="18280"/>
                    <a:pt x="4704" y="20182"/>
                  </a:cubicBezTo>
                  <a:cubicBezTo>
                    <a:pt x="4904" y="20282"/>
                    <a:pt x="5137" y="20348"/>
                    <a:pt x="5371" y="20415"/>
                  </a:cubicBezTo>
                  <a:cubicBezTo>
                    <a:pt x="5538" y="20315"/>
                    <a:pt x="5738" y="20215"/>
                    <a:pt x="5938" y="20115"/>
                  </a:cubicBezTo>
                  <a:cubicBezTo>
                    <a:pt x="5571" y="20015"/>
                    <a:pt x="5204" y="19915"/>
                    <a:pt x="4904" y="19748"/>
                  </a:cubicBezTo>
                  <a:cubicBezTo>
                    <a:pt x="1101" y="17947"/>
                    <a:pt x="534" y="11275"/>
                    <a:pt x="3569" y="4804"/>
                  </a:cubicBezTo>
                  <a:cubicBezTo>
                    <a:pt x="4370" y="3103"/>
                    <a:pt x="5371" y="1568"/>
                    <a:pt x="6472" y="267"/>
                  </a:cubicBezTo>
                  <a:cubicBezTo>
                    <a:pt x="6338" y="167"/>
                    <a:pt x="6238" y="101"/>
                    <a:pt x="6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2"/>
            <p:cNvSpPr/>
            <p:nvPr/>
          </p:nvSpPr>
          <p:spPr>
            <a:xfrm>
              <a:off x="6185829" y="1068916"/>
              <a:ext cx="233156" cy="114775"/>
            </a:xfrm>
            <a:custGeom>
              <a:avLst/>
              <a:gdLst/>
              <a:ahLst/>
              <a:cxnLst/>
              <a:rect l="l" t="t" r="r" b="b"/>
              <a:pathLst>
                <a:path w="8473" h="4171" extrusionOk="0">
                  <a:moveTo>
                    <a:pt x="8039" y="1"/>
                  </a:moveTo>
                  <a:cubicBezTo>
                    <a:pt x="7806" y="2102"/>
                    <a:pt x="6071" y="3703"/>
                    <a:pt x="3936" y="3703"/>
                  </a:cubicBezTo>
                  <a:cubicBezTo>
                    <a:pt x="2402" y="3703"/>
                    <a:pt x="1067" y="2869"/>
                    <a:pt x="367" y="1635"/>
                  </a:cubicBezTo>
                  <a:cubicBezTo>
                    <a:pt x="234" y="1735"/>
                    <a:pt x="133" y="1835"/>
                    <a:pt x="0" y="1969"/>
                  </a:cubicBezTo>
                  <a:cubicBezTo>
                    <a:pt x="834" y="3270"/>
                    <a:pt x="2268" y="4170"/>
                    <a:pt x="3936" y="4170"/>
                  </a:cubicBezTo>
                  <a:cubicBezTo>
                    <a:pt x="6238" y="4170"/>
                    <a:pt x="8173" y="2436"/>
                    <a:pt x="8473" y="201"/>
                  </a:cubicBezTo>
                  <a:cubicBezTo>
                    <a:pt x="8339" y="134"/>
                    <a:pt x="8173" y="67"/>
                    <a:pt x="80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p:cNvSpPr/>
            <p:nvPr/>
          </p:nvSpPr>
          <p:spPr>
            <a:xfrm>
              <a:off x="6566754" y="2067609"/>
              <a:ext cx="55090" cy="92734"/>
            </a:xfrm>
            <a:custGeom>
              <a:avLst/>
              <a:gdLst/>
              <a:ahLst/>
              <a:cxnLst/>
              <a:rect l="l" t="t" r="r" b="b"/>
              <a:pathLst>
                <a:path w="2002" h="3370" fill="none" extrusionOk="0">
                  <a:moveTo>
                    <a:pt x="0" y="67"/>
                  </a:moveTo>
                  <a:cubicBezTo>
                    <a:pt x="167" y="34"/>
                    <a:pt x="934" y="0"/>
                    <a:pt x="1435" y="534"/>
                  </a:cubicBezTo>
                  <a:cubicBezTo>
                    <a:pt x="2002" y="1168"/>
                    <a:pt x="1968" y="2402"/>
                    <a:pt x="1101" y="3369"/>
                  </a:cubicBezTo>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2"/>
            <p:cNvSpPr/>
            <p:nvPr/>
          </p:nvSpPr>
          <p:spPr>
            <a:xfrm>
              <a:off x="5983878" y="2037450"/>
              <a:ext cx="165243" cy="180597"/>
            </a:xfrm>
            <a:custGeom>
              <a:avLst/>
              <a:gdLst/>
              <a:ahLst/>
              <a:cxnLst/>
              <a:rect l="l" t="t" r="r" b="b"/>
              <a:pathLst>
                <a:path w="6005" h="6563" extrusionOk="0">
                  <a:moveTo>
                    <a:pt x="2467" y="0"/>
                  </a:moveTo>
                  <a:cubicBezTo>
                    <a:pt x="2230" y="0"/>
                    <a:pt x="1995" y="42"/>
                    <a:pt x="1768" y="129"/>
                  </a:cubicBezTo>
                  <a:cubicBezTo>
                    <a:pt x="501" y="629"/>
                    <a:pt x="0" y="2431"/>
                    <a:pt x="701" y="4165"/>
                  </a:cubicBezTo>
                  <a:cubicBezTo>
                    <a:pt x="1252" y="5625"/>
                    <a:pt x="2440" y="6562"/>
                    <a:pt x="3551" y="6562"/>
                  </a:cubicBezTo>
                  <a:cubicBezTo>
                    <a:pt x="3785" y="6562"/>
                    <a:pt x="4016" y="6521"/>
                    <a:pt x="4237" y="6433"/>
                  </a:cubicBezTo>
                  <a:cubicBezTo>
                    <a:pt x="5504" y="5933"/>
                    <a:pt x="6005" y="4132"/>
                    <a:pt x="5304" y="2364"/>
                  </a:cubicBezTo>
                  <a:cubicBezTo>
                    <a:pt x="4753" y="932"/>
                    <a:pt x="3589" y="0"/>
                    <a:pt x="2467" y="0"/>
                  </a:cubicBez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2"/>
            <p:cNvSpPr/>
            <p:nvPr/>
          </p:nvSpPr>
          <p:spPr>
            <a:xfrm>
              <a:off x="6015991" y="2067609"/>
              <a:ext cx="55118" cy="92734"/>
            </a:xfrm>
            <a:custGeom>
              <a:avLst/>
              <a:gdLst/>
              <a:ahLst/>
              <a:cxnLst/>
              <a:rect l="l" t="t" r="r" b="b"/>
              <a:pathLst>
                <a:path w="2003" h="3370" fill="none" extrusionOk="0">
                  <a:moveTo>
                    <a:pt x="2002" y="67"/>
                  </a:moveTo>
                  <a:cubicBezTo>
                    <a:pt x="1836" y="34"/>
                    <a:pt x="1068" y="0"/>
                    <a:pt x="568" y="534"/>
                  </a:cubicBezTo>
                  <a:cubicBezTo>
                    <a:pt x="1" y="1168"/>
                    <a:pt x="34" y="2402"/>
                    <a:pt x="902" y="3369"/>
                  </a:cubicBezTo>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p:cNvSpPr/>
            <p:nvPr/>
          </p:nvSpPr>
          <p:spPr>
            <a:xfrm>
              <a:off x="6117889" y="2069425"/>
              <a:ext cx="197383" cy="148732"/>
            </a:xfrm>
            <a:custGeom>
              <a:avLst/>
              <a:gdLst/>
              <a:ahLst/>
              <a:cxnLst/>
              <a:rect l="l" t="t" r="r" b="b"/>
              <a:pathLst>
                <a:path w="7173" h="5405" extrusionOk="0">
                  <a:moveTo>
                    <a:pt x="1" y="1"/>
                  </a:moveTo>
                  <a:lnTo>
                    <a:pt x="1" y="2703"/>
                  </a:lnTo>
                  <a:cubicBezTo>
                    <a:pt x="1" y="4204"/>
                    <a:pt x="1235" y="5405"/>
                    <a:pt x="2736" y="5405"/>
                  </a:cubicBezTo>
                  <a:lnTo>
                    <a:pt x="4437" y="5405"/>
                  </a:lnTo>
                  <a:cubicBezTo>
                    <a:pt x="5938" y="5405"/>
                    <a:pt x="7172" y="4204"/>
                    <a:pt x="7172" y="2703"/>
                  </a:cubicBezTo>
                  <a:lnTo>
                    <a:pt x="71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2"/>
            <p:cNvSpPr/>
            <p:nvPr/>
          </p:nvSpPr>
          <p:spPr>
            <a:xfrm>
              <a:off x="6110541" y="2039156"/>
              <a:ext cx="423192" cy="37644"/>
            </a:xfrm>
            <a:custGeom>
              <a:avLst/>
              <a:gdLst/>
              <a:ahLst/>
              <a:cxnLst/>
              <a:rect l="l" t="t" r="r" b="b"/>
              <a:pathLst>
                <a:path w="15379" h="1368" extrusionOk="0">
                  <a:moveTo>
                    <a:pt x="1" y="0"/>
                  </a:moveTo>
                  <a:lnTo>
                    <a:pt x="1" y="1368"/>
                  </a:lnTo>
                  <a:lnTo>
                    <a:pt x="15378" y="1368"/>
                  </a:lnTo>
                  <a:lnTo>
                    <a:pt x="15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2"/>
            <p:cNvSpPr/>
            <p:nvPr/>
          </p:nvSpPr>
          <p:spPr>
            <a:xfrm>
              <a:off x="5596515" y="3620697"/>
              <a:ext cx="1458593" cy="1521002"/>
            </a:xfrm>
            <a:custGeom>
              <a:avLst/>
              <a:gdLst/>
              <a:ahLst/>
              <a:cxnLst/>
              <a:rect l="l" t="t" r="r" b="b"/>
              <a:pathLst>
                <a:path w="53006" h="55274" extrusionOk="0">
                  <a:moveTo>
                    <a:pt x="12076" y="1"/>
                  </a:moveTo>
                  <a:lnTo>
                    <a:pt x="12076" y="14978"/>
                  </a:lnTo>
                  <a:cubicBezTo>
                    <a:pt x="11275" y="15879"/>
                    <a:pt x="10542" y="16779"/>
                    <a:pt x="9874" y="17647"/>
                  </a:cubicBezTo>
                  <a:cubicBezTo>
                    <a:pt x="9741" y="17813"/>
                    <a:pt x="9608" y="17980"/>
                    <a:pt x="9474" y="18147"/>
                  </a:cubicBezTo>
                  <a:cubicBezTo>
                    <a:pt x="9341" y="18314"/>
                    <a:pt x="9207" y="18481"/>
                    <a:pt x="9107" y="18647"/>
                  </a:cubicBezTo>
                  <a:cubicBezTo>
                    <a:pt x="8740" y="19148"/>
                    <a:pt x="8407" y="19615"/>
                    <a:pt x="8107" y="20082"/>
                  </a:cubicBezTo>
                  <a:cubicBezTo>
                    <a:pt x="7239" y="21349"/>
                    <a:pt x="6472" y="22584"/>
                    <a:pt x="5838" y="23784"/>
                  </a:cubicBezTo>
                  <a:cubicBezTo>
                    <a:pt x="5772" y="23884"/>
                    <a:pt x="5705" y="23985"/>
                    <a:pt x="5671" y="24085"/>
                  </a:cubicBezTo>
                  <a:cubicBezTo>
                    <a:pt x="5305" y="24752"/>
                    <a:pt x="4971" y="25419"/>
                    <a:pt x="4671" y="26053"/>
                  </a:cubicBezTo>
                  <a:cubicBezTo>
                    <a:pt x="3637" y="28188"/>
                    <a:pt x="2970" y="30089"/>
                    <a:pt x="2469" y="31623"/>
                  </a:cubicBezTo>
                  <a:cubicBezTo>
                    <a:pt x="1935" y="33358"/>
                    <a:pt x="1569" y="34992"/>
                    <a:pt x="1302" y="36760"/>
                  </a:cubicBezTo>
                  <a:cubicBezTo>
                    <a:pt x="1202" y="37394"/>
                    <a:pt x="1102" y="38028"/>
                    <a:pt x="1035" y="38695"/>
                  </a:cubicBezTo>
                  <a:cubicBezTo>
                    <a:pt x="1001" y="38862"/>
                    <a:pt x="968" y="39029"/>
                    <a:pt x="968" y="39195"/>
                  </a:cubicBezTo>
                  <a:cubicBezTo>
                    <a:pt x="768" y="40930"/>
                    <a:pt x="635" y="42798"/>
                    <a:pt x="501" y="45000"/>
                  </a:cubicBezTo>
                  <a:cubicBezTo>
                    <a:pt x="468" y="45100"/>
                    <a:pt x="468" y="45200"/>
                    <a:pt x="468" y="45300"/>
                  </a:cubicBezTo>
                  <a:cubicBezTo>
                    <a:pt x="434" y="46000"/>
                    <a:pt x="401" y="46701"/>
                    <a:pt x="334" y="47435"/>
                  </a:cubicBezTo>
                  <a:cubicBezTo>
                    <a:pt x="334" y="47668"/>
                    <a:pt x="334" y="47902"/>
                    <a:pt x="301" y="48135"/>
                  </a:cubicBezTo>
                  <a:cubicBezTo>
                    <a:pt x="301" y="48369"/>
                    <a:pt x="268" y="48635"/>
                    <a:pt x="268" y="48902"/>
                  </a:cubicBezTo>
                  <a:cubicBezTo>
                    <a:pt x="201" y="49770"/>
                    <a:pt x="168" y="50604"/>
                    <a:pt x="134" y="51471"/>
                  </a:cubicBezTo>
                  <a:cubicBezTo>
                    <a:pt x="101" y="51738"/>
                    <a:pt x="101" y="51971"/>
                    <a:pt x="101" y="52238"/>
                  </a:cubicBezTo>
                  <a:cubicBezTo>
                    <a:pt x="67" y="53272"/>
                    <a:pt x="34" y="54306"/>
                    <a:pt x="1" y="55274"/>
                  </a:cubicBezTo>
                  <a:lnTo>
                    <a:pt x="24985" y="55274"/>
                  </a:lnTo>
                  <a:lnTo>
                    <a:pt x="24985" y="37194"/>
                  </a:lnTo>
                  <a:lnTo>
                    <a:pt x="27987" y="37194"/>
                  </a:lnTo>
                  <a:lnTo>
                    <a:pt x="27987" y="55274"/>
                  </a:lnTo>
                  <a:lnTo>
                    <a:pt x="53005" y="55274"/>
                  </a:lnTo>
                  <a:cubicBezTo>
                    <a:pt x="52939" y="53272"/>
                    <a:pt x="52872" y="51137"/>
                    <a:pt x="52738" y="48902"/>
                  </a:cubicBezTo>
                  <a:cubicBezTo>
                    <a:pt x="52672" y="47735"/>
                    <a:pt x="52605" y="46634"/>
                    <a:pt x="52538" y="45633"/>
                  </a:cubicBezTo>
                  <a:cubicBezTo>
                    <a:pt x="52538" y="45533"/>
                    <a:pt x="52538" y="45400"/>
                    <a:pt x="52505" y="45300"/>
                  </a:cubicBezTo>
                  <a:cubicBezTo>
                    <a:pt x="52305" y="41831"/>
                    <a:pt x="52071" y="39129"/>
                    <a:pt x="51704" y="36694"/>
                  </a:cubicBezTo>
                  <a:cubicBezTo>
                    <a:pt x="51404" y="34959"/>
                    <a:pt x="51037" y="33325"/>
                    <a:pt x="50503" y="31623"/>
                  </a:cubicBezTo>
                  <a:cubicBezTo>
                    <a:pt x="50170" y="30589"/>
                    <a:pt x="49770" y="29388"/>
                    <a:pt x="49236" y="28087"/>
                  </a:cubicBezTo>
                  <a:cubicBezTo>
                    <a:pt x="48769" y="26953"/>
                    <a:pt x="48168" y="25686"/>
                    <a:pt x="47501" y="24385"/>
                  </a:cubicBezTo>
                  <a:cubicBezTo>
                    <a:pt x="47435" y="24285"/>
                    <a:pt x="47368" y="24185"/>
                    <a:pt x="47335" y="24085"/>
                  </a:cubicBezTo>
                  <a:cubicBezTo>
                    <a:pt x="46634" y="22817"/>
                    <a:pt x="45833" y="21483"/>
                    <a:pt x="44899" y="20082"/>
                  </a:cubicBezTo>
                  <a:cubicBezTo>
                    <a:pt x="44566" y="19615"/>
                    <a:pt x="44232" y="19148"/>
                    <a:pt x="43899" y="18647"/>
                  </a:cubicBezTo>
                  <a:cubicBezTo>
                    <a:pt x="42965" y="17413"/>
                    <a:pt x="41931" y="16112"/>
                    <a:pt x="40763" y="14811"/>
                  </a:cubicBezTo>
                  <a:lnTo>
                    <a:pt x="407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p:cNvSpPr/>
            <p:nvPr/>
          </p:nvSpPr>
          <p:spPr>
            <a:xfrm>
              <a:off x="5928816" y="3817144"/>
              <a:ext cx="789422" cy="156052"/>
            </a:xfrm>
            <a:custGeom>
              <a:avLst/>
              <a:gdLst/>
              <a:ahLst/>
              <a:cxnLst/>
              <a:rect l="l" t="t" r="r" b="b"/>
              <a:pathLst>
                <a:path w="28688" h="5671" extrusionOk="0">
                  <a:moveTo>
                    <a:pt x="0" y="0"/>
                  </a:moveTo>
                  <a:lnTo>
                    <a:pt x="0" y="5671"/>
                  </a:lnTo>
                  <a:lnTo>
                    <a:pt x="28687" y="5671"/>
                  </a:lnTo>
                  <a:lnTo>
                    <a:pt x="28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2"/>
            <p:cNvSpPr/>
            <p:nvPr/>
          </p:nvSpPr>
          <p:spPr>
            <a:xfrm>
              <a:off x="7274449" y="2362239"/>
              <a:ext cx="360754" cy="1267979"/>
            </a:xfrm>
            <a:custGeom>
              <a:avLst/>
              <a:gdLst/>
              <a:ahLst/>
              <a:cxnLst/>
              <a:rect l="l" t="t" r="r" b="b"/>
              <a:pathLst>
                <a:path w="13110" h="46079" extrusionOk="0">
                  <a:moveTo>
                    <a:pt x="3236" y="1"/>
                  </a:moveTo>
                  <a:lnTo>
                    <a:pt x="534" y="36327"/>
                  </a:lnTo>
                  <a:lnTo>
                    <a:pt x="368" y="38328"/>
                  </a:lnTo>
                  <a:lnTo>
                    <a:pt x="301" y="39329"/>
                  </a:lnTo>
                  <a:lnTo>
                    <a:pt x="201" y="40730"/>
                  </a:lnTo>
                  <a:lnTo>
                    <a:pt x="201" y="40763"/>
                  </a:lnTo>
                  <a:cubicBezTo>
                    <a:pt x="1" y="43499"/>
                    <a:pt x="2069" y="45834"/>
                    <a:pt x="4771" y="46067"/>
                  </a:cubicBezTo>
                  <a:cubicBezTo>
                    <a:pt x="4886" y="46075"/>
                    <a:pt x="5001" y="46078"/>
                    <a:pt x="5115" y="46078"/>
                  </a:cubicBezTo>
                  <a:cubicBezTo>
                    <a:pt x="6019" y="46078"/>
                    <a:pt x="6865" y="45845"/>
                    <a:pt x="7606" y="45400"/>
                  </a:cubicBezTo>
                  <a:lnTo>
                    <a:pt x="8040" y="45133"/>
                  </a:lnTo>
                  <a:cubicBezTo>
                    <a:pt x="8106" y="45100"/>
                    <a:pt x="8140" y="45033"/>
                    <a:pt x="8206" y="45000"/>
                  </a:cubicBezTo>
                  <a:cubicBezTo>
                    <a:pt x="9274" y="44166"/>
                    <a:pt x="9974" y="42932"/>
                    <a:pt x="10074" y="41464"/>
                  </a:cubicBezTo>
                  <a:lnTo>
                    <a:pt x="10175" y="40263"/>
                  </a:lnTo>
                  <a:lnTo>
                    <a:pt x="13110" y="735"/>
                  </a:lnTo>
                  <a:lnTo>
                    <a:pt x="3236" y="1"/>
                  </a:ln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2"/>
            <p:cNvSpPr/>
            <p:nvPr/>
          </p:nvSpPr>
          <p:spPr>
            <a:xfrm>
              <a:off x="7189998" y="2577949"/>
              <a:ext cx="466339" cy="1159202"/>
            </a:xfrm>
            <a:custGeom>
              <a:avLst/>
              <a:gdLst/>
              <a:ahLst/>
              <a:cxnLst/>
              <a:rect l="l" t="t" r="r" b="b"/>
              <a:pathLst>
                <a:path w="16947" h="42126" extrusionOk="0">
                  <a:moveTo>
                    <a:pt x="3537" y="1"/>
                  </a:moveTo>
                  <a:lnTo>
                    <a:pt x="334" y="34792"/>
                  </a:lnTo>
                  <a:cubicBezTo>
                    <a:pt x="1" y="38495"/>
                    <a:pt x="2736" y="41764"/>
                    <a:pt x="6439" y="42098"/>
                  </a:cubicBezTo>
                  <a:cubicBezTo>
                    <a:pt x="6646" y="42116"/>
                    <a:pt x="6852" y="42126"/>
                    <a:pt x="7056" y="42126"/>
                  </a:cubicBezTo>
                  <a:cubicBezTo>
                    <a:pt x="10498" y="42126"/>
                    <a:pt x="13431" y="39522"/>
                    <a:pt x="13777" y="36027"/>
                  </a:cubicBezTo>
                  <a:lnTo>
                    <a:pt x="16946" y="1235"/>
                  </a:lnTo>
                  <a:lnTo>
                    <a:pt x="3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2"/>
            <p:cNvSpPr/>
            <p:nvPr/>
          </p:nvSpPr>
          <p:spPr>
            <a:xfrm>
              <a:off x="6589704" y="2576573"/>
              <a:ext cx="950977" cy="1156148"/>
            </a:xfrm>
            <a:custGeom>
              <a:avLst/>
              <a:gdLst/>
              <a:ahLst/>
              <a:cxnLst/>
              <a:rect l="l" t="t" r="r" b="b"/>
              <a:pathLst>
                <a:path w="34559" h="42015" extrusionOk="0">
                  <a:moveTo>
                    <a:pt x="6791" y="1"/>
                  </a:moveTo>
                  <a:cubicBezTo>
                    <a:pt x="5607" y="1"/>
                    <a:pt x="4411" y="352"/>
                    <a:pt x="3369" y="1085"/>
                  </a:cubicBezTo>
                  <a:cubicBezTo>
                    <a:pt x="667" y="2986"/>
                    <a:pt x="0" y="6722"/>
                    <a:pt x="1868" y="9424"/>
                  </a:cubicBezTo>
                  <a:lnTo>
                    <a:pt x="22850" y="39446"/>
                  </a:lnTo>
                  <a:cubicBezTo>
                    <a:pt x="24019" y="41127"/>
                    <a:pt x="25881" y="42015"/>
                    <a:pt x="27770" y="42015"/>
                  </a:cubicBezTo>
                  <a:cubicBezTo>
                    <a:pt x="28954" y="42015"/>
                    <a:pt x="30148" y="41666"/>
                    <a:pt x="31189" y="40947"/>
                  </a:cubicBezTo>
                  <a:cubicBezTo>
                    <a:pt x="33891" y="39045"/>
                    <a:pt x="34558" y="35309"/>
                    <a:pt x="32690" y="32608"/>
                  </a:cubicBezTo>
                  <a:lnTo>
                    <a:pt x="11709" y="2553"/>
                  </a:lnTo>
                  <a:cubicBezTo>
                    <a:pt x="10540" y="893"/>
                    <a:pt x="8679" y="1"/>
                    <a:pt x="6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p:cNvSpPr/>
            <p:nvPr/>
          </p:nvSpPr>
          <p:spPr>
            <a:xfrm>
              <a:off x="5091678" y="3414123"/>
              <a:ext cx="1112533" cy="874836"/>
            </a:xfrm>
            <a:custGeom>
              <a:avLst/>
              <a:gdLst/>
              <a:ahLst/>
              <a:cxnLst/>
              <a:rect l="l" t="t" r="r" b="b"/>
              <a:pathLst>
                <a:path w="40430" h="31792" extrusionOk="0">
                  <a:moveTo>
                    <a:pt x="7673" y="1"/>
                  </a:moveTo>
                  <a:cubicBezTo>
                    <a:pt x="5499" y="1"/>
                    <a:pt x="3369" y="1054"/>
                    <a:pt x="2068" y="3004"/>
                  </a:cubicBezTo>
                  <a:cubicBezTo>
                    <a:pt x="0" y="6107"/>
                    <a:pt x="801" y="10276"/>
                    <a:pt x="3870" y="12344"/>
                  </a:cubicBezTo>
                  <a:lnTo>
                    <a:pt x="32924" y="31792"/>
                  </a:lnTo>
                  <a:lnTo>
                    <a:pt x="40429" y="20584"/>
                  </a:lnTo>
                  <a:lnTo>
                    <a:pt x="11408" y="1136"/>
                  </a:lnTo>
                  <a:cubicBezTo>
                    <a:pt x="10256" y="368"/>
                    <a:pt x="8957" y="1"/>
                    <a:pt x="7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p:cNvSpPr/>
            <p:nvPr/>
          </p:nvSpPr>
          <p:spPr>
            <a:xfrm>
              <a:off x="5091678" y="2610667"/>
              <a:ext cx="990437" cy="1148993"/>
            </a:xfrm>
            <a:custGeom>
              <a:avLst/>
              <a:gdLst/>
              <a:ahLst/>
              <a:cxnLst/>
              <a:rect l="l" t="t" r="r" b="b"/>
              <a:pathLst>
                <a:path w="35993" h="41755" extrusionOk="0">
                  <a:moveTo>
                    <a:pt x="29222" y="0"/>
                  </a:moveTo>
                  <a:cubicBezTo>
                    <a:pt x="27406" y="0"/>
                    <a:pt x="25614" y="824"/>
                    <a:pt x="24451" y="2381"/>
                  </a:cubicBezTo>
                  <a:lnTo>
                    <a:pt x="2002" y="32169"/>
                  </a:lnTo>
                  <a:cubicBezTo>
                    <a:pt x="0" y="34804"/>
                    <a:pt x="534" y="38540"/>
                    <a:pt x="3169" y="40542"/>
                  </a:cubicBezTo>
                  <a:cubicBezTo>
                    <a:pt x="4247" y="41360"/>
                    <a:pt x="5515" y="41755"/>
                    <a:pt x="6774" y="41755"/>
                  </a:cubicBezTo>
                  <a:cubicBezTo>
                    <a:pt x="8592" y="41755"/>
                    <a:pt x="10392" y="40932"/>
                    <a:pt x="11575" y="39374"/>
                  </a:cubicBezTo>
                  <a:lnTo>
                    <a:pt x="33991" y="9620"/>
                  </a:lnTo>
                  <a:cubicBezTo>
                    <a:pt x="35993" y="6951"/>
                    <a:pt x="35459" y="3215"/>
                    <a:pt x="32824" y="1214"/>
                  </a:cubicBezTo>
                  <a:cubicBezTo>
                    <a:pt x="31746" y="395"/>
                    <a:pt x="30478" y="0"/>
                    <a:pt x="29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2"/>
            <p:cNvSpPr/>
            <p:nvPr/>
          </p:nvSpPr>
          <p:spPr>
            <a:xfrm>
              <a:off x="6058231" y="2634882"/>
              <a:ext cx="536068" cy="464468"/>
            </a:xfrm>
            <a:custGeom>
              <a:avLst/>
              <a:gdLst/>
              <a:ahLst/>
              <a:cxnLst/>
              <a:rect l="l" t="t" r="r" b="b"/>
              <a:pathLst>
                <a:path w="19481" h="16879" extrusionOk="0">
                  <a:moveTo>
                    <a:pt x="0" y="0"/>
                  </a:moveTo>
                  <a:lnTo>
                    <a:pt x="9741" y="16879"/>
                  </a:lnTo>
                  <a:lnTo>
                    <a:pt x="19481" y="0"/>
                  </a:ln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2"/>
            <p:cNvSpPr/>
            <p:nvPr/>
          </p:nvSpPr>
          <p:spPr>
            <a:xfrm>
              <a:off x="5960021" y="3695049"/>
              <a:ext cx="28" cy="109272"/>
            </a:xfrm>
            <a:custGeom>
              <a:avLst/>
              <a:gdLst/>
              <a:ahLst/>
              <a:cxnLst/>
              <a:rect l="l" t="t" r="r" b="b"/>
              <a:pathLst>
                <a:path w="1" h="3971" fill="none" extrusionOk="0">
                  <a:moveTo>
                    <a:pt x="0" y="1"/>
                  </a:moveTo>
                  <a:lnTo>
                    <a:pt x="0" y="3970"/>
                  </a:lnTo>
                </a:path>
              </a:pathLst>
            </a:custGeom>
            <a:noFill/>
            <a:ln w="10850" cap="flat" cmpd="sng">
              <a:solidFill>
                <a:srgbClr val="EE525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2"/>
            <p:cNvSpPr/>
            <p:nvPr/>
          </p:nvSpPr>
          <p:spPr>
            <a:xfrm>
              <a:off x="6160128" y="3695049"/>
              <a:ext cx="28" cy="109272"/>
            </a:xfrm>
            <a:custGeom>
              <a:avLst/>
              <a:gdLst/>
              <a:ahLst/>
              <a:cxnLst/>
              <a:rect l="l" t="t" r="r" b="b"/>
              <a:pathLst>
                <a:path w="1" h="3971" fill="none" extrusionOk="0">
                  <a:moveTo>
                    <a:pt x="0" y="1"/>
                  </a:moveTo>
                  <a:lnTo>
                    <a:pt x="0" y="3970"/>
                  </a:lnTo>
                </a:path>
              </a:pathLst>
            </a:custGeom>
            <a:noFill/>
            <a:ln w="10850" cap="flat" cmpd="sng">
              <a:solidFill>
                <a:srgbClr val="EE525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p:cNvSpPr/>
            <p:nvPr/>
          </p:nvSpPr>
          <p:spPr>
            <a:xfrm>
              <a:off x="6541961" y="3695049"/>
              <a:ext cx="28" cy="109272"/>
            </a:xfrm>
            <a:custGeom>
              <a:avLst/>
              <a:gdLst/>
              <a:ahLst/>
              <a:cxnLst/>
              <a:rect l="l" t="t" r="r" b="b"/>
              <a:pathLst>
                <a:path w="1" h="3971" fill="none" extrusionOk="0">
                  <a:moveTo>
                    <a:pt x="1" y="1"/>
                  </a:moveTo>
                  <a:lnTo>
                    <a:pt x="1" y="3970"/>
                  </a:lnTo>
                </a:path>
              </a:pathLst>
            </a:custGeom>
            <a:noFill/>
            <a:ln w="10850" cap="flat" cmpd="sng">
              <a:solidFill>
                <a:srgbClr val="EE525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2"/>
            <p:cNvSpPr/>
            <p:nvPr/>
          </p:nvSpPr>
          <p:spPr>
            <a:xfrm>
              <a:off x="6361143" y="3695049"/>
              <a:ext cx="28" cy="109272"/>
            </a:xfrm>
            <a:custGeom>
              <a:avLst/>
              <a:gdLst/>
              <a:ahLst/>
              <a:cxnLst/>
              <a:rect l="l" t="t" r="r" b="b"/>
              <a:pathLst>
                <a:path w="1" h="3971" fill="none" extrusionOk="0">
                  <a:moveTo>
                    <a:pt x="0" y="1"/>
                  </a:moveTo>
                  <a:lnTo>
                    <a:pt x="0" y="3970"/>
                  </a:lnTo>
                </a:path>
              </a:pathLst>
            </a:custGeom>
            <a:noFill/>
            <a:ln w="10850" cap="flat" cmpd="sng">
              <a:solidFill>
                <a:srgbClr val="EE525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p:cNvSpPr/>
            <p:nvPr/>
          </p:nvSpPr>
          <p:spPr>
            <a:xfrm>
              <a:off x="6054543" y="3684950"/>
              <a:ext cx="28" cy="132222"/>
            </a:xfrm>
            <a:custGeom>
              <a:avLst/>
              <a:gdLst/>
              <a:ahLst/>
              <a:cxnLst/>
              <a:rect l="l" t="t" r="r" b="b"/>
              <a:pathLst>
                <a:path w="1" h="4805" fill="none" extrusionOk="0">
                  <a:moveTo>
                    <a:pt x="1" y="1"/>
                  </a:moveTo>
                  <a:lnTo>
                    <a:pt x="1" y="4804"/>
                  </a:lnTo>
                </a:path>
              </a:pathLst>
            </a:custGeom>
            <a:noFill/>
            <a:ln w="10850" cap="flat" cmpd="sng">
              <a:solidFill>
                <a:srgbClr val="EE525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p:cNvSpPr/>
            <p:nvPr/>
          </p:nvSpPr>
          <p:spPr>
            <a:xfrm>
              <a:off x="6255586" y="3684950"/>
              <a:ext cx="28" cy="132222"/>
            </a:xfrm>
            <a:custGeom>
              <a:avLst/>
              <a:gdLst/>
              <a:ahLst/>
              <a:cxnLst/>
              <a:rect l="l" t="t" r="r" b="b"/>
              <a:pathLst>
                <a:path w="1" h="4805" fill="none" extrusionOk="0">
                  <a:moveTo>
                    <a:pt x="0" y="1"/>
                  </a:moveTo>
                  <a:lnTo>
                    <a:pt x="0" y="4804"/>
                  </a:lnTo>
                </a:path>
              </a:pathLst>
            </a:custGeom>
            <a:noFill/>
            <a:ln w="10850" cap="flat" cmpd="sng">
              <a:solidFill>
                <a:srgbClr val="EE525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p:cNvSpPr/>
            <p:nvPr/>
          </p:nvSpPr>
          <p:spPr>
            <a:xfrm>
              <a:off x="6436404" y="3684950"/>
              <a:ext cx="28" cy="132222"/>
            </a:xfrm>
            <a:custGeom>
              <a:avLst/>
              <a:gdLst/>
              <a:ahLst/>
              <a:cxnLst/>
              <a:rect l="l" t="t" r="r" b="b"/>
              <a:pathLst>
                <a:path w="1" h="4805" fill="none" extrusionOk="0">
                  <a:moveTo>
                    <a:pt x="1" y="1"/>
                  </a:moveTo>
                  <a:lnTo>
                    <a:pt x="1" y="4804"/>
                  </a:lnTo>
                </a:path>
              </a:pathLst>
            </a:custGeom>
            <a:noFill/>
            <a:ln w="10850" cap="flat" cmpd="sng">
              <a:solidFill>
                <a:srgbClr val="EE525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p:cNvSpPr/>
            <p:nvPr/>
          </p:nvSpPr>
          <p:spPr>
            <a:xfrm>
              <a:off x="6636511" y="3684950"/>
              <a:ext cx="28" cy="132222"/>
            </a:xfrm>
            <a:custGeom>
              <a:avLst/>
              <a:gdLst/>
              <a:ahLst/>
              <a:cxnLst/>
              <a:rect l="l" t="t" r="r" b="b"/>
              <a:pathLst>
                <a:path w="1" h="4805" fill="none" extrusionOk="0">
                  <a:moveTo>
                    <a:pt x="0" y="1"/>
                  </a:moveTo>
                  <a:lnTo>
                    <a:pt x="0" y="4804"/>
                  </a:lnTo>
                </a:path>
              </a:pathLst>
            </a:custGeom>
            <a:noFill/>
            <a:ln w="10850" cap="flat" cmpd="sng">
              <a:solidFill>
                <a:srgbClr val="EE525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p:cNvSpPr/>
            <p:nvPr/>
          </p:nvSpPr>
          <p:spPr>
            <a:xfrm>
              <a:off x="5828762" y="2634882"/>
              <a:ext cx="1039088" cy="1086804"/>
            </a:xfrm>
            <a:custGeom>
              <a:avLst/>
              <a:gdLst/>
              <a:ahLst/>
              <a:cxnLst/>
              <a:rect l="l" t="t" r="r" b="b"/>
              <a:pathLst>
                <a:path w="37761" h="39495" extrusionOk="0">
                  <a:moveTo>
                    <a:pt x="3636" y="0"/>
                  </a:moveTo>
                  <a:cubicBezTo>
                    <a:pt x="2569" y="9040"/>
                    <a:pt x="1668" y="16378"/>
                    <a:pt x="767" y="22383"/>
                  </a:cubicBezTo>
                  <a:cubicBezTo>
                    <a:pt x="500" y="24184"/>
                    <a:pt x="0" y="27420"/>
                    <a:pt x="767" y="31589"/>
                  </a:cubicBezTo>
                  <a:cubicBezTo>
                    <a:pt x="1401" y="34992"/>
                    <a:pt x="2635" y="37694"/>
                    <a:pt x="3636" y="39495"/>
                  </a:cubicBezTo>
                  <a:lnTo>
                    <a:pt x="32357" y="39495"/>
                  </a:lnTo>
                  <a:cubicBezTo>
                    <a:pt x="33491" y="38227"/>
                    <a:pt x="34992" y="36226"/>
                    <a:pt x="35959" y="33557"/>
                  </a:cubicBezTo>
                  <a:cubicBezTo>
                    <a:pt x="37760" y="28554"/>
                    <a:pt x="36660" y="24184"/>
                    <a:pt x="35959" y="21048"/>
                  </a:cubicBezTo>
                  <a:cubicBezTo>
                    <a:pt x="34858" y="16212"/>
                    <a:pt x="33657" y="9307"/>
                    <a:pt x="33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a:off x="5889328" y="3684950"/>
              <a:ext cx="869278" cy="134973"/>
            </a:xfrm>
            <a:custGeom>
              <a:avLst/>
              <a:gdLst/>
              <a:ahLst/>
              <a:cxnLst/>
              <a:rect l="l" t="t" r="r" b="b"/>
              <a:pathLst>
                <a:path w="31590" h="4905" extrusionOk="0">
                  <a:moveTo>
                    <a:pt x="1802" y="1"/>
                  </a:moveTo>
                  <a:cubicBezTo>
                    <a:pt x="801" y="1"/>
                    <a:pt x="1" y="1101"/>
                    <a:pt x="1" y="2436"/>
                  </a:cubicBezTo>
                  <a:cubicBezTo>
                    <a:pt x="1" y="3803"/>
                    <a:pt x="801" y="4904"/>
                    <a:pt x="1802" y="4904"/>
                  </a:cubicBezTo>
                  <a:lnTo>
                    <a:pt x="29789" y="4904"/>
                  </a:lnTo>
                  <a:cubicBezTo>
                    <a:pt x="30789" y="4904"/>
                    <a:pt x="31590" y="3803"/>
                    <a:pt x="31590" y="2436"/>
                  </a:cubicBezTo>
                  <a:cubicBezTo>
                    <a:pt x="31590" y="1101"/>
                    <a:pt x="30789" y="1"/>
                    <a:pt x="29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a:off x="6167448" y="2536645"/>
              <a:ext cx="315791" cy="190036"/>
            </a:xfrm>
            <a:custGeom>
              <a:avLst/>
              <a:gdLst/>
              <a:ahLst/>
              <a:cxnLst/>
              <a:rect l="l" t="t" r="r" b="b"/>
              <a:pathLst>
                <a:path w="11476" h="6906" extrusionOk="0">
                  <a:moveTo>
                    <a:pt x="1" y="1"/>
                  </a:moveTo>
                  <a:lnTo>
                    <a:pt x="1" y="6906"/>
                  </a:lnTo>
                  <a:lnTo>
                    <a:pt x="11476" y="6906"/>
                  </a:lnTo>
                  <a:lnTo>
                    <a:pt x="11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p:cNvSpPr/>
            <p:nvPr/>
          </p:nvSpPr>
          <p:spPr>
            <a:xfrm>
              <a:off x="6445595" y="2612841"/>
              <a:ext cx="750870" cy="2528858"/>
            </a:xfrm>
            <a:custGeom>
              <a:avLst/>
              <a:gdLst/>
              <a:ahLst/>
              <a:cxnLst/>
              <a:rect l="l" t="t" r="r" b="b"/>
              <a:pathLst>
                <a:path w="27287" h="91900" extrusionOk="0">
                  <a:moveTo>
                    <a:pt x="5537" y="0"/>
                  </a:moveTo>
                  <a:cubicBezTo>
                    <a:pt x="3169" y="0"/>
                    <a:pt x="1268" y="467"/>
                    <a:pt x="0" y="901"/>
                  </a:cubicBezTo>
                  <a:cubicBezTo>
                    <a:pt x="367" y="12843"/>
                    <a:pt x="734" y="24785"/>
                    <a:pt x="1101" y="36727"/>
                  </a:cubicBezTo>
                  <a:cubicBezTo>
                    <a:pt x="1168" y="39095"/>
                    <a:pt x="1234" y="41497"/>
                    <a:pt x="1301" y="43865"/>
                  </a:cubicBezTo>
                  <a:cubicBezTo>
                    <a:pt x="1368" y="45767"/>
                    <a:pt x="1434" y="47668"/>
                    <a:pt x="1468" y="49569"/>
                  </a:cubicBezTo>
                  <a:cubicBezTo>
                    <a:pt x="1801" y="60677"/>
                    <a:pt x="2135" y="71819"/>
                    <a:pt x="2469" y="82926"/>
                  </a:cubicBezTo>
                  <a:cubicBezTo>
                    <a:pt x="2569" y="85929"/>
                    <a:pt x="2669" y="88897"/>
                    <a:pt x="2769" y="91900"/>
                  </a:cubicBezTo>
                  <a:lnTo>
                    <a:pt x="27286" y="91900"/>
                  </a:lnTo>
                  <a:lnTo>
                    <a:pt x="10674" y="801"/>
                  </a:lnTo>
                  <a:cubicBezTo>
                    <a:pt x="9474" y="401"/>
                    <a:pt x="7706" y="0"/>
                    <a:pt x="5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p:cNvSpPr/>
            <p:nvPr/>
          </p:nvSpPr>
          <p:spPr>
            <a:xfrm>
              <a:off x="5473511" y="2612731"/>
              <a:ext cx="744458" cy="2528968"/>
            </a:xfrm>
            <a:custGeom>
              <a:avLst/>
              <a:gdLst/>
              <a:ahLst/>
              <a:cxnLst/>
              <a:rect l="l" t="t" r="r" b="b"/>
              <a:pathLst>
                <a:path w="27054" h="91904" extrusionOk="0">
                  <a:moveTo>
                    <a:pt x="21551" y="1"/>
                  </a:moveTo>
                  <a:cubicBezTo>
                    <a:pt x="19610" y="1"/>
                    <a:pt x="17901" y="191"/>
                    <a:pt x="16479" y="438"/>
                  </a:cubicBezTo>
                  <a:cubicBezTo>
                    <a:pt x="11009" y="30860"/>
                    <a:pt x="5538" y="61282"/>
                    <a:pt x="68" y="91670"/>
                  </a:cubicBezTo>
                  <a:cubicBezTo>
                    <a:pt x="34" y="91737"/>
                    <a:pt x="34" y="91837"/>
                    <a:pt x="1" y="91904"/>
                  </a:cubicBezTo>
                  <a:lnTo>
                    <a:pt x="25219" y="91904"/>
                  </a:lnTo>
                  <a:cubicBezTo>
                    <a:pt x="25219" y="91837"/>
                    <a:pt x="25219" y="91770"/>
                    <a:pt x="25219" y="91670"/>
                  </a:cubicBezTo>
                  <a:cubicBezTo>
                    <a:pt x="25486" y="77593"/>
                    <a:pt x="25786" y="63517"/>
                    <a:pt x="26086" y="49440"/>
                  </a:cubicBezTo>
                  <a:cubicBezTo>
                    <a:pt x="26120" y="47538"/>
                    <a:pt x="26153" y="45670"/>
                    <a:pt x="26186" y="43769"/>
                  </a:cubicBezTo>
                  <a:cubicBezTo>
                    <a:pt x="26220" y="41401"/>
                    <a:pt x="26286" y="38999"/>
                    <a:pt x="26320" y="36631"/>
                  </a:cubicBezTo>
                  <a:cubicBezTo>
                    <a:pt x="26587" y="24555"/>
                    <a:pt x="26820" y="12513"/>
                    <a:pt x="27054" y="438"/>
                  </a:cubicBezTo>
                  <a:cubicBezTo>
                    <a:pt x="25619" y="205"/>
                    <a:pt x="23918" y="4"/>
                    <a:pt x="22017" y="4"/>
                  </a:cubicBezTo>
                  <a:cubicBezTo>
                    <a:pt x="21860" y="2"/>
                    <a:pt x="21705" y="1"/>
                    <a:pt x="21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a:off x="6141746" y="2510943"/>
              <a:ext cx="76223" cy="190036"/>
            </a:xfrm>
            <a:custGeom>
              <a:avLst/>
              <a:gdLst/>
              <a:ahLst/>
              <a:cxnLst/>
              <a:rect l="l" t="t" r="r" b="b"/>
              <a:pathLst>
                <a:path w="2770" h="6906" extrusionOk="0">
                  <a:moveTo>
                    <a:pt x="1" y="1"/>
                  </a:moveTo>
                  <a:lnTo>
                    <a:pt x="1" y="6906"/>
                  </a:lnTo>
                  <a:lnTo>
                    <a:pt x="2770" y="6906"/>
                  </a:lnTo>
                  <a:lnTo>
                    <a:pt x="27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a:off x="6445595" y="2499028"/>
              <a:ext cx="76196" cy="189100"/>
            </a:xfrm>
            <a:custGeom>
              <a:avLst/>
              <a:gdLst/>
              <a:ahLst/>
              <a:cxnLst/>
              <a:rect l="l" t="t" r="r" b="b"/>
              <a:pathLst>
                <a:path w="2769" h="6872" extrusionOk="0">
                  <a:moveTo>
                    <a:pt x="0" y="0"/>
                  </a:moveTo>
                  <a:lnTo>
                    <a:pt x="0" y="6872"/>
                  </a:lnTo>
                  <a:lnTo>
                    <a:pt x="2769" y="6872"/>
                  </a:lnTo>
                  <a:lnTo>
                    <a:pt x="2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2"/>
            <p:cNvSpPr/>
            <p:nvPr/>
          </p:nvSpPr>
          <p:spPr>
            <a:xfrm>
              <a:off x="6572258" y="3156229"/>
              <a:ext cx="227652" cy="291025"/>
            </a:xfrm>
            <a:custGeom>
              <a:avLst/>
              <a:gdLst/>
              <a:ahLst/>
              <a:cxnLst/>
              <a:rect l="l" t="t" r="r" b="b"/>
              <a:pathLst>
                <a:path w="8273" h="10576" fill="none" extrusionOk="0">
                  <a:moveTo>
                    <a:pt x="4137" y="10575"/>
                  </a:moveTo>
                  <a:lnTo>
                    <a:pt x="4137" y="10575"/>
                  </a:lnTo>
                  <a:cubicBezTo>
                    <a:pt x="1835" y="10575"/>
                    <a:pt x="0" y="8707"/>
                    <a:pt x="0" y="6439"/>
                  </a:cubicBezTo>
                  <a:lnTo>
                    <a:pt x="0" y="1"/>
                  </a:lnTo>
                  <a:lnTo>
                    <a:pt x="8273" y="1"/>
                  </a:lnTo>
                  <a:lnTo>
                    <a:pt x="8273" y="6439"/>
                  </a:lnTo>
                  <a:cubicBezTo>
                    <a:pt x="8273" y="8707"/>
                    <a:pt x="6405" y="10575"/>
                    <a:pt x="4137" y="10575"/>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p:cNvSpPr/>
            <p:nvPr/>
          </p:nvSpPr>
          <p:spPr>
            <a:xfrm>
              <a:off x="5725021" y="4130128"/>
              <a:ext cx="341492" cy="417688"/>
            </a:xfrm>
            <a:custGeom>
              <a:avLst/>
              <a:gdLst/>
              <a:ahLst/>
              <a:cxnLst/>
              <a:rect l="l" t="t" r="r" b="b"/>
              <a:pathLst>
                <a:path w="12410" h="15179" fill="none" extrusionOk="0">
                  <a:moveTo>
                    <a:pt x="6205" y="15178"/>
                  </a:moveTo>
                  <a:lnTo>
                    <a:pt x="6205" y="15178"/>
                  </a:lnTo>
                  <a:cubicBezTo>
                    <a:pt x="2769" y="15178"/>
                    <a:pt x="1" y="12376"/>
                    <a:pt x="1" y="8974"/>
                  </a:cubicBezTo>
                  <a:lnTo>
                    <a:pt x="1" y="1"/>
                  </a:lnTo>
                  <a:lnTo>
                    <a:pt x="12410" y="1"/>
                  </a:lnTo>
                  <a:lnTo>
                    <a:pt x="12410" y="8974"/>
                  </a:lnTo>
                  <a:cubicBezTo>
                    <a:pt x="12410" y="12376"/>
                    <a:pt x="9641" y="15178"/>
                    <a:pt x="6205" y="15178"/>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p:cNvSpPr/>
            <p:nvPr/>
          </p:nvSpPr>
          <p:spPr>
            <a:xfrm>
              <a:off x="6609902" y="4130128"/>
              <a:ext cx="341465" cy="417688"/>
            </a:xfrm>
            <a:custGeom>
              <a:avLst/>
              <a:gdLst/>
              <a:ahLst/>
              <a:cxnLst/>
              <a:rect l="l" t="t" r="r" b="b"/>
              <a:pathLst>
                <a:path w="12409" h="15179" fill="none" extrusionOk="0">
                  <a:moveTo>
                    <a:pt x="6204" y="15178"/>
                  </a:moveTo>
                  <a:lnTo>
                    <a:pt x="6204" y="15178"/>
                  </a:lnTo>
                  <a:cubicBezTo>
                    <a:pt x="2769" y="15178"/>
                    <a:pt x="0" y="12376"/>
                    <a:pt x="0" y="8974"/>
                  </a:cubicBezTo>
                  <a:lnTo>
                    <a:pt x="0" y="1"/>
                  </a:lnTo>
                  <a:lnTo>
                    <a:pt x="12409" y="1"/>
                  </a:lnTo>
                  <a:lnTo>
                    <a:pt x="12409" y="8974"/>
                  </a:lnTo>
                  <a:cubicBezTo>
                    <a:pt x="12409" y="12376"/>
                    <a:pt x="9640" y="15178"/>
                    <a:pt x="6204" y="15178"/>
                  </a:cubicBezTo>
                  <a:close/>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2"/>
            <p:cNvSpPr/>
            <p:nvPr/>
          </p:nvSpPr>
          <p:spPr>
            <a:xfrm>
              <a:off x="6484147" y="3068118"/>
              <a:ext cx="50495" cy="50522"/>
            </a:xfrm>
            <a:custGeom>
              <a:avLst/>
              <a:gdLst/>
              <a:ahLst/>
              <a:cxnLst/>
              <a:rect l="l" t="t" r="r" b="b"/>
              <a:pathLst>
                <a:path w="1835" h="1836" extrusionOk="0">
                  <a:moveTo>
                    <a:pt x="901" y="1"/>
                  </a:moveTo>
                  <a:cubicBezTo>
                    <a:pt x="400" y="1"/>
                    <a:pt x="0" y="401"/>
                    <a:pt x="0" y="901"/>
                  </a:cubicBezTo>
                  <a:cubicBezTo>
                    <a:pt x="0" y="1402"/>
                    <a:pt x="400" y="1835"/>
                    <a:pt x="901" y="1835"/>
                  </a:cubicBezTo>
                  <a:cubicBezTo>
                    <a:pt x="1401" y="1835"/>
                    <a:pt x="1835" y="1402"/>
                    <a:pt x="1835" y="901"/>
                  </a:cubicBezTo>
                  <a:cubicBezTo>
                    <a:pt x="1835" y="401"/>
                    <a:pt x="1401" y="1"/>
                    <a:pt x="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2"/>
            <p:cNvSpPr/>
            <p:nvPr/>
          </p:nvSpPr>
          <p:spPr>
            <a:xfrm>
              <a:off x="6496062" y="3624384"/>
              <a:ext cx="50522" cy="50495"/>
            </a:xfrm>
            <a:custGeom>
              <a:avLst/>
              <a:gdLst/>
              <a:ahLst/>
              <a:cxnLst/>
              <a:rect l="l" t="t" r="r" b="b"/>
              <a:pathLst>
                <a:path w="1836" h="1835" extrusionOk="0">
                  <a:moveTo>
                    <a:pt x="935" y="0"/>
                  </a:moveTo>
                  <a:cubicBezTo>
                    <a:pt x="434" y="0"/>
                    <a:pt x="1" y="400"/>
                    <a:pt x="1" y="901"/>
                  </a:cubicBezTo>
                  <a:cubicBezTo>
                    <a:pt x="1" y="1401"/>
                    <a:pt x="434" y="1835"/>
                    <a:pt x="935" y="1835"/>
                  </a:cubicBezTo>
                  <a:cubicBezTo>
                    <a:pt x="1435" y="1835"/>
                    <a:pt x="1835" y="1434"/>
                    <a:pt x="1835" y="901"/>
                  </a:cubicBezTo>
                  <a:cubicBezTo>
                    <a:pt x="1835" y="400"/>
                    <a:pt x="1435" y="0"/>
                    <a:pt x="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p:cNvSpPr/>
            <p:nvPr/>
          </p:nvSpPr>
          <p:spPr>
            <a:xfrm>
              <a:off x="6546556" y="4484444"/>
              <a:ext cx="50522" cy="50522"/>
            </a:xfrm>
            <a:custGeom>
              <a:avLst/>
              <a:gdLst/>
              <a:ahLst/>
              <a:cxnLst/>
              <a:rect l="l" t="t" r="r" b="b"/>
              <a:pathLst>
                <a:path w="1836" h="1836" extrusionOk="0">
                  <a:moveTo>
                    <a:pt x="934" y="1"/>
                  </a:moveTo>
                  <a:cubicBezTo>
                    <a:pt x="434" y="1"/>
                    <a:pt x="0" y="401"/>
                    <a:pt x="0" y="901"/>
                  </a:cubicBezTo>
                  <a:cubicBezTo>
                    <a:pt x="0" y="1402"/>
                    <a:pt x="434" y="1835"/>
                    <a:pt x="934" y="1835"/>
                  </a:cubicBezTo>
                  <a:cubicBezTo>
                    <a:pt x="1435" y="1835"/>
                    <a:pt x="1835" y="1402"/>
                    <a:pt x="1835" y="901"/>
                  </a:cubicBezTo>
                  <a:cubicBezTo>
                    <a:pt x="1835" y="401"/>
                    <a:pt x="1435" y="1"/>
                    <a:pt x="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2"/>
            <p:cNvSpPr/>
            <p:nvPr/>
          </p:nvSpPr>
          <p:spPr>
            <a:xfrm>
              <a:off x="7356149" y="2157564"/>
              <a:ext cx="303848" cy="328642"/>
            </a:xfrm>
            <a:custGeom>
              <a:avLst/>
              <a:gdLst/>
              <a:ahLst/>
              <a:cxnLst/>
              <a:rect l="l" t="t" r="r" b="b"/>
              <a:pathLst>
                <a:path w="11042" h="11943" extrusionOk="0">
                  <a:moveTo>
                    <a:pt x="0" y="0"/>
                  </a:moveTo>
                  <a:lnTo>
                    <a:pt x="0" y="6405"/>
                  </a:lnTo>
                  <a:cubicBezTo>
                    <a:pt x="0" y="9474"/>
                    <a:pt x="2469" y="11942"/>
                    <a:pt x="5504" y="11942"/>
                  </a:cubicBezTo>
                  <a:cubicBezTo>
                    <a:pt x="8573" y="11942"/>
                    <a:pt x="11042" y="9474"/>
                    <a:pt x="11042" y="6405"/>
                  </a:cubicBezTo>
                  <a:lnTo>
                    <a:pt x="11042" y="0"/>
                  </a:ln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2"/>
            <p:cNvSpPr/>
            <p:nvPr/>
          </p:nvSpPr>
          <p:spPr>
            <a:xfrm>
              <a:off x="7448855" y="2157564"/>
              <a:ext cx="211142" cy="328642"/>
            </a:xfrm>
            <a:custGeom>
              <a:avLst/>
              <a:gdLst/>
              <a:ahLst/>
              <a:cxnLst/>
              <a:rect l="l" t="t" r="r" b="b"/>
              <a:pathLst>
                <a:path w="7673" h="11943" fill="none" extrusionOk="0">
                  <a:moveTo>
                    <a:pt x="7673" y="0"/>
                  </a:moveTo>
                  <a:lnTo>
                    <a:pt x="7673" y="6438"/>
                  </a:lnTo>
                  <a:cubicBezTo>
                    <a:pt x="7673" y="9474"/>
                    <a:pt x="5204" y="11942"/>
                    <a:pt x="2135" y="11942"/>
                  </a:cubicBezTo>
                  <a:lnTo>
                    <a:pt x="2135" y="11942"/>
                  </a:lnTo>
                  <a:cubicBezTo>
                    <a:pt x="1368" y="11942"/>
                    <a:pt x="668" y="11775"/>
                    <a:pt x="0" y="11509"/>
                  </a:cubicBezTo>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2"/>
            <p:cNvSpPr/>
            <p:nvPr/>
          </p:nvSpPr>
          <p:spPr>
            <a:xfrm>
              <a:off x="7356149" y="1840892"/>
              <a:ext cx="76223" cy="430511"/>
            </a:xfrm>
            <a:custGeom>
              <a:avLst/>
              <a:gdLst/>
              <a:ahLst/>
              <a:cxnLst/>
              <a:rect l="l" t="t" r="r" b="b"/>
              <a:pathLst>
                <a:path w="2770" h="15645" extrusionOk="0">
                  <a:moveTo>
                    <a:pt x="1368" y="0"/>
                  </a:moveTo>
                  <a:cubicBezTo>
                    <a:pt x="634" y="0"/>
                    <a:pt x="0" y="634"/>
                    <a:pt x="0" y="1401"/>
                  </a:cubicBezTo>
                  <a:lnTo>
                    <a:pt x="0" y="14244"/>
                  </a:lnTo>
                  <a:cubicBezTo>
                    <a:pt x="0" y="15011"/>
                    <a:pt x="634" y="15645"/>
                    <a:pt x="1368" y="15645"/>
                  </a:cubicBezTo>
                  <a:cubicBezTo>
                    <a:pt x="2135" y="15645"/>
                    <a:pt x="2769" y="15011"/>
                    <a:pt x="2769" y="14244"/>
                  </a:cubicBezTo>
                  <a:lnTo>
                    <a:pt x="2769" y="1401"/>
                  </a:lnTo>
                  <a:cubicBezTo>
                    <a:pt x="2769" y="634"/>
                    <a:pt x="2135" y="0"/>
                    <a:pt x="1368" y="0"/>
                  </a:cubicBez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2"/>
            <p:cNvSpPr/>
            <p:nvPr/>
          </p:nvSpPr>
          <p:spPr>
            <a:xfrm>
              <a:off x="7432345" y="2043724"/>
              <a:ext cx="75288" cy="227680"/>
            </a:xfrm>
            <a:custGeom>
              <a:avLst/>
              <a:gdLst/>
              <a:ahLst/>
              <a:cxnLst/>
              <a:rect l="l" t="t" r="r" b="b"/>
              <a:pathLst>
                <a:path w="2736" h="8274" extrusionOk="0">
                  <a:moveTo>
                    <a:pt x="1368" y="1"/>
                  </a:moveTo>
                  <a:cubicBezTo>
                    <a:pt x="600" y="1"/>
                    <a:pt x="0" y="601"/>
                    <a:pt x="0" y="1369"/>
                  </a:cubicBezTo>
                  <a:lnTo>
                    <a:pt x="0" y="6873"/>
                  </a:lnTo>
                  <a:cubicBezTo>
                    <a:pt x="0" y="7640"/>
                    <a:pt x="600" y="8274"/>
                    <a:pt x="1368" y="8274"/>
                  </a:cubicBezTo>
                  <a:cubicBezTo>
                    <a:pt x="2135" y="8274"/>
                    <a:pt x="2735" y="7640"/>
                    <a:pt x="2735" y="6873"/>
                  </a:cubicBezTo>
                  <a:lnTo>
                    <a:pt x="2735" y="1369"/>
                  </a:lnTo>
                  <a:cubicBezTo>
                    <a:pt x="2735" y="601"/>
                    <a:pt x="2135" y="1"/>
                    <a:pt x="1368" y="1"/>
                  </a:cubicBez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2"/>
            <p:cNvSpPr/>
            <p:nvPr/>
          </p:nvSpPr>
          <p:spPr>
            <a:xfrm>
              <a:off x="7507605" y="2043724"/>
              <a:ext cx="76196" cy="227680"/>
            </a:xfrm>
            <a:custGeom>
              <a:avLst/>
              <a:gdLst/>
              <a:ahLst/>
              <a:cxnLst/>
              <a:rect l="l" t="t" r="r" b="b"/>
              <a:pathLst>
                <a:path w="2769" h="8274" extrusionOk="0">
                  <a:moveTo>
                    <a:pt x="1401" y="1"/>
                  </a:moveTo>
                  <a:cubicBezTo>
                    <a:pt x="634" y="1"/>
                    <a:pt x="0" y="601"/>
                    <a:pt x="0" y="1369"/>
                  </a:cubicBezTo>
                  <a:lnTo>
                    <a:pt x="0" y="6873"/>
                  </a:lnTo>
                  <a:cubicBezTo>
                    <a:pt x="0" y="7640"/>
                    <a:pt x="634" y="8274"/>
                    <a:pt x="1401" y="8274"/>
                  </a:cubicBezTo>
                  <a:cubicBezTo>
                    <a:pt x="2169" y="8274"/>
                    <a:pt x="2769" y="7640"/>
                    <a:pt x="2769" y="6873"/>
                  </a:cubicBezTo>
                  <a:lnTo>
                    <a:pt x="2769" y="1369"/>
                  </a:lnTo>
                  <a:cubicBezTo>
                    <a:pt x="2769" y="601"/>
                    <a:pt x="2135" y="1"/>
                    <a:pt x="1401" y="1"/>
                  </a:cubicBez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2"/>
            <p:cNvSpPr/>
            <p:nvPr/>
          </p:nvSpPr>
          <p:spPr>
            <a:xfrm>
              <a:off x="7583773" y="2043724"/>
              <a:ext cx="76223" cy="227680"/>
            </a:xfrm>
            <a:custGeom>
              <a:avLst/>
              <a:gdLst/>
              <a:ahLst/>
              <a:cxnLst/>
              <a:rect l="l" t="t" r="r" b="b"/>
              <a:pathLst>
                <a:path w="2770" h="8274" extrusionOk="0">
                  <a:moveTo>
                    <a:pt x="1369" y="1"/>
                  </a:moveTo>
                  <a:cubicBezTo>
                    <a:pt x="635" y="1"/>
                    <a:pt x="1" y="601"/>
                    <a:pt x="1" y="1369"/>
                  </a:cubicBezTo>
                  <a:lnTo>
                    <a:pt x="1" y="6873"/>
                  </a:lnTo>
                  <a:cubicBezTo>
                    <a:pt x="1" y="7640"/>
                    <a:pt x="635" y="8274"/>
                    <a:pt x="1369" y="8274"/>
                  </a:cubicBezTo>
                  <a:cubicBezTo>
                    <a:pt x="2136" y="8274"/>
                    <a:pt x="2770" y="7640"/>
                    <a:pt x="2770" y="6873"/>
                  </a:cubicBezTo>
                  <a:lnTo>
                    <a:pt x="2770" y="1369"/>
                  </a:lnTo>
                  <a:cubicBezTo>
                    <a:pt x="2770" y="601"/>
                    <a:pt x="2136" y="1"/>
                    <a:pt x="1369" y="1"/>
                  </a:cubicBez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p:cNvSpPr/>
            <p:nvPr/>
          </p:nvSpPr>
          <p:spPr>
            <a:xfrm>
              <a:off x="7432345" y="2043724"/>
              <a:ext cx="75288" cy="227680"/>
            </a:xfrm>
            <a:custGeom>
              <a:avLst/>
              <a:gdLst/>
              <a:ahLst/>
              <a:cxnLst/>
              <a:rect l="l" t="t" r="r" b="b"/>
              <a:pathLst>
                <a:path w="2736" h="8274" fill="none" extrusionOk="0">
                  <a:moveTo>
                    <a:pt x="1368" y="8274"/>
                  </a:moveTo>
                  <a:lnTo>
                    <a:pt x="1368" y="8274"/>
                  </a:lnTo>
                  <a:cubicBezTo>
                    <a:pt x="600" y="8274"/>
                    <a:pt x="0" y="7640"/>
                    <a:pt x="0" y="6873"/>
                  </a:cubicBezTo>
                  <a:lnTo>
                    <a:pt x="0" y="1369"/>
                  </a:lnTo>
                  <a:cubicBezTo>
                    <a:pt x="0" y="601"/>
                    <a:pt x="600" y="1"/>
                    <a:pt x="1368" y="1"/>
                  </a:cubicBezTo>
                  <a:lnTo>
                    <a:pt x="1368" y="1"/>
                  </a:lnTo>
                  <a:cubicBezTo>
                    <a:pt x="2135" y="1"/>
                    <a:pt x="2735" y="601"/>
                    <a:pt x="2735" y="1369"/>
                  </a:cubicBezTo>
                  <a:lnTo>
                    <a:pt x="2735" y="6873"/>
                  </a:lnTo>
                  <a:cubicBezTo>
                    <a:pt x="2735" y="7640"/>
                    <a:pt x="2135" y="8274"/>
                    <a:pt x="1368" y="8274"/>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2"/>
            <p:cNvSpPr/>
            <p:nvPr/>
          </p:nvSpPr>
          <p:spPr>
            <a:xfrm>
              <a:off x="7507605" y="2043724"/>
              <a:ext cx="76196" cy="227680"/>
            </a:xfrm>
            <a:custGeom>
              <a:avLst/>
              <a:gdLst/>
              <a:ahLst/>
              <a:cxnLst/>
              <a:rect l="l" t="t" r="r" b="b"/>
              <a:pathLst>
                <a:path w="2769" h="8274" fill="none" extrusionOk="0">
                  <a:moveTo>
                    <a:pt x="1401" y="8274"/>
                  </a:moveTo>
                  <a:lnTo>
                    <a:pt x="1401" y="8274"/>
                  </a:lnTo>
                  <a:cubicBezTo>
                    <a:pt x="634" y="8274"/>
                    <a:pt x="0" y="7640"/>
                    <a:pt x="0" y="6873"/>
                  </a:cubicBezTo>
                  <a:lnTo>
                    <a:pt x="0" y="1369"/>
                  </a:lnTo>
                  <a:cubicBezTo>
                    <a:pt x="0" y="601"/>
                    <a:pt x="634" y="1"/>
                    <a:pt x="1401" y="1"/>
                  </a:cubicBezTo>
                  <a:lnTo>
                    <a:pt x="1401" y="1"/>
                  </a:lnTo>
                  <a:cubicBezTo>
                    <a:pt x="2135" y="1"/>
                    <a:pt x="2769" y="601"/>
                    <a:pt x="2769" y="1369"/>
                  </a:cubicBezTo>
                  <a:lnTo>
                    <a:pt x="2769" y="6873"/>
                  </a:lnTo>
                  <a:cubicBezTo>
                    <a:pt x="2769" y="7640"/>
                    <a:pt x="2169" y="8274"/>
                    <a:pt x="1401" y="8274"/>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2"/>
            <p:cNvSpPr/>
            <p:nvPr/>
          </p:nvSpPr>
          <p:spPr>
            <a:xfrm>
              <a:off x="7583773" y="2043724"/>
              <a:ext cx="76223" cy="227680"/>
            </a:xfrm>
            <a:custGeom>
              <a:avLst/>
              <a:gdLst/>
              <a:ahLst/>
              <a:cxnLst/>
              <a:rect l="l" t="t" r="r" b="b"/>
              <a:pathLst>
                <a:path w="2770" h="8274" fill="none" extrusionOk="0">
                  <a:moveTo>
                    <a:pt x="1369" y="8274"/>
                  </a:moveTo>
                  <a:lnTo>
                    <a:pt x="1369" y="8274"/>
                  </a:lnTo>
                  <a:cubicBezTo>
                    <a:pt x="635" y="8274"/>
                    <a:pt x="1" y="7640"/>
                    <a:pt x="1" y="6873"/>
                  </a:cubicBezTo>
                  <a:lnTo>
                    <a:pt x="1" y="1369"/>
                  </a:lnTo>
                  <a:cubicBezTo>
                    <a:pt x="1" y="601"/>
                    <a:pt x="635" y="1"/>
                    <a:pt x="1369" y="1"/>
                  </a:cubicBezTo>
                  <a:lnTo>
                    <a:pt x="1369" y="1"/>
                  </a:lnTo>
                  <a:cubicBezTo>
                    <a:pt x="2136" y="1"/>
                    <a:pt x="2770" y="601"/>
                    <a:pt x="2770" y="1369"/>
                  </a:cubicBezTo>
                  <a:lnTo>
                    <a:pt x="2770" y="6873"/>
                  </a:lnTo>
                  <a:cubicBezTo>
                    <a:pt x="2770" y="7640"/>
                    <a:pt x="2136" y="8274"/>
                    <a:pt x="1369" y="8274"/>
                  </a:cubicBezTo>
                  <a:close/>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7344206" y="2191740"/>
              <a:ext cx="226744" cy="133185"/>
            </a:xfrm>
            <a:custGeom>
              <a:avLst/>
              <a:gdLst/>
              <a:ahLst/>
              <a:cxnLst/>
              <a:rect l="l" t="t" r="r" b="b"/>
              <a:pathLst>
                <a:path w="8240" h="4840" extrusionOk="0">
                  <a:moveTo>
                    <a:pt x="6640" y="1"/>
                  </a:moveTo>
                  <a:cubicBezTo>
                    <a:pt x="6472" y="1"/>
                    <a:pt x="6302" y="30"/>
                    <a:pt x="6138" y="93"/>
                  </a:cubicBezTo>
                  <a:lnTo>
                    <a:pt x="1035" y="2194"/>
                  </a:lnTo>
                  <a:cubicBezTo>
                    <a:pt x="334" y="2461"/>
                    <a:pt x="1" y="3262"/>
                    <a:pt x="268" y="3995"/>
                  </a:cubicBezTo>
                  <a:cubicBezTo>
                    <a:pt x="493" y="4521"/>
                    <a:pt x="999" y="4840"/>
                    <a:pt x="1534" y="4840"/>
                  </a:cubicBezTo>
                  <a:cubicBezTo>
                    <a:pt x="1712" y="4840"/>
                    <a:pt x="1894" y="4804"/>
                    <a:pt x="2069" y="4729"/>
                  </a:cubicBezTo>
                  <a:lnTo>
                    <a:pt x="7173" y="2661"/>
                  </a:lnTo>
                  <a:cubicBezTo>
                    <a:pt x="7906" y="2361"/>
                    <a:pt x="8240" y="1560"/>
                    <a:pt x="7940" y="860"/>
                  </a:cubicBezTo>
                  <a:cubicBezTo>
                    <a:pt x="7735" y="322"/>
                    <a:pt x="7196" y="1"/>
                    <a:pt x="6640" y="1"/>
                  </a:cubicBezTo>
                  <a:close/>
                </a:path>
              </a:pathLst>
            </a:custGeom>
            <a:solidFill>
              <a:srgbClr val="FAB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p:cNvSpPr/>
            <p:nvPr/>
          </p:nvSpPr>
          <p:spPr>
            <a:xfrm>
              <a:off x="7372659" y="2186925"/>
              <a:ext cx="198291" cy="109272"/>
            </a:xfrm>
            <a:custGeom>
              <a:avLst/>
              <a:gdLst/>
              <a:ahLst/>
              <a:cxnLst/>
              <a:rect l="l" t="t" r="r" b="b"/>
              <a:pathLst>
                <a:path w="7206" h="3971" fill="none" extrusionOk="0">
                  <a:moveTo>
                    <a:pt x="1" y="2369"/>
                  </a:moveTo>
                  <a:lnTo>
                    <a:pt x="5104" y="268"/>
                  </a:lnTo>
                  <a:cubicBezTo>
                    <a:pt x="5805" y="1"/>
                    <a:pt x="6639" y="334"/>
                    <a:pt x="6906" y="1035"/>
                  </a:cubicBezTo>
                  <a:lnTo>
                    <a:pt x="6906" y="1035"/>
                  </a:lnTo>
                  <a:cubicBezTo>
                    <a:pt x="7206" y="1735"/>
                    <a:pt x="6872" y="2536"/>
                    <a:pt x="6139" y="2836"/>
                  </a:cubicBezTo>
                  <a:lnTo>
                    <a:pt x="3337" y="3970"/>
                  </a:lnTo>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2"/>
            <p:cNvSpPr/>
            <p:nvPr/>
          </p:nvSpPr>
          <p:spPr>
            <a:xfrm>
              <a:off x="7211104" y="3114017"/>
              <a:ext cx="26664" cy="292841"/>
            </a:xfrm>
            <a:custGeom>
              <a:avLst/>
              <a:gdLst/>
              <a:ahLst/>
              <a:cxnLst/>
              <a:rect l="l" t="t" r="r" b="b"/>
              <a:pathLst>
                <a:path w="969" h="10642" fill="none" extrusionOk="0">
                  <a:moveTo>
                    <a:pt x="968" y="0"/>
                  </a:moveTo>
                  <a:lnTo>
                    <a:pt x="1" y="1064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2"/>
            <p:cNvSpPr/>
            <p:nvPr/>
          </p:nvSpPr>
          <p:spPr>
            <a:xfrm>
              <a:off x="5443242" y="3460985"/>
              <a:ext cx="89982" cy="69784"/>
            </a:xfrm>
            <a:custGeom>
              <a:avLst/>
              <a:gdLst/>
              <a:ahLst/>
              <a:cxnLst/>
              <a:rect l="l" t="t" r="r" b="b"/>
              <a:pathLst>
                <a:path w="3270" h="2536" fill="none" extrusionOk="0">
                  <a:moveTo>
                    <a:pt x="0" y="367"/>
                  </a:moveTo>
                  <a:lnTo>
                    <a:pt x="3269" y="2536"/>
                  </a:lnTo>
                  <a:lnTo>
                    <a:pt x="2135" y="1"/>
                  </a:lnTo>
                </a:path>
              </a:pathLst>
            </a:custGeom>
            <a:noFill/>
            <a:ln w="50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2"/>
            <p:cNvSpPr/>
            <p:nvPr/>
          </p:nvSpPr>
          <p:spPr>
            <a:xfrm>
              <a:off x="6141746" y="2510943"/>
              <a:ext cx="76223" cy="866554"/>
            </a:xfrm>
            <a:custGeom>
              <a:avLst/>
              <a:gdLst/>
              <a:ahLst/>
              <a:cxnLst/>
              <a:rect l="l" t="t" r="r" b="b"/>
              <a:pathLst>
                <a:path w="2770" h="31491" fill="none" extrusionOk="0">
                  <a:moveTo>
                    <a:pt x="1" y="1"/>
                  </a:moveTo>
                  <a:lnTo>
                    <a:pt x="2770" y="1"/>
                  </a:lnTo>
                  <a:lnTo>
                    <a:pt x="2236" y="31490"/>
                  </a:lnTo>
                </a:path>
              </a:pathLst>
            </a:custGeom>
            <a:solidFill>
              <a:schemeClr val="accent1"/>
            </a:solid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2"/>
            <p:cNvSpPr/>
            <p:nvPr/>
          </p:nvSpPr>
          <p:spPr>
            <a:xfrm>
              <a:off x="6445595" y="2499028"/>
              <a:ext cx="76196" cy="1213494"/>
            </a:xfrm>
            <a:custGeom>
              <a:avLst/>
              <a:gdLst/>
              <a:ahLst/>
              <a:cxnLst/>
              <a:rect l="l" t="t" r="r" b="b"/>
              <a:pathLst>
                <a:path w="2769" h="44099" fill="none" extrusionOk="0">
                  <a:moveTo>
                    <a:pt x="2769" y="0"/>
                  </a:moveTo>
                  <a:lnTo>
                    <a:pt x="0" y="0"/>
                  </a:lnTo>
                  <a:lnTo>
                    <a:pt x="1201" y="44098"/>
                  </a:lnTo>
                </a:path>
              </a:pathLst>
            </a:custGeom>
            <a:noFill/>
            <a:ln w="5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32"/>
          <p:cNvGrpSpPr/>
          <p:nvPr/>
        </p:nvGrpSpPr>
        <p:grpSpPr>
          <a:xfrm>
            <a:off x="8046875" y="1838654"/>
            <a:ext cx="993199" cy="893759"/>
            <a:chOff x="7970675" y="1838654"/>
            <a:chExt cx="993199" cy="893759"/>
          </a:xfrm>
        </p:grpSpPr>
        <p:sp>
          <p:nvSpPr>
            <p:cNvPr id="1407" name="Google Shape;1407;p32"/>
            <p:cNvSpPr/>
            <p:nvPr/>
          </p:nvSpPr>
          <p:spPr>
            <a:xfrm>
              <a:off x="8250845" y="2149820"/>
              <a:ext cx="394257" cy="536974"/>
            </a:xfrm>
            <a:custGeom>
              <a:avLst/>
              <a:gdLst/>
              <a:ahLst/>
              <a:cxnLst/>
              <a:rect l="l" t="t" r="r" b="b"/>
              <a:pathLst>
                <a:path w="22484" h="30623" fill="none" extrusionOk="0">
                  <a:moveTo>
                    <a:pt x="19381" y="23784"/>
                  </a:moveTo>
                  <a:cubicBezTo>
                    <a:pt x="17213" y="28521"/>
                    <a:pt x="11609" y="30622"/>
                    <a:pt x="6839" y="28487"/>
                  </a:cubicBezTo>
                  <a:cubicBezTo>
                    <a:pt x="2102" y="26319"/>
                    <a:pt x="1" y="20682"/>
                    <a:pt x="2169" y="15945"/>
                  </a:cubicBezTo>
                  <a:cubicBezTo>
                    <a:pt x="3970" y="11975"/>
                    <a:pt x="8173" y="9840"/>
                    <a:pt x="12309" y="10508"/>
                  </a:cubicBezTo>
                  <a:lnTo>
                    <a:pt x="16212" y="1901"/>
                  </a:lnTo>
                  <a:lnTo>
                    <a:pt x="15979" y="1801"/>
                  </a:lnTo>
                  <a:cubicBezTo>
                    <a:pt x="15578" y="1601"/>
                    <a:pt x="15378" y="1134"/>
                    <a:pt x="15578" y="734"/>
                  </a:cubicBezTo>
                  <a:lnTo>
                    <a:pt x="15645" y="601"/>
                  </a:lnTo>
                  <a:cubicBezTo>
                    <a:pt x="15812" y="200"/>
                    <a:pt x="16312" y="0"/>
                    <a:pt x="16712" y="200"/>
                  </a:cubicBezTo>
                  <a:lnTo>
                    <a:pt x="21883" y="2569"/>
                  </a:lnTo>
                  <a:cubicBezTo>
                    <a:pt x="22316" y="2735"/>
                    <a:pt x="22483" y="3236"/>
                    <a:pt x="22283" y="3636"/>
                  </a:cubicBezTo>
                  <a:lnTo>
                    <a:pt x="22250" y="3769"/>
                  </a:lnTo>
                  <a:cubicBezTo>
                    <a:pt x="22050" y="4170"/>
                    <a:pt x="21583" y="4337"/>
                    <a:pt x="21182" y="4170"/>
                  </a:cubicBezTo>
                  <a:lnTo>
                    <a:pt x="21016" y="4103"/>
                  </a:lnTo>
                  <a:lnTo>
                    <a:pt x="17046" y="12776"/>
                  </a:lnTo>
                  <a:cubicBezTo>
                    <a:pt x="20082" y="15445"/>
                    <a:pt x="21149" y="19914"/>
                    <a:pt x="19381" y="23784"/>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2"/>
            <p:cNvSpPr/>
            <p:nvPr/>
          </p:nvSpPr>
          <p:spPr>
            <a:xfrm>
              <a:off x="8274237" y="2434072"/>
              <a:ext cx="310615" cy="211490"/>
            </a:xfrm>
            <a:custGeom>
              <a:avLst/>
              <a:gdLst/>
              <a:ahLst/>
              <a:cxnLst/>
              <a:rect l="l" t="t" r="r" b="b"/>
              <a:pathLst>
                <a:path w="17714" h="12061" extrusionOk="0">
                  <a:moveTo>
                    <a:pt x="12873" y="0"/>
                  </a:moveTo>
                  <a:cubicBezTo>
                    <a:pt x="12852" y="0"/>
                    <a:pt x="12831" y="0"/>
                    <a:pt x="12810" y="1"/>
                  </a:cubicBezTo>
                  <a:cubicBezTo>
                    <a:pt x="10909" y="34"/>
                    <a:pt x="10141" y="1502"/>
                    <a:pt x="7973" y="1935"/>
                  </a:cubicBezTo>
                  <a:cubicBezTo>
                    <a:pt x="7621" y="2006"/>
                    <a:pt x="7222" y="2053"/>
                    <a:pt x="6775" y="2053"/>
                  </a:cubicBezTo>
                  <a:cubicBezTo>
                    <a:pt x="5531" y="2053"/>
                    <a:pt x="3915" y="1686"/>
                    <a:pt x="1902" y="434"/>
                  </a:cubicBezTo>
                  <a:lnTo>
                    <a:pt x="1902" y="434"/>
                  </a:lnTo>
                  <a:cubicBezTo>
                    <a:pt x="1" y="4571"/>
                    <a:pt x="1835" y="9441"/>
                    <a:pt x="5972" y="11309"/>
                  </a:cubicBezTo>
                  <a:cubicBezTo>
                    <a:pt x="7081" y="11819"/>
                    <a:pt x="8244" y="12060"/>
                    <a:pt x="9387" y="12060"/>
                  </a:cubicBezTo>
                  <a:cubicBezTo>
                    <a:pt x="12505" y="12060"/>
                    <a:pt x="15479" y="10266"/>
                    <a:pt x="16846" y="7239"/>
                  </a:cubicBezTo>
                  <a:cubicBezTo>
                    <a:pt x="17513" y="5838"/>
                    <a:pt x="17713" y="4304"/>
                    <a:pt x="17547" y="2869"/>
                  </a:cubicBezTo>
                  <a:cubicBezTo>
                    <a:pt x="16457" y="1549"/>
                    <a:pt x="14846" y="0"/>
                    <a:pt x="128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2"/>
            <p:cNvSpPr/>
            <p:nvPr/>
          </p:nvSpPr>
          <p:spPr>
            <a:xfrm>
              <a:off x="8396489" y="2490813"/>
              <a:ext cx="51483" cy="51483"/>
            </a:xfrm>
            <a:custGeom>
              <a:avLst/>
              <a:gdLst/>
              <a:ahLst/>
              <a:cxnLst/>
              <a:rect l="l" t="t" r="r" b="b"/>
              <a:pathLst>
                <a:path w="2936" h="2936" extrusionOk="0">
                  <a:moveTo>
                    <a:pt x="1468" y="0"/>
                  </a:moveTo>
                  <a:cubicBezTo>
                    <a:pt x="668" y="0"/>
                    <a:pt x="0" y="668"/>
                    <a:pt x="0" y="1468"/>
                  </a:cubicBezTo>
                  <a:cubicBezTo>
                    <a:pt x="0" y="2269"/>
                    <a:pt x="668" y="2936"/>
                    <a:pt x="1468" y="2936"/>
                  </a:cubicBezTo>
                  <a:cubicBezTo>
                    <a:pt x="2269" y="2936"/>
                    <a:pt x="2936" y="2269"/>
                    <a:pt x="2936" y="1468"/>
                  </a:cubicBezTo>
                  <a:cubicBezTo>
                    <a:pt x="2936" y="668"/>
                    <a:pt x="2269" y="0"/>
                    <a:pt x="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2"/>
            <p:cNvSpPr/>
            <p:nvPr/>
          </p:nvSpPr>
          <p:spPr>
            <a:xfrm>
              <a:off x="8470767" y="2456884"/>
              <a:ext cx="50904" cy="50904"/>
            </a:xfrm>
            <a:custGeom>
              <a:avLst/>
              <a:gdLst/>
              <a:ahLst/>
              <a:cxnLst/>
              <a:rect l="l" t="t" r="r" b="b"/>
              <a:pathLst>
                <a:path w="2903" h="2903" fill="none" extrusionOk="0">
                  <a:moveTo>
                    <a:pt x="2903" y="1435"/>
                  </a:moveTo>
                  <a:cubicBezTo>
                    <a:pt x="2903" y="2269"/>
                    <a:pt x="2269" y="2903"/>
                    <a:pt x="1435" y="2903"/>
                  </a:cubicBezTo>
                  <a:cubicBezTo>
                    <a:pt x="635" y="2903"/>
                    <a:pt x="1" y="2269"/>
                    <a:pt x="1" y="1435"/>
                  </a:cubicBezTo>
                  <a:cubicBezTo>
                    <a:pt x="1" y="634"/>
                    <a:pt x="635" y="1"/>
                    <a:pt x="1435" y="1"/>
                  </a:cubicBezTo>
                  <a:cubicBezTo>
                    <a:pt x="2236" y="1"/>
                    <a:pt x="2903" y="634"/>
                    <a:pt x="2903" y="1435"/>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2"/>
            <p:cNvSpPr/>
            <p:nvPr/>
          </p:nvSpPr>
          <p:spPr>
            <a:xfrm>
              <a:off x="8336836" y="2544626"/>
              <a:ext cx="34526" cy="33930"/>
            </a:xfrm>
            <a:custGeom>
              <a:avLst/>
              <a:gdLst/>
              <a:ahLst/>
              <a:cxnLst/>
              <a:rect l="l" t="t" r="r" b="b"/>
              <a:pathLst>
                <a:path w="1969" h="1935" fill="none" extrusionOk="0">
                  <a:moveTo>
                    <a:pt x="1968" y="968"/>
                  </a:moveTo>
                  <a:cubicBezTo>
                    <a:pt x="1968" y="1501"/>
                    <a:pt x="1534" y="1935"/>
                    <a:pt x="1001" y="1935"/>
                  </a:cubicBezTo>
                  <a:cubicBezTo>
                    <a:pt x="467" y="1935"/>
                    <a:pt x="0" y="1501"/>
                    <a:pt x="0" y="968"/>
                  </a:cubicBezTo>
                  <a:cubicBezTo>
                    <a:pt x="0" y="434"/>
                    <a:pt x="467" y="0"/>
                    <a:pt x="1001" y="0"/>
                  </a:cubicBezTo>
                  <a:cubicBezTo>
                    <a:pt x="1534" y="0"/>
                    <a:pt x="1968" y="434"/>
                    <a:pt x="1968" y="968"/>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2"/>
            <p:cNvSpPr/>
            <p:nvPr/>
          </p:nvSpPr>
          <p:spPr>
            <a:xfrm>
              <a:off x="8446797" y="2559250"/>
              <a:ext cx="34526" cy="33930"/>
            </a:xfrm>
            <a:custGeom>
              <a:avLst/>
              <a:gdLst/>
              <a:ahLst/>
              <a:cxnLst/>
              <a:rect l="l" t="t" r="r" b="b"/>
              <a:pathLst>
                <a:path w="1969" h="1935" fill="none" extrusionOk="0">
                  <a:moveTo>
                    <a:pt x="1968" y="968"/>
                  </a:moveTo>
                  <a:cubicBezTo>
                    <a:pt x="1968" y="1501"/>
                    <a:pt x="1501" y="1935"/>
                    <a:pt x="968" y="1935"/>
                  </a:cubicBezTo>
                  <a:cubicBezTo>
                    <a:pt x="434" y="1935"/>
                    <a:pt x="0" y="1501"/>
                    <a:pt x="0" y="968"/>
                  </a:cubicBezTo>
                  <a:cubicBezTo>
                    <a:pt x="0" y="434"/>
                    <a:pt x="434" y="0"/>
                    <a:pt x="968" y="0"/>
                  </a:cubicBezTo>
                  <a:cubicBezTo>
                    <a:pt x="1501" y="0"/>
                    <a:pt x="1968" y="434"/>
                    <a:pt x="1968" y="968"/>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2"/>
            <p:cNvSpPr/>
            <p:nvPr/>
          </p:nvSpPr>
          <p:spPr>
            <a:xfrm>
              <a:off x="8419302" y="2603700"/>
              <a:ext cx="18149" cy="17570"/>
            </a:xfrm>
            <a:custGeom>
              <a:avLst/>
              <a:gdLst/>
              <a:ahLst/>
              <a:cxnLst/>
              <a:rect l="l" t="t" r="r" b="b"/>
              <a:pathLst>
                <a:path w="1035" h="1002" extrusionOk="0">
                  <a:moveTo>
                    <a:pt x="501" y="0"/>
                  </a:moveTo>
                  <a:cubicBezTo>
                    <a:pt x="234" y="0"/>
                    <a:pt x="0" y="234"/>
                    <a:pt x="0" y="501"/>
                  </a:cubicBezTo>
                  <a:cubicBezTo>
                    <a:pt x="0" y="801"/>
                    <a:pt x="234" y="1001"/>
                    <a:pt x="501" y="1001"/>
                  </a:cubicBezTo>
                  <a:cubicBezTo>
                    <a:pt x="801" y="1001"/>
                    <a:pt x="1034" y="801"/>
                    <a:pt x="1034" y="501"/>
                  </a:cubicBezTo>
                  <a:cubicBezTo>
                    <a:pt x="1034" y="234"/>
                    <a:pt x="801" y="0"/>
                    <a:pt x="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2"/>
            <p:cNvSpPr/>
            <p:nvPr/>
          </p:nvSpPr>
          <p:spPr>
            <a:xfrm>
              <a:off x="8305834" y="2468001"/>
              <a:ext cx="33930" cy="34526"/>
            </a:xfrm>
            <a:custGeom>
              <a:avLst/>
              <a:gdLst/>
              <a:ahLst/>
              <a:cxnLst/>
              <a:rect l="l" t="t" r="r" b="b"/>
              <a:pathLst>
                <a:path w="1935" h="1969" extrusionOk="0">
                  <a:moveTo>
                    <a:pt x="967" y="0"/>
                  </a:moveTo>
                  <a:cubicBezTo>
                    <a:pt x="434" y="0"/>
                    <a:pt x="0" y="434"/>
                    <a:pt x="0" y="968"/>
                  </a:cubicBezTo>
                  <a:cubicBezTo>
                    <a:pt x="0" y="1502"/>
                    <a:pt x="434" y="1969"/>
                    <a:pt x="967" y="1969"/>
                  </a:cubicBezTo>
                  <a:cubicBezTo>
                    <a:pt x="1501" y="1969"/>
                    <a:pt x="1935" y="1502"/>
                    <a:pt x="1935" y="968"/>
                  </a:cubicBezTo>
                  <a:cubicBezTo>
                    <a:pt x="1935" y="434"/>
                    <a:pt x="1501" y="0"/>
                    <a:pt x="9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2"/>
            <p:cNvSpPr/>
            <p:nvPr/>
          </p:nvSpPr>
          <p:spPr>
            <a:xfrm>
              <a:off x="8504696" y="2524742"/>
              <a:ext cx="33948" cy="33930"/>
            </a:xfrm>
            <a:custGeom>
              <a:avLst/>
              <a:gdLst/>
              <a:ahLst/>
              <a:cxnLst/>
              <a:rect l="l" t="t" r="r" b="b"/>
              <a:pathLst>
                <a:path w="1936" h="1935" extrusionOk="0">
                  <a:moveTo>
                    <a:pt x="968" y="0"/>
                  </a:moveTo>
                  <a:cubicBezTo>
                    <a:pt x="434" y="0"/>
                    <a:pt x="1" y="434"/>
                    <a:pt x="1" y="967"/>
                  </a:cubicBezTo>
                  <a:cubicBezTo>
                    <a:pt x="1" y="1501"/>
                    <a:pt x="434" y="1935"/>
                    <a:pt x="968" y="1935"/>
                  </a:cubicBezTo>
                  <a:cubicBezTo>
                    <a:pt x="1502" y="1935"/>
                    <a:pt x="1935" y="1501"/>
                    <a:pt x="1935" y="967"/>
                  </a:cubicBezTo>
                  <a:cubicBezTo>
                    <a:pt x="1935" y="434"/>
                    <a:pt x="1502" y="0"/>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2"/>
            <p:cNvSpPr/>
            <p:nvPr/>
          </p:nvSpPr>
          <p:spPr>
            <a:xfrm>
              <a:off x="8735156" y="2007090"/>
              <a:ext cx="63179" cy="63775"/>
            </a:xfrm>
            <a:custGeom>
              <a:avLst/>
              <a:gdLst/>
              <a:ahLst/>
              <a:cxnLst/>
              <a:rect l="l" t="t" r="r" b="b"/>
              <a:pathLst>
                <a:path w="3603" h="3637" fill="none" extrusionOk="0">
                  <a:moveTo>
                    <a:pt x="3603" y="1836"/>
                  </a:moveTo>
                  <a:cubicBezTo>
                    <a:pt x="3603" y="2836"/>
                    <a:pt x="2802" y="3637"/>
                    <a:pt x="1802" y="3637"/>
                  </a:cubicBezTo>
                  <a:cubicBezTo>
                    <a:pt x="801" y="3637"/>
                    <a:pt x="0" y="2836"/>
                    <a:pt x="0" y="1836"/>
                  </a:cubicBezTo>
                  <a:cubicBezTo>
                    <a:pt x="0" y="835"/>
                    <a:pt x="801" y="34"/>
                    <a:pt x="1802" y="34"/>
                  </a:cubicBezTo>
                  <a:cubicBezTo>
                    <a:pt x="2802" y="1"/>
                    <a:pt x="3603" y="835"/>
                    <a:pt x="3603" y="1836"/>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2"/>
            <p:cNvSpPr/>
            <p:nvPr/>
          </p:nvSpPr>
          <p:spPr>
            <a:xfrm>
              <a:off x="8530438" y="1973757"/>
              <a:ext cx="31019" cy="31598"/>
            </a:xfrm>
            <a:custGeom>
              <a:avLst/>
              <a:gdLst/>
              <a:ahLst/>
              <a:cxnLst/>
              <a:rect l="l" t="t" r="r" b="b"/>
              <a:pathLst>
                <a:path w="1769" h="1802" fill="none" extrusionOk="0">
                  <a:moveTo>
                    <a:pt x="1768" y="901"/>
                  </a:moveTo>
                  <a:cubicBezTo>
                    <a:pt x="1768" y="1402"/>
                    <a:pt x="1368" y="1802"/>
                    <a:pt x="868" y="1802"/>
                  </a:cubicBezTo>
                  <a:cubicBezTo>
                    <a:pt x="401" y="1802"/>
                    <a:pt x="0" y="1402"/>
                    <a:pt x="0" y="901"/>
                  </a:cubicBezTo>
                  <a:cubicBezTo>
                    <a:pt x="0" y="401"/>
                    <a:pt x="401" y="1"/>
                    <a:pt x="868" y="1"/>
                  </a:cubicBezTo>
                  <a:cubicBezTo>
                    <a:pt x="1368" y="1"/>
                    <a:pt x="1768" y="401"/>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2"/>
            <p:cNvSpPr/>
            <p:nvPr/>
          </p:nvSpPr>
          <p:spPr>
            <a:xfrm>
              <a:off x="8430998" y="2045701"/>
              <a:ext cx="31598" cy="31598"/>
            </a:xfrm>
            <a:custGeom>
              <a:avLst/>
              <a:gdLst/>
              <a:ahLst/>
              <a:cxnLst/>
              <a:rect l="l" t="t" r="r" b="b"/>
              <a:pathLst>
                <a:path w="1802" h="1802" extrusionOk="0">
                  <a:moveTo>
                    <a:pt x="901" y="1"/>
                  </a:moveTo>
                  <a:cubicBezTo>
                    <a:pt x="401" y="1"/>
                    <a:pt x="1" y="401"/>
                    <a:pt x="1" y="901"/>
                  </a:cubicBezTo>
                  <a:cubicBezTo>
                    <a:pt x="1" y="1402"/>
                    <a:pt x="401" y="1802"/>
                    <a:pt x="901" y="1802"/>
                  </a:cubicBezTo>
                  <a:cubicBezTo>
                    <a:pt x="1402" y="1802"/>
                    <a:pt x="1802" y="1402"/>
                    <a:pt x="1802" y="901"/>
                  </a:cubicBezTo>
                  <a:cubicBezTo>
                    <a:pt x="1802" y="401"/>
                    <a:pt x="1402" y="1"/>
                    <a:pt x="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2"/>
            <p:cNvSpPr/>
            <p:nvPr/>
          </p:nvSpPr>
          <p:spPr>
            <a:xfrm>
              <a:off x="8597105" y="2016453"/>
              <a:ext cx="31616" cy="31598"/>
            </a:xfrm>
            <a:custGeom>
              <a:avLst/>
              <a:gdLst/>
              <a:ahLst/>
              <a:cxnLst/>
              <a:rect l="l" t="t" r="r" b="b"/>
              <a:pathLst>
                <a:path w="1803" h="1802" extrusionOk="0">
                  <a:moveTo>
                    <a:pt x="902" y="1"/>
                  </a:moveTo>
                  <a:cubicBezTo>
                    <a:pt x="401" y="1"/>
                    <a:pt x="1" y="434"/>
                    <a:pt x="1" y="901"/>
                  </a:cubicBezTo>
                  <a:cubicBezTo>
                    <a:pt x="1" y="1402"/>
                    <a:pt x="401" y="1802"/>
                    <a:pt x="902" y="1802"/>
                  </a:cubicBezTo>
                  <a:cubicBezTo>
                    <a:pt x="1402" y="1802"/>
                    <a:pt x="1802" y="1402"/>
                    <a:pt x="1802" y="901"/>
                  </a:cubicBezTo>
                  <a:cubicBezTo>
                    <a:pt x="1802" y="434"/>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8567874" y="1901234"/>
              <a:ext cx="59672" cy="59093"/>
            </a:xfrm>
            <a:custGeom>
              <a:avLst/>
              <a:gdLst/>
              <a:ahLst/>
              <a:cxnLst/>
              <a:rect l="l" t="t" r="r" b="b"/>
              <a:pathLst>
                <a:path w="3403" h="3370" extrusionOk="0">
                  <a:moveTo>
                    <a:pt x="1701" y="0"/>
                  </a:moveTo>
                  <a:cubicBezTo>
                    <a:pt x="767" y="0"/>
                    <a:pt x="0" y="734"/>
                    <a:pt x="0" y="1702"/>
                  </a:cubicBezTo>
                  <a:cubicBezTo>
                    <a:pt x="0" y="2636"/>
                    <a:pt x="767" y="3369"/>
                    <a:pt x="1701" y="3369"/>
                  </a:cubicBezTo>
                  <a:cubicBezTo>
                    <a:pt x="2635" y="3369"/>
                    <a:pt x="3403" y="2636"/>
                    <a:pt x="3403" y="1702"/>
                  </a:cubicBezTo>
                  <a:cubicBezTo>
                    <a:pt x="3403" y="734"/>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8537451" y="2169108"/>
              <a:ext cx="56761" cy="132214"/>
            </a:xfrm>
            <a:custGeom>
              <a:avLst/>
              <a:gdLst/>
              <a:ahLst/>
              <a:cxnLst/>
              <a:rect l="l" t="t" r="r" b="b"/>
              <a:pathLst>
                <a:path w="3237" h="7540" fill="none" extrusionOk="0">
                  <a:moveTo>
                    <a:pt x="3236" y="1"/>
                  </a:moveTo>
                  <a:lnTo>
                    <a:pt x="1" y="754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2"/>
            <p:cNvSpPr/>
            <p:nvPr/>
          </p:nvSpPr>
          <p:spPr>
            <a:xfrm>
              <a:off x="8594194" y="2029902"/>
              <a:ext cx="60250" cy="139228"/>
            </a:xfrm>
            <a:custGeom>
              <a:avLst/>
              <a:gdLst/>
              <a:ahLst/>
              <a:cxnLst/>
              <a:rect l="l" t="t" r="r" b="b"/>
              <a:pathLst>
                <a:path w="3436" h="7940" fill="none" extrusionOk="0">
                  <a:moveTo>
                    <a:pt x="3436" y="1"/>
                  </a:moveTo>
                  <a:lnTo>
                    <a:pt x="0" y="794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8639820" y="1915262"/>
              <a:ext cx="74874" cy="126953"/>
            </a:xfrm>
            <a:custGeom>
              <a:avLst/>
              <a:gdLst/>
              <a:ahLst/>
              <a:cxnLst/>
              <a:rect l="l" t="t" r="r" b="b"/>
              <a:pathLst>
                <a:path w="4270" h="7240" extrusionOk="0">
                  <a:moveTo>
                    <a:pt x="3669" y="1"/>
                  </a:moveTo>
                  <a:cubicBezTo>
                    <a:pt x="3202" y="168"/>
                    <a:pt x="1701" y="768"/>
                    <a:pt x="801" y="2336"/>
                  </a:cubicBezTo>
                  <a:cubicBezTo>
                    <a:pt x="767" y="2403"/>
                    <a:pt x="734" y="2469"/>
                    <a:pt x="701" y="2536"/>
                  </a:cubicBezTo>
                  <a:cubicBezTo>
                    <a:pt x="667" y="2603"/>
                    <a:pt x="634" y="2669"/>
                    <a:pt x="600" y="2770"/>
                  </a:cubicBezTo>
                  <a:cubicBezTo>
                    <a:pt x="567" y="2836"/>
                    <a:pt x="534" y="2903"/>
                    <a:pt x="500" y="2970"/>
                  </a:cubicBezTo>
                  <a:cubicBezTo>
                    <a:pt x="434" y="3070"/>
                    <a:pt x="400" y="3170"/>
                    <a:pt x="367" y="3270"/>
                  </a:cubicBezTo>
                  <a:cubicBezTo>
                    <a:pt x="334" y="3370"/>
                    <a:pt x="300" y="3470"/>
                    <a:pt x="300" y="3570"/>
                  </a:cubicBezTo>
                  <a:cubicBezTo>
                    <a:pt x="0" y="4604"/>
                    <a:pt x="100" y="5572"/>
                    <a:pt x="267" y="6239"/>
                  </a:cubicBezTo>
                  <a:cubicBezTo>
                    <a:pt x="300" y="6339"/>
                    <a:pt x="300" y="6439"/>
                    <a:pt x="334" y="6539"/>
                  </a:cubicBezTo>
                  <a:cubicBezTo>
                    <a:pt x="434" y="6839"/>
                    <a:pt x="500" y="7073"/>
                    <a:pt x="567" y="7173"/>
                  </a:cubicBezTo>
                  <a:cubicBezTo>
                    <a:pt x="567" y="7206"/>
                    <a:pt x="567" y="7206"/>
                    <a:pt x="567" y="7239"/>
                  </a:cubicBezTo>
                  <a:lnTo>
                    <a:pt x="600" y="7239"/>
                  </a:lnTo>
                  <a:cubicBezTo>
                    <a:pt x="600" y="7239"/>
                    <a:pt x="634" y="7239"/>
                    <a:pt x="667" y="7206"/>
                  </a:cubicBezTo>
                  <a:cubicBezTo>
                    <a:pt x="834" y="7173"/>
                    <a:pt x="1134" y="7039"/>
                    <a:pt x="1468" y="6839"/>
                  </a:cubicBezTo>
                  <a:cubicBezTo>
                    <a:pt x="1568" y="6772"/>
                    <a:pt x="1635" y="6739"/>
                    <a:pt x="1701" y="6706"/>
                  </a:cubicBezTo>
                  <a:cubicBezTo>
                    <a:pt x="2435" y="6239"/>
                    <a:pt x="3336" y="5471"/>
                    <a:pt x="3836" y="4204"/>
                  </a:cubicBezTo>
                  <a:cubicBezTo>
                    <a:pt x="3869" y="4137"/>
                    <a:pt x="3903" y="4070"/>
                    <a:pt x="3936" y="4004"/>
                  </a:cubicBezTo>
                  <a:cubicBezTo>
                    <a:pt x="3936" y="3970"/>
                    <a:pt x="3936" y="3970"/>
                    <a:pt x="3936" y="3937"/>
                  </a:cubicBezTo>
                  <a:cubicBezTo>
                    <a:pt x="4036" y="3704"/>
                    <a:pt x="4103" y="3437"/>
                    <a:pt x="4136" y="3203"/>
                  </a:cubicBezTo>
                  <a:cubicBezTo>
                    <a:pt x="4170" y="3036"/>
                    <a:pt x="4170" y="2870"/>
                    <a:pt x="4203" y="2736"/>
                  </a:cubicBezTo>
                  <a:cubicBezTo>
                    <a:pt x="4270" y="2002"/>
                    <a:pt x="4170" y="1335"/>
                    <a:pt x="4036" y="835"/>
                  </a:cubicBezTo>
                  <a:cubicBezTo>
                    <a:pt x="3970" y="635"/>
                    <a:pt x="3903" y="468"/>
                    <a:pt x="3869" y="301"/>
                  </a:cubicBezTo>
                  <a:cubicBezTo>
                    <a:pt x="3803" y="201"/>
                    <a:pt x="3803" y="134"/>
                    <a:pt x="3769" y="68"/>
                  </a:cubicBezTo>
                  <a:lnTo>
                    <a:pt x="37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8644484" y="1973178"/>
              <a:ext cx="14063" cy="56743"/>
            </a:xfrm>
            <a:custGeom>
              <a:avLst/>
              <a:gdLst/>
              <a:ahLst/>
              <a:cxnLst/>
              <a:rect l="l" t="t" r="r" b="b"/>
              <a:pathLst>
                <a:path w="802" h="3236" extrusionOk="0">
                  <a:moveTo>
                    <a:pt x="101" y="0"/>
                  </a:moveTo>
                  <a:cubicBezTo>
                    <a:pt x="68" y="67"/>
                    <a:pt x="34" y="167"/>
                    <a:pt x="34" y="267"/>
                  </a:cubicBezTo>
                  <a:cubicBezTo>
                    <a:pt x="101" y="401"/>
                    <a:pt x="168" y="501"/>
                    <a:pt x="201" y="634"/>
                  </a:cubicBezTo>
                  <a:cubicBezTo>
                    <a:pt x="535" y="1435"/>
                    <a:pt x="435" y="2335"/>
                    <a:pt x="1" y="2969"/>
                  </a:cubicBezTo>
                  <a:cubicBezTo>
                    <a:pt x="34" y="3069"/>
                    <a:pt x="34" y="3136"/>
                    <a:pt x="68" y="3236"/>
                  </a:cubicBezTo>
                  <a:cubicBezTo>
                    <a:pt x="635" y="2535"/>
                    <a:pt x="801" y="1501"/>
                    <a:pt x="401" y="567"/>
                  </a:cubicBezTo>
                  <a:cubicBezTo>
                    <a:pt x="334" y="334"/>
                    <a:pt x="234" y="167"/>
                    <a:pt x="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8663211" y="1985312"/>
              <a:ext cx="45047" cy="49887"/>
            </a:xfrm>
            <a:custGeom>
              <a:avLst/>
              <a:gdLst/>
              <a:ahLst/>
              <a:cxnLst/>
              <a:rect l="l" t="t" r="r" b="b"/>
              <a:pathLst>
                <a:path w="2569" h="2845" extrusionOk="0">
                  <a:moveTo>
                    <a:pt x="2412" y="0"/>
                  </a:moveTo>
                  <a:cubicBezTo>
                    <a:pt x="2154" y="0"/>
                    <a:pt x="1878" y="65"/>
                    <a:pt x="1601" y="176"/>
                  </a:cubicBezTo>
                  <a:cubicBezTo>
                    <a:pt x="567" y="576"/>
                    <a:pt x="0" y="1677"/>
                    <a:pt x="134" y="2844"/>
                  </a:cubicBezTo>
                  <a:cubicBezTo>
                    <a:pt x="200" y="2811"/>
                    <a:pt x="267" y="2744"/>
                    <a:pt x="367" y="2711"/>
                  </a:cubicBezTo>
                  <a:cubicBezTo>
                    <a:pt x="267" y="1710"/>
                    <a:pt x="768" y="743"/>
                    <a:pt x="1702" y="376"/>
                  </a:cubicBezTo>
                  <a:cubicBezTo>
                    <a:pt x="1921" y="293"/>
                    <a:pt x="2141" y="234"/>
                    <a:pt x="2360" y="234"/>
                  </a:cubicBezTo>
                  <a:cubicBezTo>
                    <a:pt x="2408" y="234"/>
                    <a:pt x="2455" y="236"/>
                    <a:pt x="2502" y="242"/>
                  </a:cubicBezTo>
                  <a:cubicBezTo>
                    <a:pt x="2535" y="142"/>
                    <a:pt x="2569" y="75"/>
                    <a:pt x="2569" y="9"/>
                  </a:cubicBezTo>
                  <a:cubicBezTo>
                    <a:pt x="2517" y="3"/>
                    <a:pt x="2465" y="0"/>
                    <a:pt x="2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8648587" y="1963236"/>
              <a:ext cx="64950" cy="21323"/>
            </a:xfrm>
            <a:custGeom>
              <a:avLst/>
              <a:gdLst/>
              <a:ahLst/>
              <a:cxnLst/>
              <a:rect l="l" t="t" r="r" b="b"/>
              <a:pathLst>
                <a:path w="3704" h="1216" extrusionOk="0">
                  <a:moveTo>
                    <a:pt x="3703" y="0"/>
                  </a:moveTo>
                  <a:cubicBezTo>
                    <a:pt x="3470" y="367"/>
                    <a:pt x="3103" y="667"/>
                    <a:pt x="2702" y="834"/>
                  </a:cubicBezTo>
                  <a:cubicBezTo>
                    <a:pt x="2455" y="931"/>
                    <a:pt x="2199" y="977"/>
                    <a:pt x="1945" y="977"/>
                  </a:cubicBezTo>
                  <a:cubicBezTo>
                    <a:pt x="1237" y="977"/>
                    <a:pt x="542" y="623"/>
                    <a:pt x="100" y="34"/>
                  </a:cubicBezTo>
                  <a:cubicBezTo>
                    <a:pt x="34" y="100"/>
                    <a:pt x="0" y="167"/>
                    <a:pt x="0" y="267"/>
                  </a:cubicBezTo>
                  <a:cubicBezTo>
                    <a:pt x="486" y="874"/>
                    <a:pt x="1218" y="1216"/>
                    <a:pt x="1954" y="1216"/>
                  </a:cubicBezTo>
                  <a:cubicBezTo>
                    <a:pt x="2229" y="1216"/>
                    <a:pt x="2505" y="1168"/>
                    <a:pt x="2769" y="1068"/>
                  </a:cubicBezTo>
                  <a:cubicBezTo>
                    <a:pt x="3103" y="934"/>
                    <a:pt x="3403" y="701"/>
                    <a:pt x="3636" y="467"/>
                  </a:cubicBezTo>
                  <a:cubicBezTo>
                    <a:pt x="3670" y="300"/>
                    <a:pt x="3670" y="167"/>
                    <a:pt x="3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8652094" y="1921118"/>
              <a:ext cx="58514" cy="43066"/>
            </a:xfrm>
            <a:custGeom>
              <a:avLst/>
              <a:gdLst/>
              <a:ahLst/>
              <a:cxnLst/>
              <a:rect l="l" t="t" r="r" b="b"/>
              <a:pathLst>
                <a:path w="3337" h="2456" extrusionOk="0">
                  <a:moveTo>
                    <a:pt x="3169" y="0"/>
                  </a:moveTo>
                  <a:cubicBezTo>
                    <a:pt x="3136" y="901"/>
                    <a:pt x="2636" y="1768"/>
                    <a:pt x="1802" y="2102"/>
                  </a:cubicBezTo>
                  <a:cubicBezTo>
                    <a:pt x="1551" y="2191"/>
                    <a:pt x="1293" y="2233"/>
                    <a:pt x="1038" y="2233"/>
                  </a:cubicBezTo>
                  <a:cubicBezTo>
                    <a:pt x="716" y="2233"/>
                    <a:pt x="398" y="2165"/>
                    <a:pt x="101" y="2035"/>
                  </a:cubicBezTo>
                  <a:cubicBezTo>
                    <a:pt x="67" y="2069"/>
                    <a:pt x="34" y="2135"/>
                    <a:pt x="1" y="2202"/>
                  </a:cubicBezTo>
                  <a:cubicBezTo>
                    <a:pt x="338" y="2371"/>
                    <a:pt x="697" y="2455"/>
                    <a:pt x="1059" y="2455"/>
                  </a:cubicBezTo>
                  <a:cubicBezTo>
                    <a:pt x="1341" y="2455"/>
                    <a:pt x="1625" y="2404"/>
                    <a:pt x="1902" y="2302"/>
                  </a:cubicBezTo>
                  <a:cubicBezTo>
                    <a:pt x="2636" y="2002"/>
                    <a:pt x="3169" y="1301"/>
                    <a:pt x="3336" y="501"/>
                  </a:cubicBezTo>
                  <a:cubicBezTo>
                    <a:pt x="3270" y="301"/>
                    <a:pt x="3203" y="134"/>
                    <a:pt x="3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2"/>
            <p:cNvSpPr/>
            <p:nvPr/>
          </p:nvSpPr>
          <p:spPr>
            <a:xfrm>
              <a:off x="8649762" y="1915262"/>
              <a:ext cx="56165" cy="126953"/>
            </a:xfrm>
            <a:custGeom>
              <a:avLst/>
              <a:gdLst/>
              <a:ahLst/>
              <a:cxnLst/>
              <a:rect l="l" t="t" r="r" b="b"/>
              <a:pathLst>
                <a:path w="3203" h="7240" extrusionOk="0">
                  <a:moveTo>
                    <a:pt x="3136" y="1"/>
                  </a:moveTo>
                  <a:lnTo>
                    <a:pt x="3102" y="34"/>
                  </a:lnTo>
                  <a:lnTo>
                    <a:pt x="0" y="7206"/>
                  </a:lnTo>
                  <a:lnTo>
                    <a:pt x="0" y="7239"/>
                  </a:lnTo>
                  <a:lnTo>
                    <a:pt x="33" y="7239"/>
                  </a:lnTo>
                  <a:cubicBezTo>
                    <a:pt x="33" y="7239"/>
                    <a:pt x="67" y="7239"/>
                    <a:pt x="100" y="7206"/>
                  </a:cubicBezTo>
                  <a:lnTo>
                    <a:pt x="3202" y="68"/>
                  </a:lnTo>
                  <a:lnTo>
                    <a:pt x="3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8615253" y="2077754"/>
              <a:ext cx="91848" cy="50799"/>
            </a:xfrm>
            <a:custGeom>
              <a:avLst/>
              <a:gdLst/>
              <a:ahLst/>
              <a:cxnLst/>
              <a:rect l="l" t="t" r="r" b="b"/>
              <a:pathLst>
                <a:path w="5238" h="2897" extrusionOk="0">
                  <a:moveTo>
                    <a:pt x="3491" y="1"/>
                  </a:moveTo>
                  <a:cubicBezTo>
                    <a:pt x="3419" y="1"/>
                    <a:pt x="3345" y="3"/>
                    <a:pt x="3269" y="7"/>
                  </a:cubicBezTo>
                  <a:cubicBezTo>
                    <a:pt x="3169" y="41"/>
                    <a:pt x="3069" y="41"/>
                    <a:pt x="2969" y="41"/>
                  </a:cubicBezTo>
                  <a:cubicBezTo>
                    <a:pt x="2802" y="74"/>
                    <a:pt x="2602" y="107"/>
                    <a:pt x="2435" y="174"/>
                  </a:cubicBezTo>
                  <a:cubicBezTo>
                    <a:pt x="2402" y="174"/>
                    <a:pt x="2402" y="174"/>
                    <a:pt x="2368" y="207"/>
                  </a:cubicBezTo>
                  <a:cubicBezTo>
                    <a:pt x="2335" y="207"/>
                    <a:pt x="2268" y="241"/>
                    <a:pt x="2235" y="241"/>
                  </a:cubicBezTo>
                  <a:cubicBezTo>
                    <a:pt x="1334" y="574"/>
                    <a:pt x="734" y="1208"/>
                    <a:pt x="400" y="1742"/>
                  </a:cubicBezTo>
                  <a:cubicBezTo>
                    <a:pt x="367" y="1775"/>
                    <a:pt x="334" y="1842"/>
                    <a:pt x="300" y="1875"/>
                  </a:cubicBezTo>
                  <a:cubicBezTo>
                    <a:pt x="133" y="2142"/>
                    <a:pt x="67" y="2342"/>
                    <a:pt x="0" y="2442"/>
                  </a:cubicBezTo>
                  <a:cubicBezTo>
                    <a:pt x="0" y="2476"/>
                    <a:pt x="0" y="2476"/>
                    <a:pt x="0" y="2509"/>
                  </a:cubicBezTo>
                  <a:cubicBezTo>
                    <a:pt x="0" y="2509"/>
                    <a:pt x="0" y="2509"/>
                    <a:pt x="33" y="2542"/>
                  </a:cubicBezTo>
                  <a:cubicBezTo>
                    <a:pt x="100" y="2576"/>
                    <a:pt x="267" y="2642"/>
                    <a:pt x="500" y="2709"/>
                  </a:cubicBezTo>
                  <a:cubicBezTo>
                    <a:pt x="567" y="2709"/>
                    <a:pt x="600" y="2742"/>
                    <a:pt x="667" y="2742"/>
                  </a:cubicBezTo>
                  <a:cubicBezTo>
                    <a:pt x="981" y="2826"/>
                    <a:pt x="1373" y="2897"/>
                    <a:pt x="1802" y="2897"/>
                  </a:cubicBezTo>
                  <a:cubicBezTo>
                    <a:pt x="2058" y="2897"/>
                    <a:pt x="2328" y="2871"/>
                    <a:pt x="2602" y="2809"/>
                  </a:cubicBezTo>
                  <a:cubicBezTo>
                    <a:pt x="2669" y="2776"/>
                    <a:pt x="2735" y="2776"/>
                    <a:pt x="2802" y="2742"/>
                  </a:cubicBezTo>
                  <a:cubicBezTo>
                    <a:pt x="2869" y="2709"/>
                    <a:pt x="2969" y="2709"/>
                    <a:pt x="3036" y="2676"/>
                  </a:cubicBezTo>
                  <a:cubicBezTo>
                    <a:pt x="3069" y="2642"/>
                    <a:pt x="3136" y="2609"/>
                    <a:pt x="3202" y="2609"/>
                  </a:cubicBezTo>
                  <a:cubicBezTo>
                    <a:pt x="3236" y="2576"/>
                    <a:pt x="3302" y="2542"/>
                    <a:pt x="3336" y="2542"/>
                  </a:cubicBezTo>
                  <a:cubicBezTo>
                    <a:pt x="3402" y="2509"/>
                    <a:pt x="3436" y="2476"/>
                    <a:pt x="3503" y="2442"/>
                  </a:cubicBezTo>
                  <a:cubicBezTo>
                    <a:pt x="4637" y="1842"/>
                    <a:pt x="5104" y="808"/>
                    <a:pt x="5237" y="474"/>
                  </a:cubicBezTo>
                  <a:lnTo>
                    <a:pt x="5237" y="407"/>
                  </a:lnTo>
                  <a:lnTo>
                    <a:pt x="5170" y="407"/>
                  </a:lnTo>
                  <a:cubicBezTo>
                    <a:pt x="5137" y="374"/>
                    <a:pt x="5070" y="341"/>
                    <a:pt x="5004" y="307"/>
                  </a:cubicBezTo>
                  <a:cubicBezTo>
                    <a:pt x="4904" y="274"/>
                    <a:pt x="4803" y="241"/>
                    <a:pt x="4637" y="174"/>
                  </a:cubicBezTo>
                  <a:cubicBezTo>
                    <a:pt x="4348" y="87"/>
                    <a:pt x="3959" y="1"/>
                    <a:pt x="34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8624021" y="2118679"/>
              <a:ext cx="40383" cy="8347"/>
            </a:xfrm>
            <a:custGeom>
              <a:avLst/>
              <a:gdLst/>
              <a:ahLst/>
              <a:cxnLst/>
              <a:rect l="l" t="t" r="r" b="b"/>
              <a:pathLst>
                <a:path w="2303" h="476" extrusionOk="0">
                  <a:moveTo>
                    <a:pt x="1100" y="0"/>
                  </a:moveTo>
                  <a:cubicBezTo>
                    <a:pt x="692" y="0"/>
                    <a:pt x="303" y="133"/>
                    <a:pt x="0" y="375"/>
                  </a:cubicBezTo>
                  <a:cubicBezTo>
                    <a:pt x="34" y="375"/>
                    <a:pt x="100" y="408"/>
                    <a:pt x="167" y="408"/>
                  </a:cubicBezTo>
                  <a:cubicBezTo>
                    <a:pt x="439" y="253"/>
                    <a:pt x="767" y="166"/>
                    <a:pt x="1106" y="166"/>
                  </a:cubicBezTo>
                  <a:cubicBezTo>
                    <a:pt x="1349" y="166"/>
                    <a:pt x="1598" y="211"/>
                    <a:pt x="1835" y="308"/>
                  </a:cubicBezTo>
                  <a:cubicBezTo>
                    <a:pt x="1935" y="375"/>
                    <a:pt x="2035" y="408"/>
                    <a:pt x="2102" y="475"/>
                  </a:cubicBezTo>
                  <a:cubicBezTo>
                    <a:pt x="2169" y="442"/>
                    <a:pt x="2235" y="442"/>
                    <a:pt x="2302" y="408"/>
                  </a:cubicBezTo>
                  <a:cubicBezTo>
                    <a:pt x="2169" y="308"/>
                    <a:pt x="2035" y="242"/>
                    <a:pt x="1902" y="175"/>
                  </a:cubicBezTo>
                  <a:cubicBezTo>
                    <a:pt x="1639" y="57"/>
                    <a:pt x="1365" y="0"/>
                    <a:pt x="1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8620514" y="2081383"/>
              <a:ext cx="36280" cy="29704"/>
            </a:xfrm>
            <a:custGeom>
              <a:avLst/>
              <a:gdLst/>
              <a:ahLst/>
              <a:cxnLst/>
              <a:rect l="l" t="t" r="r" b="b"/>
              <a:pathLst>
                <a:path w="2069" h="1694" extrusionOk="0">
                  <a:moveTo>
                    <a:pt x="2068" y="0"/>
                  </a:moveTo>
                  <a:cubicBezTo>
                    <a:pt x="2002" y="0"/>
                    <a:pt x="1968" y="34"/>
                    <a:pt x="1902" y="34"/>
                  </a:cubicBezTo>
                  <a:cubicBezTo>
                    <a:pt x="1902" y="234"/>
                    <a:pt x="1868" y="434"/>
                    <a:pt x="1802" y="601"/>
                  </a:cubicBezTo>
                  <a:cubicBezTo>
                    <a:pt x="1527" y="1212"/>
                    <a:pt x="916" y="1543"/>
                    <a:pt x="276" y="1543"/>
                  </a:cubicBezTo>
                  <a:cubicBezTo>
                    <a:pt x="218" y="1543"/>
                    <a:pt x="159" y="1540"/>
                    <a:pt x="100" y="1535"/>
                  </a:cubicBezTo>
                  <a:cubicBezTo>
                    <a:pt x="67" y="1568"/>
                    <a:pt x="34" y="1635"/>
                    <a:pt x="0" y="1668"/>
                  </a:cubicBezTo>
                  <a:cubicBezTo>
                    <a:pt x="103" y="1685"/>
                    <a:pt x="206" y="1694"/>
                    <a:pt x="308" y="1694"/>
                  </a:cubicBezTo>
                  <a:cubicBezTo>
                    <a:pt x="1006" y="1694"/>
                    <a:pt x="1673" y="1307"/>
                    <a:pt x="1935" y="667"/>
                  </a:cubicBezTo>
                  <a:cubicBezTo>
                    <a:pt x="2035" y="467"/>
                    <a:pt x="2068" y="234"/>
                    <a:pt x="20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8653847" y="2078455"/>
              <a:ext cx="18745" cy="46222"/>
            </a:xfrm>
            <a:custGeom>
              <a:avLst/>
              <a:gdLst/>
              <a:ahLst/>
              <a:cxnLst/>
              <a:rect l="l" t="t" r="r" b="b"/>
              <a:pathLst>
                <a:path w="1069" h="2636" extrusionOk="0">
                  <a:moveTo>
                    <a:pt x="1068" y="1"/>
                  </a:moveTo>
                  <a:cubicBezTo>
                    <a:pt x="968" y="1"/>
                    <a:pt x="868" y="1"/>
                    <a:pt x="768" y="34"/>
                  </a:cubicBezTo>
                  <a:cubicBezTo>
                    <a:pt x="568" y="167"/>
                    <a:pt x="401" y="367"/>
                    <a:pt x="301" y="601"/>
                  </a:cubicBezTo>
                  <a:cubicBezTo>
                    <a:pt x="1" y="1301"/>
                    <a:pt x="234" y="2102"/>
                    <a:pt x="835" y="2636"/>
                  </a:cubicBezTo>
                  <a:cubicBezTo>
                    <a:pt x="868" y="2602"/>
                    <a:pt x="935" y="2602"/>
                    <a:pt x="1001" y="2569"/>
                  </a:cubicBezTo>
                  <a:cubicBezTo>
                    <a:pt x="401" y="2102"/>
                    <a:pt x="167" y="1335"/>
                    <a:pt x="468" y="668"/>
                  </a:cubicBezTo>
                  <a:cubicBezTo>
                    <a:pt x="601" y="367"/>
                    <a:pt x="801" y="134"/>
                    <a:pt x="10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8670225" y="2080787"/>
              <a:ext cx="32773" cy="41558"/>
            </a:xfrm>
            <a:custGeom>
              <a:avLst/>
              <a:gdLst/>
              <a:ahLst/>
              <a:cxnLst/>
              <a:rect l="l" t="t" r="r" b="b"/>
              <a:pathLst>
                <a:path w="1869" h="2370" extrusionOk="0">
                  <a:moveTo>
                    <a:pt x="1502" y="1"/>
                  </a:moveTo>
                  <a:cubicBezTo>
                    <a:pt x="935" y="101"/>
                    <a:pt x="434" y="468"/>
                    <a:pt x="201" y="1002"/>
                  </a:cubicBezTo>
                  <a:cubicBezTo>
                    <a:pt x="1" y="1435"/>
                    <a:pt x="34" y="1936"/>
                    <a:pt x="201" y="2369"/>
                  </a:cubicBezTo>
                  <a:cubicBezTo>
                    <a:pt x="267" y="2336"/>
                    <a:pt x="301" y="2303"/>
                    <a:pt x="368" y="2269"/>
                  </a:cubicBezTo>
                  <a:cubicBezTo>
                    <a:pt x="201" y="1902"/>
                    <a:pt x="167" y="1469"/>
                    <a:pt x="334" y="1068"/>
                  </a:cubicBezTo>
                  <a:cubicBezTo>
                    <a:pt x="601" y="468"/>
                    <a:pt x="1201" y="134"/>
                    <a:pt x="1869" y="134"/>
                  </a:cubicBezTo>
                  <a:cubicBezTo>
                    <a:pt x="1769" y="101"/>
                    <a:pt x="1635" y="68"/>
                    <a:pt x="1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8615253" y="2084312"/>
              <a:ext cx="91848" cy="38033"/>
            </a:xfrm>
            <a:custGeom>
              <a:avLst/>
              <a:gdLst/>
              <a:ahLst/>
              <a:cxnLst/>
              <a:rect l="l" t="t" r="r" b="b"/>
              <a:pathLst>
                <a:path w="5238" h="2169" extrusionOk="0">
                  <a:moveTo>
                    <a:pt x="5170" y="0"/>
                  </a:moveTo>
                  <a:lnTo>
                    <a:pt x="0" y="2068"/>
                  </a:lnTo>
                  <a:cubicBezTo>
                    <a:pt x="0" y="2102"/>
                    <a:pt x="0" y="2102"/>
                    <a:pt x="0" y="2135"/>
                  </a:cubicBezTo>
                  <a:lnTo>
                    <a:pt x="33" y="2168"/>
                  </a:lnTo>
                  <a:lnTo>
                    <a:pt x="5237" y="100"/>
                  </a:lnTo>
                  <a:lnTo>
                    <a:pt x="5237" y="33"/>
                  </a:lnTo>
                  <a:lnTo>
                    <a:pt x="51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8500611" y="2019960"/>
              <a:ext cx="104701" cy="122272"/>
            </a:xfrm>
            <a:custGeom>
              <a:avLst/>
              <a:gdLst/>
              <a:ahLst/>
              <a:cxnLst/>
              <a:rect l="l" t="t" r="r" b="b"/>
              <a:pathLst>
                <a:path w="5971" h="6973" extrusionOk="0">
                  <a:moveTo>
                    <a:pt x="300" y="1"/>
                  </a:moveTo>
                  <a:lnTo>
                    <a:pt x="267" y="68"/>
                  </a:lnTo>
                  <a:cubicBezTo>
                    <a:pt x="200" y="635"/>
                    <a:pt x="0" y="2403"/>
                    <a:pt x="1101" y="4170"/>
                  </a:cubicBezTo>
                  <a:cubicBezTo>
                    <a:pt x="1168" y="4237"/>
                    <a:pt x="1201" y="4304"/>
                    <a:pt x="1234" y="4371"/>
                  </a:cubicBezTo>
                  <a:cubicBezTo>
                    <a:pt x="1301" y="4437"/>
                    <a:pt x="1368" y="4504"/>
                    <a:pt x="1401" y="4604"/>
                  </a:cubicBezTo>
                  <a:cubicBezTo>
                    <a:pt x="1468" y="4671"/>
                    <a:pt x="1534" y="4738"/>
                    <a:pt x="1568" y="4804"/>
                  </a:cubicBezTo>
                  <a:cubicBezTo>
                    <a:pt x="1668" y="4904"/>
                    <a:pt x="1735" y="5004"/>
                    <a:pt x="1835" y="5071"/>
                  </a:cubicBezTo>
                  <a:cubicBezTo>
                    <a:pt x="1901" y="5171"/>
                    <a:pt x="1968" y="5238"/>
                    <a:pt x="2068" y="5305"/>
                  </a:cubicBezTo>
                  <a:cubicBezTo>
                    <a:pt x="2969" y="6139"/>
                    <a:pt x="3970" y="6572"/>
                    <a:pt x="4737" y="6772"/>
                  </a:cubicBezTo>
                  <a:cubicBezTo>
                    <a:pt x="4837" y="6806"/>
                    <a:pt x="4970" y="6806"/>
                    <a:pt x="5070" y="6839"/>
                  </a:cubicBezTo>
                  <a:cubicBezTo>
                    <a:pt x="5404" y="6906"/>
                    <a:pt x="5671" y="6939"/>
                    <a:pt x="5838" y="6972"/>
                  </a:cubicBezTo>
                  <a:lnTo>
                    <a:pt x="5904" y="6972"/>
                  </a:lnTo>
                  <a:lnTo>
                    <a:pt x="5904" y="6939"/>
                  </a:lnTo>
                  <a:cubicBezTo>
                    <a:pt x="5904" y="6939"/>
                    <a:pt x="5904" y="6906"/>
                    <a:pt x="5904" y="6872"/>
                  </a:cubicBezTo>
                  <a:cubicBezTo>
                    <a:pt x="5938" y="6672"/>
                    <a:pt x="5971" y="6305"/>
                    <a:pt x="5938" y="5872"/>
                  </a:cubicBezTo>
                  <a:cubicBezTo>
                    <a:pt x="5938" y="5772"/>
                    <a:pt x="5938" y="5672"/>
                    <a:pt x="5938" y="5571"/>
                  </a:cubicBezTo>
                  <a:cubicBezTo>
                    <a:pt x="5871" y="4604"/>
                    <a:pt x="5571" y="3270"/>
                    <a:pt x="4570" y="2102"/>
                  </a:cubicBezTo>
                  <a:cubicBezTo>
                    <a:pt x="4537" y="2036"/>
                    <a:pt x="4470" y="1969"/>
                    <a:pt x="4403" y="1902"/>
                  </a:cubicBezTo>
                  <a:cubicBezTo>
                    <a:pt x="4370" y="1902"/>
                    <a:pt x="4370" y="1869"/>
                    <a:pt x="4370" y="1869"/>
                  </a:cubicBezTo>
                  <a:cubicBezTo>
                    <a:pt x="4136" y="1635"/>
                    <a:pt x="3936" y="1435"/>
                    <a:pt x="3703" y="1268"/>
                  </a:cubicBezTo>
                  <a:cubicBezTo>
                    <a:pt x="3569" y="1168"/>
                    <a:pt x="3436" y="1068"/>
                    <a:pt x="3269" y="968"/>
                  </a:cubicBezTo>
                  <a:cubicBezTo>
                    <a:pt x="2569" y="501"/>
                    <a:pt x="1868" y="268"/>
                    <a:pt x="1301" y="134"/>
                  </a:cubicBezTo>
                  <a:cubicBezTo>
                    <a:pt x="1067" y="68"/>
                    <a:pt x="834" y="34"/>
                    <a:pt x="667" y="34"/>
                  </a:cubicBezTo>
                  <a:cubicBezTo>
                    <a:pt x="567" y="1"/>
                    <a:pt x="467" y="1"/>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8532770" y="2108439"/>
              <a:ext cx="56165" cy="31458"/>
            </a:xfrm>
            <a:custGeom>
              <a:avLst/>
              <a:gdLst/>
              <a:ahLst/>
              <a:cxnLst/>
              <a:rect l="l" t="t" r="r" b="b"/>
              <a:pathLst>
                <a:path w="3203" h="1794" extrusionOk="0">
                  <a:moveTo>
                    <a:pt x="355" y="0"/>
                  </a:moveTo>
                  <a:cubicBezTo>
                    <a:pt x="234" y="0"/>
                    <a:pt x="117" y="8"/>
                    <a:pt x="1" y="25"/>
                  </a:cubicBezTo>
                  <a:cubicBezTo>
                    <a:pt x="67" y="125"/>
                    <a:pt x="134" y="192"/>
                    <a:pt x="234" y="259"/>
                  </a:cubicBezTo>
                  <a:cubicBezTo>
                    <a:pt x="368" y="259"/>
                    <a:pt x="534" y="259"/>
                    <a:pt x="701" y="292"/>
                  </a:cubicBezTo>
                  <a:cubicBezTo>
                    <a:pt x="1669" y="392"/>
                    <a:pt x="2502" y="959"/>
                    <a:pt x="2903" y="1726"/>
                  </a:cubicBezTo>
                  <a:cubicBezTo>
                    <a:pt x="3003" y="1760"/>
                    <a:pt x="3103" y="1760"/>
                    <a:pt x="3203" y="1793"/>
                  </a:cubicBezTo>
                  <a:cubicBezTo>
                    <a:pt x="2803" y="859"/>
                    <a:pt x="1869" y="159"/>
                    <a:pt x="735" y="25"/>
                  </a:cubicBezTo>
                  <a:cubicBezTo>
                    <a:pt x="601" y="8"/>
                    <a:pt x="476" y="0"/>
                    <a:pt x="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8569032" y="2053311"/>
              <a:ext cx="35701" cy="69035"/>
            </a:xfrm>
            <a:custGeom>
              <a:avLst/>
              <a:gdLst/>
              <a:ahLst/>
              <a:cxnLst/>
              <a:rect l="l" t="t" r="r" b="b"/>
              <a:pathLst>
                <a:path w="2036" h="3937" extrusionOk="0">
                  <a:moveTo>
                    <a:pt x="501" y="0"/>
                  </a:moveTo>
                  <a:cubicBezTo>
                    <a:pt x="301" y="334"/>
                    <a:pt x="201" y="667"/>
                    <a:pt x="134" y="1068"/>
                  </a:cubicBezTo>
                  <a:cubicBezTo>
                    <a:pt x="1" y="2335"/>
                    <a:pt x="835" y="3503"/>
                    <a:pt x="2036" y="3936"/>
                  </a:cubicBezTo>
                  <a:cubicBezTo>
                    <a:pt x="2036" y="3870"/>
                    <a:pt x="2036" y="3770"/>
                    <a:pt x="2036" y="3669"/>
                  </a:cubicBezTo>
                  <a:cubicBezTo>
                    <a:pt x="968" y="3236"/>
                    <a:pt x="268" y="2202"/>
                    <a:pt x="401" y="1101"/>
                  </a:cubicBezTo>
                  <a:cubicBezTo>
                    <a:pt x="434" y="767"/>
                    <a:pt x="535" y="467"/>
                    <a:pt x="668" y="200"/>
                  </a:cubicBezTo>
                  <a:cubicBezTo>
                    <a:pt x="635" y="134"/>
                    <a:pt x="568" y="67"/>
                    <a:pt x="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8525177" y="2036933"/>
              <a:ext cx="43873" cy="67282"/>
            </a:xfrm>
            <a:custGeom>
              <a:avLst/>
              <a:gdLst/>
              <a:ahLst/>
              <a:cxnLst/>
              <a:rect l="l" t="t" r="r" b="b"/>
              <a:pathLst>
                <a:path w="2502" h="3837" extrusionOk="0">
                  <a:moveTo>
                    <a:pt x="1901" y="0"/>
                  </a:moveTo>
                  <a:cubicBezTo>
                    <a:pt x="2135" y="434"/>
                    <a:pt x="2268" y="934"/>
                    <a:pt x="2202" y="1435"/>
                  </a:cubicBezTo>
                  <a:cubicBezTo>
                    <a:pt x="2068" y="2569"/>
                    <a:pt x="1168" y="3436"/>
                    <a:pt x="0" y="3636"/>
                  </a:cubicBezTo>
                  <a:cubicBezTo>
                    <a:pt x="67" y="3703"/>
                    <a:pt x="133" y="3770"/>
                    <a:pt x="167" y="3836"/>
                  </a:cubicBezTo>
                  <a:cubicBezTo>
                    <a:pt x="1368" y="3569"/>
                    <a:pt x="2335" y="2669"/>
                    <a:pt x="2435" y="1468"/>
                  </a:cubicBezTo>
                  <a:cubicBezTo>
                    <a:pt x="2502" y="1068"/>
                    <a:pt x="2435" y="667"/>
                    <a:pt x="2302" y="300"/>
                  </a:cubicBezTo>
                  <a:cubicBezTo>
                    <a:pt x="2168" y="200"/>
                    <a:pt x="2035" y="100"/>
                    <a:pt x="19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8512307" y="2020556"/>
              <a:ext cx="31019" cy="76049"/>
            </a:xfrm>
            <a:custGeom>
              <a:avLst/>
              <a:gdLst/>
              <a:ahLst/>
              <a:cxnLst/>
              <a:rect l="l" t="t" r="r" b="b"/>
              <a:pathLst>
                <a:path w="1769" h="4337" extrusionOk="0">
                  <a:moveTo>
                    <a:pt x="0" y="0"/>
                  </a:moveTo>
                  <a:cubicBezTo>
                    <a:pt x="934" y="467"/>
                    <a:pt x="1501" y="1435"/>
                    <a:pt x="1401" y="2469"/>
                  </a:cubicBezTo>
                  <a:cubicBezTo>
                    <a:pt x="1334" y="3136"/>
                    <a:pt x="968" y="3703"/>
                    <a:pt x="434" y="4136"/>
                  </a:cubicBezTo>
                  <a:cubicBezTo>
                    <a:pt x="467" y="4203"/>
                    <a:pt x="534" y="4270"/>
                    <a:pt x="567" y="4337"/>
                  </a:cubicBezTo>
                  <a:cubicBezTo>
                    <a:pt x="1168" y="3903"/>
                    <a:pt x="1568" y="3236"/>
                    <a:pt x="1668" y="2502"/>
                  </a:cubicBezTo>
                  <a:cubicBezTo>
                    <a:pt x="1768" y="1568"/>
                    <a:pt x="1334" y="667"/>
                    <a:pt x="634" y="100"/>
                  </a:cubicBezTo>
                  <a:cubicBezTo>
                    <a:pt x="400" y="34"/>
                    <a:pt x="167"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8505275" y="2019960"/>
              <a:ext cx="98880" cy="122272"/>
            </a:xfrm>
            <a:custGeom>
              <a:avLst/>
              <a:gdLst/>
              <a:ahLst/>
              <a:cxnLst/>
              <a:rect l="l" t="t" r="r" b="b"/>
              <a:pathLst>
                <a:path w="5639" h="6973" extrusionOk="0">
                  <a:moveTo>
                    <a:pt x="1" y="1"/>
                  </a:moveTo>
                  <a:lnTo>
                    <a:pt x="1" y="68"/>
                  </a:lnTo>
                  <a:lnTo>
                    <a:pt x="5538" y="6939"/>
                  </a:lnTo>
                  <a:lnTo>
                    <a:pt x="5605" y="6972"/>
                  </a:lnTo>
                  <a:lnTo>
                    <a:pt x="5638" y="6939"/>
                  </a:lnTo>
                  <a:cubicBezTo>
                    <a:pt x="5638" y="6939"/>
                    <a:pt x="5638" y="6906"/>
                    <a:pt x="5638" y="6872"/>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8075375" y="1838654"/>
              <a:ext cx="888498" cy="893759"/>
            </a:xfrm>
            <a:custGeom>
              <a:avLst/>
              <a:gdLst/>
              <a:ahLst/>
              <a:cxnLst/>
              <a:rect l="l" t="t" r="r" b="b"/>
              <a:pathLst>
                <a:path w="50670" h="50970" fill="none" extrusionOk="0">
                  <a:moveTo>
                    <a:pt x="25318" y="0"/>
                  </a:moveTo>
                  <a:cubicBezTo>
                    <a:pt x="39328" y="0"/>
                    <a:pt x="50670" y="11408"/>
                    <a:pt x="50670" y="25485"/>
                  </a:cubicBezTo>
                  <a:cubicBezTo>
                    <a:pt x="50670" y="39562"/>
                    <a:pt x="39328" y="50970"/>
                    <a:pt x="25318" y="50970"/>
                  </a:cubicBezTo>
                  <a:cubicBezTo>
                    <a:pt x="11342" y="50970"/>
                    <a:pt x="0" y="39562"/>
                    <a:pt x="0" y="25485"/>
                  </a:cubicBez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8026242" y="2131690"/>
              <a:ext cx="18" cy="48554"/>
            </a:xfrm>
            <a:custGeom>
              <a:avLst/>
              <a:gdLst/>
              <a:ahLst/>
              <a:cxnLst/>
              <a:rect l="l" t="t" r="r" b="b"/>
              <a:pathLst>
                <a:path w="1" h="2769" fill="none" extrusionOk="0">
                  <a:moveTo>
                    <a:pt x="0" y="0"/>
                  </a:moveTo>
                  <a:lnTo>
                    <a:pt x="0" y="27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8026242" y="2197777"/>
              <a:ext cx="18" cy="48572"/>
            </a:xfrm>
            <a:custGeom>
              <a:avLst/>
              <a:gdLst/>
              <a:ahLst/>
              <a:cxnLst/>
              <a:rect l="l" t="t" r="r" b="b"/>
              <a:pathLst>
                <a:path w="1" h="2770" fill="none" extrusionOk="0">
                  <a:moveTo>
                    <a:pt x="0" y="0"/>
                  </a:moveTo>
                  <a:lnTo>
                    <a:pt x="0" y="27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7970675" y="2189010"/>
              <a:ext cx="49151" cy="18"/>
            </a:xfrm>
            <a:custGeom>
              <a:avLst/>
              <a:gdLst/>
              <a:ahLst/>
              <a:cxnLst/>
              <a:rect l="l" t="t" r="r" b="b"/>
              <a:pathLst>
                <a:path w="2803" h="1" fill="none" extrusionOk="0">
                  <a:moveTo>
                    <a:pt x="0" y="0"/>
                  </a:moveTo>
                  <a:lnTo>
                    <a:pt x="2802"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8036763" y="2189010"/>
              <a:ext cx="49151" cy="18"/>
            </a:xfrm>
            <a:custGeom>
              <a:avLst/>
              <a:gdLst/>
              <a:ahLst/>
              <a:cxnLst/>
              <a:rect l="l" t="t" r="r" b="b"/>
              <a:pathLst>
                <a:path w="2803" h="1" fill="none" extrusionOk="0">
                  <a:moveTo>
                    <a:pt x="1" y="0"/>
                  </a:moveTo>
                  <a:lnTo>
                    <a:pt x="2803"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8099941" y="2004179"/>
              <a:ext cx="18" cy="48554"/>
            </a:xfrm>
            <a:custGeom>
              <a:avLst/>
              <a:gdLst/>
              <a:ahLst/>
              <a:cxnLst/>
              <a:rect l="l" t="t" r="r" b="b"/>
              <a:pathLst>
                <a:path w="1" h="2769" fill="none" extrusionOk="0">
                  <a:moveTo>
                    <a:pt x="0" y="0"/>
                  </a:moveTo>
                  <a:lnTo>
                    <a:pt x="0" y="27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2"/>
            <p:cNvSpPr/>
            <p:nvPr/>
          </p:nvSpPr>
          <p:spPr>
            <a:xfrm>
              <a:off x="8099941" y="2070267"/>
              <a:ext cx="18" cy="48572"/>
            </a:xfrm>
            <a:custGeom>
              <a:avLst/>
              <a:gdLst/>
              <a:ahLst/>
              <a:cxnLst/>
              <a:rect l="l" t="t" r="r" b="b"/>
              <a:pathLst>
                <a:path w="1" h="2770" fill="none" extrusionOk="0">
                  <a:moveTo>
                    <a:pt x="0" y="1"/>
                  </a:moveTo>
                  <a:lnTo>
                    <a:pt x="0" y="27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2"/>
            <p:cNvSpPr/>
            <p:nvPr/>
          </p:nvSpPr>
          <p:spPr>
            <a:xfrm>
              <a:off x="8044373" y="2061499"/>
              <a:ext cx="48572" cy="18"/>
            </a:xfrm>
            <a:custGeom>
              <a:avLst/>
              <a:gdLst/>
              <a:ahLst/>
              <a:cxnLst/>
              <a:rect l="l" t="t" r="r" b="b"/>
              <a:pathLst>
                <a:path w="2770" h="1" fill="none" extrusionOk="0">
                  <a:moveTo>
                    <a:pt x="0" y="0"/>
                  </a:moveTo>
                  <a:lnTo>
                    <a:pt x="27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8110462" y="2061499"/>
              <a:ext cx="48572" cy="18"/>
            </a:xfrm>
            <a:custGeom>
              <a:avLst/>
              <a:gdLst/>
              <a:ahLst/>
              <a:cxnLst/>
              <a:rect l="l" t="t" r="r" b="b"/>
              <a:pathLst>
                <a:path w="2770" h="1" fill="none" extrusionOk="0">
                  <a:moveTo>
                    <a:pt x="1" y="0"/>
                  </a:moveTo>
                  <a:lnTo>
                    <a:pt x="27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32"/>
          <p:cNvSpPr txBox="1">
            <a:spLocks noGrp="1"/>
          </p:cNvSpPr>
          <p:nvPr>
            <p:ph type="subTitle" idx="1"/>
          </p:nvPr>
        </p:nvSpPr>
        <p:spPr>
          <a:xfrm>
            <a:off x="709975" y="3204750"/>
            <a:ext cx="2598000" cy="68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a:t>
            </a:r>
          </a:p>
          <a:p>
            <a:pPr marL="0" lvl="0" indent="0" algn="l" rtl="0">
              <a:spcBef>
                <a:spcPts val="0"/>
              </a:spcBef>
              <a:spcAft>
                <a:spcPts val="0"/>
              </a:spcAft>
              <a:buNone/>
            </a:pPr>
            <a:r>
              <a:rPr lang="en" dirty="0"/>
              <a:t>Innovisionaries</a:t>
            </a:r>
          </a:p>
          <a:p>
            <a:pPr marL="0" lvl="0" indent="0" algn="l" rtl="0">
              <a:spcBef>
                <a:spcPts val="0"/>
              </a:spcBef>
              <a:spcAft>
                <a:spcPts val="0"/>
              </a:spcAft>
              <a:buNone/>
            </a:pPr>
            <a:r>
              <a:rPr lang="en" dirty="0"/>
              <a:t>[Arushi Gupta]</a:t>
            </a:r>
          </a:p>
          <a:p>
            <a:pPr marL="0" lvl="0" indent="0" algn="l" rtl="0">
              <a:spcBef>
                <a:spcPts val="0"/>
              </a:spcBef>
              <a:spcAft>
                <a:spcPts val="0"/>
              </a:spcAft>
              <a:buNone/>
            </a:pPr>
            <a:r>
              <a:rPr lang="en" dirty="0"/>
              <a:t>[Somil Gupta]</a:t>
            </a:r>
          </a:p>
          <a:p>
            <a:pPr marL="0" lvl="0" indent="0" algn="l" rtl="0">
              <a:spcBef>
                <a:spcPts val="0"/>
              </a:spcBef>
              <a:spcAft>
                <a:spcPts val="0"/>
              </a:spcAft>
              <a:buNone/>
            </a:pPr>
            <a:r>
              <a:rPr lang="en" dirty="0"/>
              <a:t>[Anik Roy]</a:t>
            </a:r>
            <a:endParaRPr dirty="0"/>
          </a:p>
        </p:txBody>
      </p:sp>
      <p:pic>
        <p:nvPicPr>
          <p:cNvPr id="3" name="Picture 2">
            <a:extLst>
              <a:ext uri="{FF2B5EF4-FFF2-40B4-BE49-F238E27FC236}">
                <a16:creationId xmlns:a16="http://schemas.microsoft.com/office/drawing/2014/main" id="{4B0BBCE6-02CF-D392-4318-59F03C9F13F1}"/>
              </a:ext>
            </a:extLst>
          </p:cNvPr>
          <p:cNvPicPr>
            <a:picLocks noChangeAspect="1"/>
          </p:cNvPicPr>
          <p:nvPr/>
        </p:nvPicPr>
        <p:blipFill>
          <a:blip r:embed="rId3"/>
          <a:stretch>
            <a:fillRect/>
          </a:stretch>
        </p:blipFill>
        <p:spPr>
          <a:xfrm>
            <a:off x="7221665" y="74593"/>
            <a:ext cx="1825011" cy="1484144"/>
          </a:xfrm>
          <a:prstGeom prst="rect">
            <a:avLst/>
          </a:prstGeom>
        </p:spPr>
      </p:pic>
      <p:grpSp>
        <p:nvGrpSpPr>
          <p:cNvPr id="4" name="Google Shape;1451;p32"/>
          <p:cNvGrpSpPr/>
          <p:nvPr/>
        </p:nvGrpSpPr>
        <p:grpSpPr>
          <a:xfrm>
            <a:off x="4651325" y="262557"/>
            <a:ext cx="1165367" cy="1009926"/>
            <a:chOff x="6801126" y="535391"/>
            <a:chExt cx="1165367" cy="1009926"/>
          </a:xfrm>
        </p:grpSpPr>
        <p:sp>
          <p:nvSpPr>
            <p:cNvPr id="5" name="Google Shape;1452;p32"/>
            <p:cNvSpPr/>
            <p:nvPr/>
          </p:nvSpPr>
          <p:spPr>
            <a:xfrm>
              <a:off x="7125420" y="628341"/>
              <a:ext cx="348724" cy="308868"/>
            </a:xfrm>
            <a:custGeom>
              <a:avLst/>
              <a:gdLst/>
              <a:ahLst/>
              <a:cxnLst/>
              <a:rect l="l" t="t" r="r" b="b"/>
              <a:pathLst>
                <a:path w="14778" h="13089" extrusionOk="0">
                  <a:moveTo>
                    <a:pt x="7467" y="0"/>
                  </a:moveTo>
                  <a:cubicBezTo>
                    <a:pt x="5397" y="0"/>
                    <a:pt x="3349" y="995"/>
                    <a:pt x="2069" y="2833"/>
                  </a:cubicBezTo>
                  <a:cubicBezTo>
                    <a:pt x="1" y="5801"/>
                    <a:pt x="668" y="9871"/>
                    <a:pt x="3637" y="11939"/>
                  </a:cubicBezTo>
                  <a:cubicBezTo>
                    <a:pt x="4757" y="12715"/>
                    <a:pt x="6041" y="13089"/>
                    <a:pt x="7317" y="13089"/>
                  </a:cubicBezTo>
                  <a:cubicBezTo>
                    <a:pt x="9386" y="13089"/>
                    <a:pt x="11431" y="12107"/>
                    <a:pt x="12710" y="10271"/>
                  </a:cubicBezTo>
                  <a:cubicBezTo>
                    <a:pt x="14778" y="7302"/>
                    <a:pt x="14077" y="3199"/>
                    <a:pt x="11142" y="1165"/>
                  </a:cubicBezTo>
                  <a:cubicBezTo>
                    <a:pt x="10024" y="377"/>
                    <a:pt x="8741" y="0"/>
                    <a:pt x="74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53;p32"/>
            <p:cNvSpPr/>
            <p:nvPr/>
          </p:nvSpPr>
          <p:spPr>
            <a:xfrm>
              <a:off x="7139602" y="1142927"/>
              <a:ext cx="348724" cy="309080"/>
            </a:xfrm>
            <a:custGeom>
              <a:avLst/>
              <a:gdLst/>
              <a:ahLst/>
              <a:cxnLst/>
              <a:rect l="l" t="t" r="r" b="b"/>
              <a:pathLst>
                <a:path w="14778" h="13098" extrusionOk="0">
                  <a:moveTo>
                    <a:pt x="7446" y="0"/>
                  </a:moveTo>
                  <a:cubicBezTo>
                    <a:pt x="5382" y="0"/>
                    <a:pt x="3344" y="989"/>
                    <a:pt x="2068" y="2841"/>
                  </a:cubicBezTo>
                  <a:cubicBezTo>
                    <a:pt x="0" y="5810"/>
                    <a:pt x="667" y="9880"/>
                    <a:pt x="3636" y="11948"/>
                  </a:cubicBezTo>
                  <a:cubicBezTo>
                    <a:pt x="4756" y="12724"/>
                    <a:pt x="6041" y="13097"/>
                    <a:pt x="7317" y="13097"/>
                  </a:cubicBezTo>
                  <a:cubicBezTo>
                    <a:pt x="9385" y="13097"/>
                    <a:pt x="11430" y="12116"/>
                    <a:pt x="12709" y="10280"/>
                  </a:cubicBezTo>
                  <a:cubicBezTo>
                    <a:pt x="14777" y="7278"/>
                    <a:pt x="14077" y="3208"/>
                    <a:pt x="11141" y="1173"/>
                  </a:cubicBezTo>
                  <a:cubicBezTo>
                    <a:pt x="10017" y="381"/>
                    <a:pt x="8726"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54;p32"/>
            <p:cNvSpPr/>
            <p:nvPr/>
          </p:nvSpPr>
          <p:spPr>
            <a:xfrm>
              <a:off x="6918403" y="754209"/>
              <a:ext cx="754105" cy="621086"/>
            </a:xfrm>
            <a:custGeom>
              <a:avLst/>
              <a:gdLst/>
              <a:ahLst/>
              <a:cxnLst/>
              <a:rect l="l" t="t" r="r" b="b"/>
              <a:pathLst>
                <a:path w="31957" h="26320" fill="none" extrusionOk="0">
                  <a:moveTo>
                    <a:pt x="31957" y="0"/>
                  </a:moveTo>
                  <a:cubicBezTo>
                    <a:pt x="29622" y="3636"/>
                    <a:pt x="23818" y="2435"/>
                    <a:pt x="23551" y="2369"/>
                  </a:cubicBezTo>
                  <a:lnTo>
                    <a:pt x="23518" y="2369"/>
                  </a:lnTo>
                  <a:lnTo>
                    <a:pt x="23518" y="2369"/>
                  </a:lnTo>
                  <a:lnTo>
                    <a:pt x="23518" y="2369"/>
                  </a:lnTo>
                  <a:cubicBezTo>
                    <a:pt x="19782" y="1535"/>
                    <a:pt x="16546" y="2402"/>
                    <a:pt x="15078" y="4704"/>
                  </a:cubicBezTo>
                  <a:cubicBezTo>
                    <a:pt x="12843" y="8139"/>
                    <a:pt x="15779" y="12776"/>
                    <a:pt x="15979" y="13110"/>
                  </a:cubicBezTo>
                  <a:lnTo>
                    <a:pt x="16012" y="13143"/>
                  </a:lnTo>
                  <a:lnTo>
                    <a:pt x="15979" y="13176"/>
                  </a:lnTo>
                  <a:lnTo>
                    <a:pt x="16012" y="13176"/>
                  </a:lnTo>
                  <a:cubicBezTo>
                    <a:pt x="16146" y="13410"/>
                    <a:pt x="19281" y="18447"/>
                    <a:pt x="16679" y="21883"/>
                  </a:cubicBezTo>
                  <a:cubicBezTo>
                    <a:pt x="14211" y="25152"/>
                    <a:pt x="8874" y="24018"/>
                    <a:pt x="8507" y="23951"/>
                  </a:cubicBezTo>
                  <a:cubicBezTo>
                    <a:pt x="8474" y="23951"/>
                    <a:pt x="8474" y="23917"/>
                    <a:pt x="8474" y="23917"/>
                  </a:cubicBezTo>
                  <a:lnTo>
                    <a:pt x="8440" y="23951"/>
                  </a:lnTo>
                  <a:lnTo>
                    <a:pt x="8407" y="23951"/>
                  </a:lnTo>
                  <a:cubicBezTo>
                    <a:pt x="4704" y="23117"/>
                    <a:pt x="1469" y="24018"/>
                    <a:pt x="1" y="26319"/>
                  </a:cubicBezTo>
                </a:path>
              </a:pathLst>
            </a:custGeom>
            <a:solidFill>
              <a:schemeClr val="dk1"/>
            </a:solidFill>
            <a:ln w="733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55;p32"/>
            <p:cNvSpPr/>
            <p:nvPr/>
          </p:nvSpPr>
          <p:spPr>
            <a:xfrm>
              <a:off x="7371796" y="840009"/>
              <a:ext cx="107864" cy="75583"/>
            </a:xfrm>
            <a:custGeom>
              <a:avLst/>
              <a:gdLst/>
              <a:ahLst/>
              <a:cxnLst/>
              <a:rect l="l" t="t" r="r" b="b"/>
              <a:pathLst>
                <a:path w="4571" h="3203" fill="none" extrusionOk="0">
                  <a:moveTo>
                    <a:pt x="1" y="0"/>
                  </a:moveTo>
                  <a:lnTo>
                    <a:pt x="4570" y="320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56;p32"/>
            <p:cNvSpPr/>
            <p:nvPr/>
          </p:nvSpPr>
          <p:spPr>
            <a:xfrm>
              <a:off x="7329298" y="866768"/>
              <a:ext cx="138565" cy="96844"/>
            </a:xfrm>
            <a:custGeom>
              <a:avLst/>
              <a:gdLst/>
              <a:ahLst/>
              <a:cxnLst/>
              <a:rect l="l" t="t" r="r" b="b"/>
              <a:pathLst>
                <a:path w="5872" h="4104" fill="none" extrusionOk="0">
                  <a:moveTo>
                    <a:pt x="0" y="0"/>
                  </a:moveTo>
                  <a:lnTo>
                    <a:pt x="5871" y="410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57;p32"/>
            <p:cNvSpPr/>
            <p:nvPr/>
          </p:nvSpPr>
          <p:spPr>
            <a:xfrm>
              <a:off x="7303318" y="904547"/>
              <a:ext cx="137762" cy="96844"/>
            </a:xfrm>
            <a:custGeom>
              <a:avLst/>
              <a:gdLst/>
              <a:ahLst/>
              <a:cxnLst/>
              <a:rect l="l" t="t" r="r" b="b"/>
              <a:pathLst>
                <a:path w="5838" h="4104" fill="none" extrusionOk="0">
                  <a:moveTo>
                    <a:pt x="0" y="1"/>
                  </a:moveTo>
                  <a:lnTo>
                    <a:pt x="5838" y="4104"/>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58;p32"/>
            <p:cNvSpPr/>
            <p:nvPr/>
          </p:nvSpPr>
          <p:spPr>
            <a:xfrm>
              <a:off x="7293076" y="953346"/>
              <a:ext cx="107085" cy="74804"/>
            </a:xfrm>
            <a:custGeom>
              <a:avLst/>
              <a:gdLst/>
              <a:ahLst/>
              <a:cxnLst/>
              <a:rect l="l" t="t" r="r" b="b"/>
              <a:pathLst>
                <a:path w="4538" h="3170" fill="none" extrusionOk="0">
                  <a:moveTo>
                    <a:pt x="1" y="1"/>
                  </a:moveTo>
                  <a:lnTo>
                    <a:pt x="4537" y="31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59;p32"/>
            <p:cNvSpPr/>
            <p:nvPr/>
          </p:nvSpPr>
          <p:spPr>
            <a:xfrm>
              <a:off x="7191539" y="1097408"/>
              <a:ext cx="107864" cy="75583"/>
            </a:xfrm>
            <a:custGeom>
              <a:avLst/>
              <a:gdLst/>
              <a:ahLst/>
              <a:cxnLst/>
              <a:rect l="l" t="t" r="r" b="b"/>
              <a:pathLst>
                <a:path w="4571" h="3203" fill="none" extrusionOk="0">
                  <a:moveTo>
                    <a:pt x="1" y="0"/>
                  </a:moveTo>
                  <a:lnTo>
                    <a:pt x="4571" y="320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60;p32"/>
            <p:cNvSpPr/>
            <p:nvPr/>
          </p:nvSpPr>
          <p:spPr>
            <a:xfrm>
              <a:off x="7149819" y="1124167"/>
              <a:ext cx="137786" cy="96844"/>
            </a:xfrm>
            <a:custGeom>
              <a:avLst/>
              <a:gdLst/>
              <a:ahLst/>
              <a:cxnLst/>
              <a:rect l="l" t="t" r="r" b="b"/>
              <a:pathLst>
                <a:path w="5839" h="4104" fill="none" extrusionOk="0">
                  <a:moveTo>
                    <a:pt x="1" y="0"/>
                  </a:moveTo>
                  <a:lnTo>
                    <a:pt x="5838" y="410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61;p32"/>
            <p:cNvSpPr/>
            <p:nvPr/>
          </p:nvSpPr>
          <p:spPr>
            <a:xfrm>
              <a:off x="7123862" y="1161946"/>
              <a:ext cx="137762" cy="96844"/>
            </a:xfrm>
            <a:custGeom>
              <a:avLst/>
              <a:gdLst/>
              <a:ahLst/>
              <a:cxnLst/>
              <a:rect l="l" t="t" r="r" b="b"/>
              <a:pathLst>
                <a:path w="5838" h="4104" fill="none" extrusionOk="0">
                  <a:moveTo>
                    <a:pt x="0" y="0"/>
                  </a:moveTo>
                  <a:lnTo>
                    <a:pt x="5838" y="410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2;p32"/>
            <p:cNvSpPr/>
            <p:nvPr/>
          </p:nvSpPr>
          <p:spPr>
            <a:xfrm>
              <a:off x="7112843" y="1210746"/>
              <a:ext cx="107841" cy="74804"/>
            </a:xfrm>
            <a:custGeom>
              <a:avLst/>
              <a:gdLst/>
              <a:ahLst/>
              <a:cxnLst/>
              <a:rect l="l" t="t" r="r" b="b"/>
              <a:pathLst>
                <a:path w="4570" h="3170" fill="none" extrusionOk="0">
                  <a:moveTo>
                    <a:pt x="0" y="1"/>
                  </a:moveTo>
                  <a:lnTo>
                    <a:pt x="4570" y="31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63;p32"/>
            <p:cNvSpPr/>
            <p:nvPr/>
          </p:nvSpPr>
          <p:spPr>
            <a:xfrm>
              <a:off x="6801126" y="535391"/>
              <a:ext cx="1010728" cy="1009926"/>
            </a:xfrm>
            <a:custGeom>
              <a:avLst/>
              <a:gdLst/>
              <a:ahLst/>
              <a:cxnLst/>
              <a:rect l="l" t="t" r="r" b="b"/>
              <a:pathLst>
                <a:path w="42832" h="42798" fill="none" extrusionOk="0">
                  <a:moveTo>
                    <a:pt x="1" y="0"/>
                  </a:moveTo>
                  <a:lnTo>
                    <a:pt x="42831" y="0"/>
                  </a:lnTo>
                  <a:lnTo>
                    <a:pt x="42831" y="42797"/>
                  </a:lnTo>
                  <a:lnTo>
                    <a:pt x="1" y="42797"/>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64;p32"/>
            <p:cNvSpPr/>
            <p:nvPr/>
          </p:nvSpPr>
          <p:spPr>
            <a:xfrm>
              <a:off x="7705930" y="1021873"/>
              <a:ext cx="260564" cy="265307"/>
            </a:xfrm>
            <a:custGeom>
              <a:avLst/>
              <a:gdLst/>
              <a:ahLst/>
              <a:cxnLst/>
              <a:rect l="l" t="t" r="r" b="b"/>
              <a:pathLst>
                <a:path w="11042" h="11243" fill="none" extrusionOk="0">
                  <a:moveTo>
                    <a:pt x="11042" y="5605"/>
                  </a:moveTo>
                  <a:cubicBezTo>
                    <a:pt x="11042" y="8707"/>
                    <a:pt x="8573" y="11242"/>
                    <a:pt x="5504" y="11242"/>
                  </a:cubicBezTo>
                  <a:cubicBezTo>
                    <a:pt x="2469" y="11242"/>
                    <a:pt x="1" y="8707"/>
                    <a:pt x="1" y="5605"/>
                  </a:cubicBezTo>
                  <a:cubicBezTo>
                    <a:pt x="1" y="2503"/>
                    <a:pt x="2469" y="1"/>
                    <a:pt x="5504" y="1"/>
                  </a:cubicBezTo>
                  <a:cubicBezTo>
                    <a:pt x="8573" y="1"/>
                    <a:pt x="11042" y="2503"/>
                    <a:pt x="11042" y="5605"/>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65;p32"/>
            <p:cNvSpPr/>
            <p:nvPr/>
          </p:nvSpPr>
          <p:spPr>
            <a:xfrm>
              <a:off x="7608332" y="1154112"/>
              <a:ext cx="229863" cy="230666"/>
            </a:xfrm>
            <a:custGeom>
              <a:avLst/>
              <a:gdLst/>
              <a:ahLst/>
              <a:cxnLst/>
              <a:rect l="l" t="t" r="r" b="b"/>
              <a:pathLst>
                <a:path w="9741" h="9775" fill="none" extrusionOk="0">
                  <a:moveTo>
                    <a:pt x="0" y="1"/>
                  </a:moveTo>
                  <a:lnTo>
                    <a:pt x="9741" y="1"/>
                  </a:lnTo>
                  <a:lnTo>
                    <a:pt x="9741" y="9774"/>
                  </a:lnTo>
                  <a:lnTo>
                    <a:pt x="0" y="9774"/>
                  </a:ln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66;p32"/>
            <p:cNvSpPr/>
            <p:nvPr/>
          </p:nvSpPr>
          <p:spPr>
            <a:xfrm>
              <a:off x="7044340" y="603068"/>
              <a:ext cx="506945" cy="922568"/>
            </a:xfrm>
            <a:custGeom>
              <a:avLst/>
              <a:gdLst/>
              <a:ahLst/>
              <a:cxnLst/>
              <a:rect l="l" t="t" r="r" b="b"/>
              <a:pathLst>
                <a:path w="21483" h="39096" fill="none" extrusionOk="0">
                  <a:moveTo>
                    <a:pt x="3770" y="39095"/>
                  </a:moveTo>
                  <a:cubicBezTo>
                    <a:pt x="6406" y="35626"/>
                    <a:pt x="3270" y="30623"/>
                    <a:pt x="3103" y="30389"/>
                  </a:cubicBezTo>
                  <a:lnTo>
                    <a:pt x="3103" y="30356"/>
                  </a:lnTo>
                  <a:lnTo>
                    <a:pt x="3137" y="30322"/>
                  </a:lnTo>
                  <a:lnTo>
                    <a:pt x="3103" y="30322"/>
                  </a:lnTo>
                  <a:cubicBezTo>
                    <a:pt x="2903" y="29989"/>
                    <a:pt x="1" y="25352"/>
                    <a:pt x="2203" y="21916"/>
                  </a:cubicBezTo>
                  <a:cubicBezTo>
                    <a:pt x="3670" y="19615"/>
                    <a:pt x="6906" y="18714"/>
                    <a:pt x="10642" y="19548"/>
                  </a:cubicBezTo>
                  <a:lnTo>
                    <a:pt x="10642" y="19548"/>
                  </a:lnTo>
                  <a:lnTo>
                    <a:pt x="10675" y="19548"/>
                  </a:lnTo>
                  <a:cubicBezTo>
                    <a:pt x="10675" y="19548"/>
                    <a:pt x="10675" y="19548"/>
                    <a:pt x="10675" y="19548"/>
                  </a:cubicBezTo>
                  <a:cubicBezTo>
                    <a:pt x="11076" y="19648"/>
                    <a:pt x="16413" y="20749"/>
                    <a:pt x="18848" y="17513"/>
                  </a:cubicBezTo>
                  <a:cubicBezTo>
                    <a:pt x="21483" y="14044"/>
                    <a:pt x="18347" y="9007"/>
                    <a:pt x="18214" y="8807"/>
                  </a:cubicBezTo>
                  <a:lnTo>
                    <a:pt x="18181" y="8774"/>
                  </a:lnTo>
                  <a:lnTo>
                    <a:pt x="18181" y="8774"/>
                  </a:lnTo>
                  <a:lnTo>
                    <a:pt x="18181" y="8740"/>
                  </a:lnTo>
                  <a:cubicBezTo>
                    <a:pt x="16112" y="5538"/>
                    <a:pt x="15846" y="2202"/>
                    <a:pt x="17480" y="1"/>
                  </a:cubicBezTo>
                </a:path>
              </a:pathLst>
            </a:custGeom>
            <a:noFill/>
            <a:ln w="733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7;p32"/>
            <p:cNvSpPr/>
            <p:nvPr/>
          </p:nvSpPr>
          <p:spPr>
            <a:xfrm>
              <a:off x="7071123" y="603068"/>
              <a:ext cx="506945" cy="922568"/>
            </a:xfrm>
            <a:custGeom>
              <a:avLst/>
              <a:gdLst/>
              <a:ahLst/>
              <a:cxnLst/>
              <a:rect l="l" t="t" r="r" b="b"/>
              <a:pathLst>
                <a:path w="21483" h="39096" fill="none" extrusionOk="0">
                  <a:moveTo>
                    <a:pt x="3803" y="39095"/>
                  </a:moveTo>
                  <a:cubicBezTo>
                    <a:pt x="6405" y="35626"/>
                    <a:pt x="3269" y="30623"/>
                    <a:pt x="3136" y="30389"/>
                  </a:cubicBezTo>
                  <a:lnTo>
                    <a:pt x="3102" y="30356"/>
                  </a:lnTo>
                  <a:lnTo>
                    <a:pt x="3136" y="30322"/>
                  </a:lnTo>
                  <a:lnTo>
                    <a:pt x="3136" y="30322"/>
                  </a:lnTo>
                  <a:cubicBezTo>
                    <a:pt x="2902" y="29989"/>
                    <a:pt x="0" y="25352"/>
                    <a:pt x="2202" y="21916"/>
                  </a:cubicBezTo>
                  <a:cubicBezTo>
                    <a:pt x="3703" y="19615"/>
                    <a:pt x="6905" y="18714"/>
                    <a:pt x="10641" y="19548"/>
                  </a:cubicBezTo>
                  <a:lnTo>
                    <a:pt x="10674" y="19548"/>
                  </a:lnTo>
                  <a:lnTo>
                    <a:pt x="10674" y="19548"/>
                  </a:lnTo>
                  <a:cubicBezTo>
                    <a:pt x="10674" y="19548"/>
                    <a:pt x="10674" y="19548"/>
                    <a:pt x="10708" y="19548"/>
                  </a:cubicBezTo>
                  <a:cubicBezTo>
                    <a:pt x="11108" y="19648"/>
                    <a:pt x="16412" y="20749"/>
                    <a:pt x="18880" y="17513"/>
                  </a:cubicBezTo>
                  <a:cubicBezTo>
                    <a:pt x="21482" y="14044"/>
                    <a:pt x="18347" y="9007"/>
                    <a:pt x="18213" y="8807"/>
                  </a:cubicBezTo>
                  <a:lnTo>
                    <a:pt x="18213" y="8774"/>
                  </a:lnTo>
                  <a:lnTo>
                    <a:pt x="18213" y="8774"/>
                  </a:lnTo>
                  <a:lnTo>
                    <a:pt x="18180" y="8740"/>
                  </a:lnTo>
                  <a:cubicBezTo>
                    <a:pt x="16112" y="5538"/>
                    <a:pt x="15845" y="2202"/>
                    <a:pt x="17513" y="1"/>
                  </a:cubicBez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Pre</a:t>
            </a:r>
            <a:r>
              <a:rPr lang="en" dirty="0">
                <a:solidFill>
                  <a:schemeClr val="dk2"/>
                </a:solidFill>
              </a:rPr>
              <a:t> </a:t>
            </a:r>
            <a:r>
              <a:rPr lang="en" dirty="0"/>
              <a:t>Processing</a:t>
            </a:r>
            <a:endParaRPr dirty="0">
              <a:solidFill>
                <a:schemeClr val="dk2"/>
              </a:solidFill>
            </a:endParaRPr>
          </a:p>
        </p:txBody>
      </p:sp>
      <p:sp>
        <p:nvSpPr>
          <p:cNvPr id="1473" name="Google Shape;1473;p3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solidFill>
                  <a:schemeClr val="accent4"/>
                </a:solidFill>
              </a:rPr>
              <a:t>2. Data Inspection: </a:t>
            </a:r>
          </a:p>
          <a:p>
            <a:pPr marL="0" lvl="0" indent="0" algn="just" rtl="0">
              <a:spcBef>
                <a:spcPts val="0"/>
              </a:spcBef>
              <a:spcAft>
                <a:spcPts val="0"/>
              </a:spcAft>
              <a:buNone/>
            </a:pPr>
            <a:endParaRPr lang="en-US" sz="1800" dirty="0">
              <a:solidFill>
                <a:schemeClr val="accent4"/>
              </a:solidFill>
            </a:endParaRP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Used </a:t>
            </a:r>
            <a:r>
              <a:rPr lang="en-US" sz="1800" dirty="0" err="1">
                <a:solidFill>
                  <a:schemeClr val="accent4"/>
                </a:solidFill>
              </a:rPr>
              <a:t>ftrCOOL</a:t>
            </a:r>
            <a:r>
              <a:rPr lang="en-US" sz="1800" dirty="0">
                <a:solidFill>
                  <a:schemeClr val="accent4"/>
                </a:solidFill>
              </a:rPr>
              <a:t> tool (a library for the R programming language) to extract features from the </a:t>
            </a:r>
            <a:r>
              <a:rPr lang="en-US" sz="1800" dirty="0" err="1">
                <a:solidFill>
                  <a:schemeClr val="accent4"/>
                </a:solidFill>
              </a:rPr>
              <a:t>fasta</a:t>
            </a:r>
            <a:r>
              <a:rPr lang="en-US" sz="1800" dirty="0">
                <a:solidFill>
                  <a:schemeClr val="accent4"/>
                </a:solidFill>
              </a:rPr>
              <a:t> files.</a:t>
            </a:r>
          </a:p>
          <a:p>
            <a:pPr marL="285750" lvl="0" indent="-285750" algn="just" rtl="0">
              <a:spcBef>
                <a:spcPts val="0"/>
              </a:spcBef>
              <a:spcAft>
                <a:spcPts val="0"/>
              </a:spcAft>
              <a:buFont typeface="Arial" panose="020B0604020202020204" pitchFamily="34" charset="0"/>
              <a:buChar char="•"/>
            </a:pPr>
            <a:endParaRPr lang="en-US" sz="1800" dirty="0">
              <a:solidFill>
                <a:schemeClr val="accent4"/>
              </a:solidFill>
            </a:endParaRP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The </a:t>
            </a:r>
            <a:r>
              <a:rPr lang="en-US" sz="1800" dirty="0" err="1">
                <a:solidFill>
                  <a:schemeClr val="accent4"/>
                </a:solidFill>
              </a:rPr>
              <a:t>ftrCOOL</a:t>
            </a:r>
            <a:r>
              <a:rPr lang="en-US" sz="1800" dirty="0">
                <a:solidFill>
                  <a:schemeClr val="accent4"/>
                </a:solidFill>
              </a:rPr>
              <a:t> tool is useful in reading the uppercase amino acid sequence and convert it into feature vectors of numerical type that is easier to understand and work with.</a:t>
            </a:r>
          </a:p>
          <a:p>
            <a:pPr marL="285750" lvl="0" indent="-285750" algn="just" rtl="0">
              <a:spcBef>
                <a:spcPts val="0"/>
              </a:spcBef>
              <a:spcAft>
                <a:spcPts val="0"/>
              </a:spcAft>
              <a:buFont typeface="Arial" panose="020B0604020202020204" pitchFamily="34" charset="0"/>
              <a:buChar char="•"/>
            </a:pPr>
            <a:endParaRPr lang="en-US" sz="1800" dirty="0">
              <a:solidFill>
                <a:schemeClr val="accent4"/>
              </a:solidFill>
            </a:endParaRP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Used matplotlib library to plot the extracted data to get an idea on how to handle the raw data.</a:t>
            </a:r>
          </a:p>
          <a:p>
            <a:pPr marL="0" lvl="0" indent="0" algn="just" rtl="0">
              <a:spcBef>
                <a:spcPts val="0"/>
              </a:spcBef>
              <a:spcAft>
                <a:spcPts val="0"/>
              </a:spcAft>
              <a:buNone/>
            </a:pPr>
            <a:endParaRPr lang="en-US" sz="1800" dirty="0">
              <a:solidFill>
                <a:schemeClr val="accent4"/>
              </a:solidFill>
            </a:endParaRPr>
          </a:p>
        </p:txBody>
      </p:sp>
    </p:spTree>
    <p:extLst>
      <p:ext uri="{BB962C8B-B14F-4D97-AF65-F5344CB8AC3E}">
        <p14:creationId xmlns:p14="http://schemas.microsoft.com/office/powerpoint/2010/main" val="430981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3" name="Google Shape;1883;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Plot</a:t>
            </a:r>
            <a:endParaRPr dirty="0">
              <a:solidFill>
                <a:srgbClr val="D9D9D9"/>
              </a:solidFill>
            </a:endParaRPr>
          </a:p>
        </p:txBody>
      </p:sp>
      <p:sp>
        <p:nvSpPr>
          <p:cNvPr id="1884" name="Google Shape;1884;p43"/>
          <p:cNvSpPr txBox="1"/>
          <p:nvPr/>
        </p:nvSpPr>
        <p:spPr>
          <a:xfrm>
            <a:off x="712672" y="4210765"/>
            <a:ext cx="4081200" cy="40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accent4"/>
                </a:solidFill>
                <a:latin typeface="Raleway Medium"/>
                <a:ea typeface="Raleway Medium"/>
                <a:cs typeface="Raleway Medium"/>
                <a:sym typeface="Raleway Medium"/>
              </a:rPr>
              <a:t>https://github.com/Eternatus29/aiBioInnovateChallenge/blob/main/02_ML_models_using_ensembling_and_k_fold.ipynb</a:t>
            </a:r>
            <a:endParaRPr lang="en-US" sz="1200" b="1" dirty="0">
              <a:solidFill>
                <a:schemeClr val="accent4"/>
              </a:solidFill>
              <a:latin typeface="Raleway"/>
              <a:ea typeface="Raleway"/>
              <a:cs typeface="Raleway"/>
              <a:sym typeface="Raleway"/>
            </a:endParaRPr>
          </a:p>
        </p:txBody>
      </p:sp>
      <p:sp>
        <p:nvSpPr>
          <p:cNvPr id="1887" name="Google Shape;1887;p43"/>
          <p:cNvSpPr txBox="1">
            <a:spLocks noGrp="1"/>
          </p:cNvSpPr>
          <p:nvPr>
            <p:ph type="subTitle" idx="4294967295"/>
          </p:nvPr>
        </p:nvSpPr>
        <p:spPr>
          <a:xfrm>
            <a:off x="5722025" y="1322533"/>
            <a:ext cx="2428800" cy="40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2"/>
                </a:solidFill>
                <a:latin typeface="Poppins ExtraBold"/>
                <a:ea typeface="Poppins ExtraBold"/>
                <a:cs typeface="Poppins ExtraBold"/>
                <a:sym typeface="Poppins ExtraBold"/>
              </a:rPr>
              <a:t>Moonlight</a:t>
            </a:r>
            <a:endParaRPr sz="2400" dirty="0">
              <a:solidFill>
                <a:schemeClr val="dk2"/>
              </a:solidFill>
              <a:latin typeface="Poppins ExtraBold"/>
              <a:ea typeface="Poppins ExtraBold"/>
              <a:cs typeface="Poppins ExtraBold"/>
              <a:sym typeface="Poppins ExtraBold"/>
            </a:endParaRPr>
          </a:p>
        </p:txBody>
      </p:sp>
      <p:sp>
        <p:nvSpPr>
          <p:cNvPr id="1888" name="Google Shape;1888;p43"/>
          <p:cNvSpPr txBox="1">
            <a:spLocks noGrp="1"/>
          </p:cNvSpPr>
          <p:nvPr>
            <p:ph type="subTitle" idx="4294967295"/>
          </p:nvPr>
        </p:nvSpPr>
        <p:spPr>
          <a:xfrm>
            <a:off x="5722025" y="1852759"/>
            <a:ext cx="2564610" cy="40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2"/>
                </a:solidFill>
                <a:latin typeface="Poppins ExtraBold"/>
                <a:ea typeface="Poppins ExtraBold"/>
                <a:cs typeface="Poppins ExtraBold"/>
                <a:sym typeface="Poppins ExtraBold"/>
              </a:rPr>
              <a:t>Non moonlight</a:t>
            </a:r>
            <a:endParaRPr sz="2400" dirty="0">
              <a:solidFill>
                <a:schemeClr val="dk2"/>
              </a:solidFill>
              <a:latin typeface="Poppins ExtraBold"/>
              <a:ea typeface="Poppins ExtraBold"/>
              <a:cs typeface="Poppins ExtraBold"/>
              <a:sym typeface="Poppins ExtraBold"/>
            </a:endParaRPr>
          </a:p>
        </p:txBody>
      </p:sp>
      <p:sp>
        <p:nvSpPr>
          <p:cNvPr id="1891" name="Google Shape;1891;p43"/>
          <p:cNvSpPr/>
          <p:nvPr/>
        </p:nvSpPr>
        <p:spPr>
          <a:xfrm>
            <a:off x="5311947" y="1390633"/>
            <a:ext cx="267600" cy="267600"/>
          </a:xfrm>
          <a:prstGeom prst="ellipse">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a:off x="5311947" y="1920859"/>
            <a:ext cx="267600" cy="267600"/>
          </a:xfrm>
          <a:prstGeom prst="ellipse">
            <a:avLst/>
          </a:pr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7" name="Google Shape;1897;p43"/>
          <p:cNvGrpSpPr/>
          <p:nvPr/>
        </p:nvGrpSpPr>
        <p:grpSpPr>
          <a:xfrm>
            <a:off x="202317" y="181157"/>
            <a:ext cx="488275" cy="797558"/>
            <a:chOff x="202317" y="181157"/>
            <a:chExt cx="488275" cy="797558"/>
          </a:xfrm>
        </p:grpSpPr>
        <p:grpSp>
          <p:nvGrpSpPr>
            <p:cNvPr id="1898" name="Google Shape;1898;p43"/>
            <p:cNvGrpSpPr/>
            <p:nvPr/>
          </p:nvGrpSpPr>
          <p:grpSpPr>
            <a:xfrm flipH="1">
              <a:off x="202317" y="533482"/>
              <a:ext cx="365350" cy="445233"/>
              <a:chOff x="5562825" y="2204650"/>
              <a:chExt cx="331925" cy="404500"/>
            </a:xfrm>
          </p:grpSpPr>
          <p:sp>
            <p:nvSpPr>
              <p:cNvPr id="1899" name="Google Shape;1899;p43"/>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3"/>
            <p:cNvGrpSpPr/>
            <p:nvPr/>
          </p:nvGrpSpPr>
          <p:grpSpPr>
            <a:xfrm flipH="1">
              <a:off x="325242" y="181157"/>
              <a:ext cx="365350" cy="445233"/>
              <a:chOff x="5562825" y="2204650"/>
              <a:chExt cx="331925" cy="404500"/>
            </a:xfrm>
          </p:grpSpPr>
          <p:sp>
            <p:nvSpPr>
              <p:cNvPr id="1908" name="Google Shape;1908;p43"/>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16" name="Google Shape;1916;p43"/>
          <p:cNvGrpSpPr/>
          <p:nvPr/>
        </p:nvGrpSpPr>
        <p:grpSpPr>
          <a:xfrm>
            <a:off x="8517223" y="3580324"/>
            <a:ext cx="464854" cy="1486970"/>
            <a:chOff x="8593423" y="3580324"/>
            <a:chExt cx="464854" cy="1486970"/>
          </a:xfrm>
        </p:grpSpPr>
        <p:sp>
          <p:nvSpPr>
            <p:cNvPr id="1917" name="Google Shape;1917;p43"/>
            <p:cNvSpPr/>
            <p:nvPr/>
          </p:nvSpPr>
          <p:spPr>
            <a:xfrm flipH="1">
              <a:off x="8593423" y="3580324"/>
              <a:ext cx="192023" cy="191997"/>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flipH="1">
              <a:off x="8752103" y="5002927"/>
              <a:ext cx="29675" cy="30229"/>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flipH="1">
              <a:off x="8827643" y="5037048"/>
              <a:ext cx="30245" cy="30245"/>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flipH="1">
              <a:off x="8660896" y="4898281"/>
              <a:ext cx="57085" cy="57085"/>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rot="-900208">
              <a:off x="8806311" y="4256723"/>
              <a:ext cx="29674" cy="29674"/>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rot="-900208">
              <a:off x="8878397" y="4322559"/>
              <a:ext cx="29674" cy="29674"/>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rot="-1649120" flipH="1">
              <a:off x="8902331" y="4114926"/>
              <a:ext cx="59337" cy="59337"/>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rot="-1649120" flipH="1">
              <a:off x="9023949" y="4021665"/>
              <a:ext cx="29123" cy="29677"/>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flipH="1">
              <a:off x="8852010" y="3933748"/>
              <a:ext cx="34730" cy="34386"/>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rot="-2700000">
              <a:off x="8759970" y="4685200"/>
              <a:ext cx="29677" cy="30231"/>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rot="-2700000">
              <a:off x="8785715" y="4768729"/>
              <a:ext cx="30247" cy="3024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rot="-2700000">
              <a:off x="8862993" y="4565081"/>
              <a:ext cx="57089" cy="5708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E7376EF-7E6C-0CD8-303A-09A7B51A5424}"/>
              </a:ext>
            </a:extLst>
          </p:cNvPr>
          <p:cNvPicPr>
            <a:picLocks noChangeAspect="1"/>
          </p:cNvPicPr>
          <p:nvPr/>
        </p:nvPicPr>
        <p:blipFill>
          <a:blip r:embed="rId3"/>
          <a:stretch>
            <a:fillRect/>
          </a:stretch>
        </p:blipFill>
        <p:spPr>
          <a:xfrm>
            <a:off x="857365" y="1421549"/>
            <a:ext cx="3531755" cy="2291830"/>
          </a:xfrm>
          <a:prstGeom prst="rect">
            <a:avLst/>
          </a:prstGeom>
        </p:spPr>
      </p:pic>
      <p:sp>
        <p:nvSpPr>
          <p:cNvPr id="6" name="Google Shape;1885;p43">
            <a:extLst>
              <a:ext uri="{FF2B5EF4-FFF2-40B4-BE49-F238E27FC236}">
                <a16:creationId xmlns:a16="http://schemas.microsoft.com/office/drawing/2014/main" id="{2C6ED8DC-2582-BAA5-90A9-9C57927936D9}"/>
              </a:ext>
            </a:extLst>
          </p:cNvPr>
          <p:cNvSpPr txBox="1">
            <a:spLocks/>
          </p:cNvSpPr>
          <p:nvPr/>
        </p:nvSpPr>
        <p:spPr>
          <a:xfrm>
            <a:off x="5311947" y="2911383"/>
            <a:ext cx="2712000" cy="1484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4"/>
              </a:buClr>
              <a:buSzPts val="1800"/>
              <a:buFont typeface="Lato"/>
              <a:buChar char="●"/>
              <a:defRPr sz="1800" b="0" i="0" u="none" strike="noStrike" cap="none">
                <a:solidFill>
                  <a:schemeClr val="accent4"/>
                </a:solidFill>
                <a:latin typeface="Lato"/>
                <a:ea typeface="Lato"/>
                <a:cs typeface="Lato"/>
                <a:sym typeface="Lato"/>
              </a:defRPr>
            </a:lvl1pPr>
            <a:lvl2pPr marL="914400" marR="0" lvl="1" indent="-317500" algn="l" rtl="0">
              <a:lnSpc>
                <a:spcPct val="115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15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15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15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15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15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15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15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0" indent="0">
              <a:lnSpc>
                <a:spcPct val="100000"/>
              </a:lnSpc>
              <a:buFont typeface="Lato"/>
              <a:buNone/>
            </a:pPr>
            <a:r>
              <a:rPr lang="en-US" sz="1400" dirty="0"/>
              <a:t>From this graph we can observe that we have more training data for positive class. Thus, we need to use oversampling (to increase negative data) or use stratified k-fold</a:t>
            </a:r>
          </a:p>
        </p:txBody>
      </p:sp>
      <p:pic>
        <p:nvPicPr>
          <p:cNvPr id="8" name="Picture 7">
            <a:extLst>
              <a:ext uri="{FF2B5EF4-FFF2-40B4-BE49-F238E27FC236}">
                <a16:creationId xmlns:a16="http://schemas.microsoft.com/office/drawing/2014/main" id="{5325A0E7-0AAF-9B60-95D2-05764CE2BB2F}"/>
              </a:ext>
            </a:extLst>
          </p:cNvPr>
          <p:cNvPicPr>
            <a:picLocks noChangeAspect="1"/>
          </p:cNvPicPr>
          <p:nvPr/>
        </p:nvPicPr>
        <p:blipFill>
          <a:blip r:embed="rId4"/>
          <a:stretch>
            <a:fillRect/>
          </a:stretch>
        </p:blipFill>
        <p:spPr>
          <a:xfrm>
            <a:off x="827773" y="1426018"/>
            <a:ext cx="3561347" cy="229183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Plot </a:t>
            </a:r>
            <a:r>
              <a:rPr lang="en" dirty="0">
                <a:solidFill>
                  <a:schemeClr val="bg2"/>
                </a:solidFill>
              </a:rPr>
              <a:t>Understanding</a:t>
            </a:r>
            <a:endParaRPr dirty="0">
              <a:solidFill>
                <a:schemeClr val="bg2"/>
              </a:solidFill>
            </a:endParaRPr>
          </a:p>
        </p:txBody>
      </p:sp>
      <p:sp>
        <p:nvSpPr>
          <p:cNvPr id="1473" name="Google Shape;1473;p3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solidFill>
                  <a:schemeClr val="accent4"/>
                </a:solidFill>
              </a:rPr>
              <a:t>1. The dataset is very small. We have 136 records for negative data and 215 records for positive data. Deep Learning models do not work well with small datasets as there might be problem of overfitting.</a:t>
            </a:r>
          </a:p>
          <a:p>
            <a:pPr marL="0" lvl="0" indent="0" algn="just" rtl="0">
              <a:spcBef>
                <a:spcPts val="0"/>
              </a:spcBef>
              <a:spcAft>
                <a:spcPts val="0"/>
              </a:spcAft>
              <a:buNone/>
            </a:pPr>
            <a:endParaRPr lang="en-US" sz="1800" dirty="0">
              <a:solidFill>
                <a:schemeClr val="accent4"/>
              </a:solidFill>
            </a:endParaRPr>
          </a:p>
          <a:p>
            <a:pPr marL="0" lvl="0" indent="0" algn="just" rtl="0">
              <a:spcBef>
                <a:spcPts val="0"/>
              </a:spcBef>
              <a:spcAft>
                <a:spcPts val="0"/>
              </a:spcAft>
              <a:buNone/>
            </a:pPr>
            <a:r>
              <a:rPr lang="en-US" sz="1800" dirty="0">
                <a:solidFill>
                  <a:schemeClr val="accent4"/>
                </a:solidFill>
              </a:rPr>
              <a:t>2. Hence, we must use data augmentation techniques if we wish to train our model using deep learning techniques.</a:t>
            </a:r>
          </a:p>
          <a:p>
            <a:pPr marL="0" lvl="0" indent="0" algn="just" rtl="0">
              <a:spcBef>
                <a:spcPts val="0"/>
              </a:spcBef>
              <a:spcAft>
                <a:spcPts val="0"/>
              </a:spcAft>
              <a:buNone/>
            </a:pPr>
            <a:endParaRPr lang="en-US" sz="1800" dirty="0">
              <a:solidFill>
                <a:schemeClr val="accent4"/>
              </a:solidFill>
            </a:endParaRPr>
          </a:p>
          <a:p>
            <a:pPr marL="0" lvl="0" indent="0" algn="just" rtl="0">
              <a:spcBef>
                <a:spcPts val="0"/>
              </a:spcBef>
              <a:spcAft>
                <a:spcPts val="0"/>
              </a:spcAft>
              <a:buNone/>
            </a:pPr>
            <a:r>
              <a:rPr lang="en-US" sz="1800" dirty="0">
                <a:solidFill>
                  <a:schemeClr val="accent4"/>
                </a:solidFill>
              </a:rPr>
              <a:t>3. Here, we have used </a:t>
            </a:r>
            <a:r>
              <a:rPr lang="en-US" sz="1800" dirty="0" err="1">
                <a:solidFill>
                  <a:schemeClr val="accent4"/>
                </a:solidFill>
              </a:rPr>
              <a:t>ProtBERT</a:t>
            </a:r>
            <a:r>
              <a:rPr lang="en-US" sz="1800" dirty="0">
                <a:solidFill>
                  <a:schemeClr val="accent4"/>
                </a:solidFill>
              </a:rPr>
              <a:t> and </a:t>
            </a:r>
            <a:r>
              <a:rPr lang="en-US" sz="1800" dirty="0" err="1">
                <a:solidFill>
                  <a:schemeClr val="accent4"/>
                </a:solidFill>
              </a:rPr>
              <a:t>distilBERT</a:t>
            </a:r>
            <a:r>
              <a:rPr lang="en-US" sz="1800" dirty="0">
                <a:solidFill>
                  <a:schemeClr val="accent4"/>
                </a:solidFill>
              </a:rPr>
              <a:t> models with augmented data and achieved significant accuracies.</a:t>
            </a:r>
          </a:p>
        </p:txBody>
      </p:sp>
    </p:spTree>
    <p:extLst>
      <p:ext uri="{BB962C8B-B14F-4D97-AF65-F5344CB8AC3E}">
        <p14:creationId xmlns:p14="http://schemas.microsoft.com/office/powerpoint/2010/main" val="3471373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35"/>
          <p:cNvSpPr/>
          <p:nvPr/>
        </p:nvSpPr>
        <p:spPr>
          <a:xfrm>
            <a:off x="4638157" y="1363802"/>
            <a:ext cx="1232100" cy="1232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txBox="1">
            <a:spLocks noGrp="1"/>
          </p:cNvSpPr>
          <p:nvPr>
            <p:ph type="title"/>
          </p:nvPr>
        </p:nvSpPr>
        <p:spPr>
          <a:xfrm>
            <a:off x="4572000" y="2756929"/>
            <a:ext cx="396834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Models Used</a:t>
            </a:r>
            <a:endParaRPr sz="3600" dirty="0"/>
          </a:p>
        </p:txBody>
      </p:sp>
      <p:sp>
        <p:nvSpPr>
          <p:cNvPr id="1501" name="Google Shape;1501;p35"/>
          <p:cNvSpPr txBox="1">
            <a:spLocks noGrp="1"/>
          </p:cNvSpPr>
          <p:nvPr>
            <p:ph type="title" idx="2"/>
          </p:nvPr>
        </p:nvSpPr>
        <p:spPr>
          <a:xfrm>
            <a:off x="4618247" y="1466854"/>
            <a:ext cx="1232100" cy="10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grpSp>
        <p:nvGrpSpPr>
          <p:cNvPr id="1503" name="Google Shape;1503;p35"/>
          <p:cNvGrpSpPr/>
          <p:nvPr/>
        </p:nvGrpSpPr>
        <p:grpSpPr>
          <a:xfrm>
            <a:off x="7882032" y="529922"/>
            <a:ext cx="551991" cy="672724"/>
            <a:chOff x="5562825" y="2204650"/>
            <a:chExt cx="331925" cy="404500"/>
          </a:xfrm>
        </p:grpSpPr>
        <p:sp>
          <p:nvSpPr>
            <p:cNvPr id="1504" name="Google Shape;1504;p35"/>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35"/>
          <p:cNvGrpSpPr/>
          <p:nvPr/>
        </p:nvGrpSpPr>
        <p:grpSpPr>
          <a:xfrm>
            <a:off x="647740" y="543751"/>
            <a:ext cx="3017492" cy="4055990"/>
            <a:chOff x="647740" y="543751"/>
            <a:chExt cx="3017492" cy="4055990"/>
          </a:xfrm>
        </p:grpSpPr>
        <p:sp>
          <p:nvSpPr>
            <p:cNvPr id="1513" name="Google Shape;1513;p35"/>
            <p:cNvSpPr/>
            <p:nvPr/>
          </p:nvSpPr>
          <p:spPr>
            <a:xfrm>
              <a:off x="2820015" y="1219365"/>
              <a:ext cx="373334" cy="372845"/>
            </a:xfrm>
            <a:custGeom>
              <a:avLst/>
              <a:gdLst/>
              <a:ahLst/>
              <a:cxnLst/>
              <a:rect l="l" t="t" r="r" b="b"/>
              <a:pathLst>
                <a:path w="8407" h="8396" extrusionOk="0">
                  <a:moveTo>
                    <a:pt x="7873" y="1"/>
                  </a:moveTo>
                  <a:cubicBezTo>
                    <a:pt x="7639" y="1"/>
                    <a:pt x="7339" y="1"/>
                    <a:pt x="7039" y="34"/>
                  </a:cubicBezTo>
                  <a:cubicBezTo>
                    <a:pt x="6271" y="134"/>
                    <a:pt x="5304" y="334"/>
                    <a:pt x="4270" y="868"/>
                  </a:cubicBezTo>
                  <a:cubicBezTo>
                    <a:pt x="4070" y="935"/>
                    <a:pt x="3903" y="1068"/>
                    <a:pt x="3703" y="1168"/>
                  </a:cubicBezTo>
                  <a:lnTo>
                    <a:pt x="3670" y="1202"/>
                  </a:lnTo>
                  <a:cubicBezTo>
                    <a:pt x="3369" y="1368"/>
                    <a:pt x="3069" y="1602"/>
                    <a:pt x="2736" y="1869"/>
                  </a:cubicBezTo>
                  <a:cubicBezTo>
                    <a:pt x="2736" y="1902"/>
                    <a:pt x="2702" y="1902"/>
                    <a:pt x="2669" y="1936"/>
                  </a:cubicBezTo>
                  <a:cubicBezTo>
                    <a:pt x="2569" y="2002"/>
                    <a:pt x="2502" y="2102"/>
                    <a:pt x="2402" y="2169"/>
                  </a:cubicBezTo>
                  <a:cubicBezTo>
                    <a:pt x="968" y="3570"/>
                    <a:pt x="367" y="5271"/>
                    <a:pt x="134" y="6539"/>
                  </a:cubicBezTo>
                  <a:cubicBezTo>
                    <a:pt x="100" y="6672"/>
                    <a:pt x="100" y="6806"/>
                    <a:pt x="67" y="6906"/>
                  </a:cubicBezTo>
                  <a:cubicBezTo>
                    <a:pt x="0" y="7506"/>
                    <a:pt x="0" y="8007"/>
                    <a:pt x="0" y="8240"/>
                  </a:cubicBezTo>
                  <a:cubicBezTo>
                    <a:pt x="0" y="8307"/>
                    <a:pt x="0" y="8340"/>
                    <a:pt x="0" y="8373"/>
                  </a:cubicBezTo>
                  <a:lnTo>
                    <a:pt x="100" y="8373"/>
                  </a:lnTo>
                  <a:cubicBezTo>
                    <a:pt x="183" y="8387"/>
                    <a:pt x="295" y="8395"/>
                    <a:pt x="430" y="8395"/>
                  </a:cubicBezTo>
                  <a:cubicBezTo>
                    <a:pt x="622" y="8395"/>
                    <a:pt x="861" y="8379"/>
                    <a:pt x="1134" y="8340"/>
                  </a:cubicBezTo>
                  <a:cubicBezTo>
                    <a:pt x="1268" y="8340"/>
                    <a:pt x="1401" y="8307"/>
                    <a:pt x="1568" y="8273"/>
                  </a:cubicBezTo>
                  <a:cubicBezTo>
                    <a:pt x="2602" y="8140"/>
                    <a:pt x="4003" y="7740"/>
                    <a:pt x="5304" y="6772"/>
                  </a:cubicBezTo>
                  <a:cubicBezTo>
                    <a:pt x="5404" y="6672"/>
                    <a:pt x="5538" y="6572"/>
                    <a:pt x="5638" y="6505"/>
                  </a:cubicBezTo>
                  <a:cubicBezTo>
                    <a:pt x="5771" y="6372"/>
                    <a:pt x="5871" y="6272"/>
                    <a:pt x="6005" y="6172"/>
                  </a:cubicBezTo>
                  <a:cubicBezTo>
                    <a:pt x="6071" y="6072"/>
                    <a:pt x="6171" y="6005"/>
                    <a:pt x="6271" y="5905"/>
                  </a:cubicBezTo>
                  <a:cubicBezTo>
                    <a:pt x="6338" y="5805"/>
                    <a:pt x="6405" y="5738"/>
                    <a:pt x="6505" y="5638"/>
                  </a:cubicBezTo>
                  <a:cubicBezTo>
                    <a:pt x="6572" y="5538"/>
                    <a:pt x="6638" y="5438"/>
                    <a:pt x="6705" y="5371"/>
                  </a:cubicBezTo>
                  <a:cubicBezTo>
                    <a:pt x="8406" y="3236"/>
                    <a:pt x="8406" y="835"/>
                    <a:pt x="8373" y="101"/>
                  </a:cubicBezTo>
                  <a:lnTo>
                    <a:pt x="83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2870374" y="1502331"/>
              <a:ext cx="200011" cy="87438"/>
            </a:xfrm>
            <a:custGeom>
              <a:avLst/>
              <a:gdLst/>
              <a:ahLst/>
              <a:cxnLst/>
              <a:rect l="l" t="t" r="r" b="b"/>
              <a:pathLst>
                <a:path w="4504" h="1969" extrusionOk="0">
                  <a:moveTo>
                    <a:pt x="3536" y="0"/>
                  </a:moveTo>
                  <a:cubicBezTo>
                    <a:pt x="2002" y="0"/>
                    <a:pt x="668" y="801"/>
                    <a:pt x="0" y="1968"/>
                  </a:cubicBezTo>
                  <a:cubicBezTo>
                    <a:pt x="134" y="1968"/>
                    <a:pt x="267" y="1935"/>
                    <a:pt x="434" y="1901"/>
                  </a:cubicBezTo>
                  <a:cubicBezTo>
                    <a:pt x="1068" y="967"/>
                    <a:pt x="2235" y="334"/>
                    <a:pt x="3536" y="334"/>
                  </a:cubicBezTo>
                  <a:cubicBezTo>
                    <a:pt x="3736" y="334"/>
                    <a:pt x="3970" y="367"/>
                    <a:pt x="4170" y="400"/>
                  </a:cubicBezTo>
                  <a:cubicBezTo>
                    <a:pt x="4270" y="300"/>
                    <a:pt x="4404" y="200"/>
                    <a:pt x="4504" y="133"/>
                  </a:cubicBezTo>
                  <a:cubicBezTo>
                    <a:pt x="4203" y="33"/>
                    <a:pt x="3870" y="0"/>
                    <a:pt x="3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2968117" y="1257911"/>
              <a:ext cx="130425" cy="235537"/>
            </a:xfrm>
            <a:custGeom>
              <a:avLst/>
              <a:gdLst/>
              <a:ahLst/>
              <a:cxnLst/>
              <a:rect l="l" t="t" r="r" b="b"/>
              <a:pathLst>
                <a:path w="2937" h="5304" extrusionOk="0">
                  <a:moveTo>
                    <a:pt x="968" y="0"/>
                  </a:moveTo>
                  <a:lnTo>
                    <a:pt x="968" y="0"/>
                  </a:lnTo>
                  <a:cubicBezTo>
                    <a:pt x="768" y="67"/>
                    <a:pt x="568" y="200"/>
                    <a:pt x="368" y="300"/>
                  </a:cubicBezTo>
                  <a:lnTo>
                    <a:pt x="368" y="334"/>
                  </a:lnTo>
                  <a:cubicBezTo>
                    <a:pt x="134" y="767"/>
                    <a:pt x="1" y="1301"/>
                    <a:pt x="1" y="1835"/>
                  </a:cubicBezTo>
                  <a:cubicBezTo>
                    <a:pt x="1" y="3436"/>
                    <a:pt x="1102" y="4804"/>
                    <a:pt x="2670" y="5304"/>
                  </a:cubicBezTo>
                  <a:cubicBezTo>
                    <a:pt x="2770" y="5204"/>
                    <a:pt x="2836" y="5137"/>
                    <a:pt x="2936" y="5037"/>
                  </a:cubicBezTo>
                  <a:cubicBezTo>
                    <a:pt x="1435" y="4603"/>
                    <a:pt x="335" y="3336"/>
                    <a:pt x="335" y="1835"/>
                  </a:cubicBezTo>
                  <a:cubicBezTo>
                    <a:pt x="335" y="1168"/>
                    <a:pt x="568" y="53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3057023" y="1219365"/>
              <a:ext cx="112617" cy="250414"/>
            </a:xfrm>
            <a:custGeom>
              <a:avLst/>
              <a:gdLst/>
              <a:ahLst/>
              <a:cxnLst/>
              <a:rect l="l" t="t" r="r" b="b"/>
              <a:pathLst>
                <a:path w="2536" h="5639" extrusionOk="0">
                  <a:moveTo>
                    <a:pt x="2536" y="1"/>
                  </a:moveTo>
                  <a:cubicBezTo>
                    <a:pt x="2302" y="1"/>
                    <a:pt x="2035" y="1"/>
                    <a:pt x="1702" y="34"/>
                  </a:cubicBezTo>
                  <a:cubicBezTo>
                    <a:pt x="668" y="701"/>
                    <a:pt x="0" y="1802"/>
                    <a:pt x="0" y="3036"/>
                  </a:cubicBezTo>
                  <a:cubicBezTo>
                    <a:pt x="0" y="4037"/>
                    <a:pt x="434" y="4971"/>
                    <a:pt x="1168" y="5638"/>
                  </a:cubicBezTo>
                  <a:cubicBezTo>
                    <a:pt x="1235" y="5538"/>
                    <a:pt x="1301" y="5438"/>
                    <a:pt x="1368" y="5371"/>
                  </a:cubicBezTo>
                  <a:cubicBezTo>
                    <a:pt x="734" y="4771"/>
                    <a:pt x="334" y="3937"/>
                    <a:pt x="334" y="3036"/>
                  </a:cubicBezTo>
                  <a:cubicBezTo>
                    <a:pt x="334" y="1669"/>
                    <a:pt x="1235" y="501"/>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2820015" y="1219365"/>
              <a:ext cx="373334" cy="371868"/>
            </a:xfrm>
            <a:custGeom>
              <a:avLst/>
              <a:gdLst/>
              <a:ahLst/>
              <a:cxnLst/>
              <a:rect l="l" t="t" r="r" b="b"/>
              <a:pathLst>
                <a:path w="8407" h="8374" extrusionOk="0">
                  <a:moveTo>
                    <a:pt x="8273" y="1"/>
                  </a:moveTo>
                  <a:lnTo>
                    <a:pt x="0" y="8240"/>
                  </a:lnTo>
                  <a:cubicBezTo>
                    <a:pt x="0" y="8307"/>
                    <a:pt x="0" y="8340"/>
                    <a:pt x="0" y="8373"/>
                  </a:cubicBezTo>
                  <a:lnTo>
                    <a:pt x="100" y="8373"/>
                  </a:lnTo>
                  <a:lnTo>
                    <a:pt x="8406" y="101"/>
                  </a:lnTo>
                  <a:lnTo>
                    <a:pt x="8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flipH="1">
              <a:off x="1043843" y="3544471"/>
              <a:ext cx="78557" cy="80022"/>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flipH="1">
              <a:off x="1243814" y="3634797"/>
              <a:ext cx="80067" cy="8006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flipH="1">
              <a:off x="1152070" y="3133981"/>
              <a:ext cx="151119" cy="15111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flipH="1">
              <a:off x="647740" y="2973302"/>
              <a:ext cx="124474" cy="125984"/>
            </a:xfrm>
            <a:custGeom>
              <a:avLst/>
              <a:gdLst/>
              <a:ahLst/>
              <a:cxnLst/>
              <a:rect l="l" t="t" r="r" b="b"/>
              <a:pathLst>
                <a:path w="2803" h="2837" extrusionOk="0">
                  <a:moveTo>
                    <a:pt x="1402" y="1"/>
                  </a:moveTo>
                  <a:cubicBezTo>
                    <a:pt x="634" y="1"/>
                    <a:pt x="1" y="635"/>
                    <a:pt x="1" y="1402"/>
                  </a:cubicBezTo>
                  <a:cubicBezTo>
                    <a:pt x="1" y="2203"/>
                    <a:pt x="634" y="2836"/>
                    <a:pt x="1402" y="2836"/>
                  </a:cubicBezTo>
                  <a:cubicBezTo>
                    <a:pt x="2169" y="2836"/>
                    <a:pt x="2803" y="2203"/>
                    <a:pt x="2803" y="1402"/>
                  </a:cubicBezTo>
                  <a:cubicBezTo>
                    <a:pt x="2803" y="635"/>
                    <a:pt x="2169" y="1"/>
                    <a:pt x="1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1728250" y="2437025"/>
              <a:ext cx="392607" cy="2162716"/>
            </a:xfrm>
            <a:custGeom>
              <a:avLst/>
              <a:gdLst/>
              <a:ahLst/>
              <a:cxnLst/>
              <a:rect l="l" t="t" r="r" b="b"/>
              <a:pathLst>
                <a:path w="8841" h="33392" fill="none" extrusionOk="0">
                  <a:moveTo>
                    <a:pt x="4404" y="33391"/>
                  </a:moveTo>
                  <a:lnTo>
                    <a:pt x="4404" y="33391"/>
                  </a:lnTo>
                  <a:cubicBezTo>
                    <a:pt x="1969" y="33391"/>
                    <a:pt x="1" y="31423"/>
                    <a:pt x="1" y="28955"/>
                  </a:cubicBezTo>
                  <a:lnTo>
                    <a:pt x="1" y="0"/>
                  </a:lnTo>
                  <a:lnTo>
                    <a:pt x="8840" y="0"/>
                  </a:lnTo>
                  <a:lnTo>
                    <a:pt x="8840" y="28955"/>
                  </a:lnTo>
                  <a:cubicBezTo>
                    <a:pt x="8840" y="31423"/>
                    <a:pt x="6872" y="33391"/>
                    <a:pt x="4404" y="33391"/>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1793444" y="3245008"/>
              <a:ext cx="260761" cy="1276824"/>
            </a:xfrm>
            <a:custGeom>
              <a:avLst/>
              <a:gdLst/>
              <a:ahLst/>
              <a:cxnLst/>
              <a:rect l="l" t="t" r="r" b="b"/>
              <a:pathLst>
                <a:path w="5872" h="19082" extrusionOk="0">
                  <a:moveTo>
                    <a:pt x="0" y="1"/>
                  </a:moveTo>
                  <a:lnTo>
                    <a:pt x="0" y="16146"/>
                  </a:lnTo>
                  <a:cubicBezTo>
                    <a:pt x="0" y="17780"/>
                    <a:pt x="1335" y="19081"/>
                    <a:pt x="2936" y="19081"/>
                  </a:cubicBezTo>
                  <a:cubicBezTo>
                    <a:pt x="4570" y="19081"/>
                    <a:pt x="5871" y="17780"/>
                    <a:pt x="5871" y="16146"/>
                  </a:cubicBezTo>
                  <a:lnTo>
                    <a:pt x="5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1827507" y="3108069"/>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1965262" y="3478030"/>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1863078" y="3564314"/>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1951940" y="3342098"/>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1923785" y="3669516"/>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1805303" y="3313366"/>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1968238" y="3165133"/>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1923785" y="2973248"/>
              <a:ext cx="44" cy="472585"/>
            </a:xfrm>
            <a:custGeom>
              <a:avLst/>
              <a:gdLst/>
              <a:ahLst/>
              <a:cxnLst/>
              <a:rect l="l" t="t" r="r" b="b"/>
              <a:pathLst>
                <a:path w="1" h="10642" fill="none" extrusionOk="0">
                  <a:moveTo>
                    <a:pt x="1" y="1"/>
                  </a:moveTo>
                  <a:lnTo>
                    <a:pt x="1" y="1064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1923785" y="2426633"/>
              <a:ext cx="44" cy="546656"/>
            </a:xfrm>
            <a:custGeom>
              <a:avLst/>
              <a:gdLst/>
              <a:ahLst/>
              <a:cxnLst/>
              <a:rect l="l" t="t" r="r" b="b"/>
              <a:pathLst>
                <a:path w="1" h="12310" fill="none" extrusionOk="0">
                  <a:moveTo>
                    <a:pt x="1" y="1"/>
                  </a:moveTo>
                  <a:lnTo>
                    <a:pt x="1" y="1231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1923785" y="1248985"/>
              <a:ext cx="44" cy="1177687"/>
            </a:xfrm>
            <a:custGeom>
              <a:avLst/>
              <a:gdLst/>
              <a:ahLst/>
              <a:cxnLst/>
              <a:rect l="l" t="t" r="r" b="b"/>
              <a:pathLst>
                <a:path w="1" h="26520" fill="none" extrusionOk="0">
                  <a:moveTo>
                    <a:pt x="1" y="1"/>
                  </a:moveTo>
                  <a:lnTo>
                    <a:pt x="1" y="2652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5"/>
            <p:cNvSpPr/>
            <p:nvPr/>
          </p:nvSpPr>
          <p:spPr>
            <a:xfrm>
              <a:off x="1657156" y="998659"/>
              <a:ext cx="268177" cy="266667"/>
            </a:xfrm>
            <a:custGeom>
              <a:avLst/>
              <a:gdLst/>
              <a:ahLst/>
              <a:cxnLst/>
              <a:rect l="l" t="t" r="r" b="b"/>
              <a:pathLst>
                <a:path w="6039" h="6005" extrusionOk="0">
                  <a:moveTo>
                    <a:pt x="34" y="1"/>
                  </a:moveTo>
                  <a:lnTo>
                    <a:pt x="34" y="67"/>
                  </a:lnTo>
                  <a:cubicBezTo>
                    <a:pt x="1" y="601"/>
                    <a:pt x="34" y="2302"/>
                    <a:pt x="1235" y="3837"/>
                  </a:cubicBezTo>
                  <a:cubicBezTo>
                    <a:pt x="1268" y="3903"/>
                    <a:pt x="1335" y="3970"/>
                    <a:pt x="1368" y="4037"/>
                  </a:cubicBezTo>
                  <a:cubicBezTo>
                    <a:pt x="1435" y="4104"/>
                    <a:pt x="1502" y="4170"/>
                    <a:pt x="1568" y="4237"/>
                  </a:cubicBezTo>
                  <a:cubicBezTo>
                    <a:pt x="1602" y="4304"/>
                    <a:pt x="1668" y="4370"/>
                    <a:pt x="1735" y="4437"/>
                  </a:cubicBezTo>
                  <a:cubicBezTo>
                    <a:pt x="1835" y="4504"/>
                    <a:pt x="1902" y="4571"/>
                    <a:pt x="2002" y="4671"/>
                  </a:cubicBezTo>
                  <a:cubicBezTo>
                    <a:pt x="2069" y="4704"/>
                    <a:pt x="2169" y="4804"/>
                    <a:pt x="2236" y="4837"/>
                  </a:cubicBezTo>
                  <a:cubicBezTo>
                    <a:pt x="3170" y="5538"/>
                    <a:pt x="4170" y="5838"/>
                    <a:pt x="4937" y="5938"/>
                  </a:cubicBezTo>
                  <a:cubicBezTo>
                    <a:pt x="5038" y="5938"/>
                    <a:pt x="5138" y="5972"/>
                    <a:pt x="5238" y="5972"/>
                  </a:cubicBezTo>
                  <a:cubicBezTo>
                    <a:pt x="5571" y="6005"/>
                    <a:pt x="5838" y="6005"/>
                    <a:pt x="5972" y="6005"/>
                  </a:cubicBezTo>
                  <a:lnTo>
                    <a:pt x="6038" y="6005"/>
                  </a:lnTo>
                  <a:cubicBezTo>
                    <a:pt x="6038" y="5972"/>
                    <a:pt x="6038" y="5938"/>
                    <a:pt x="6038" y="5905"/>
                  </a:cubicBezTo>
                  <a:cubicBezTo>
                    <a:pt x="6038" y="5738"/>
                    <a:pt x="6038" y="5404"/>
                    <a:pt x="5972" y="4937"/>
                  </a:cubicBezTo>
                  <a:cubicBezTo>
                    <a:pt x="5972" y="4871"/>
                    <a:pt x="5972" y="4771"/>
                    <a:pt x="5938" y="4704"/>
                  </a:cubicBezTo>
                  <a:cubicBezTo>
                    <a:pt x="5771" y="3770"/>
                    <a:pt x="5338" y="2569"/>
                    <a:pt x="4304" y="1568"/>
                  </a:cubicBezTo>
                  <a:cubicBezTo>
                    <a:pt x="4237" y="1502"/>
                    <a:pt x="4170" y="1435"/>
                    <a:pt x="4104" y="1402"/>
                  </a:cubicBezTo>
                  <a:cubicBezTo>
                    <a:pt x="4104" y="1368"/>
                    <a:pt x="4104" y="1368"/>
                    <a:pt x="4070" y="1368"/>
                  </a:cubicBezTo>
                  <a:cubicBezTo>
                    <a:pt x="3837" y="1168"/>
                    <a:pt x="3637" y="1001"/>
                    <a:pt x="3403" y="868"/>
                  </a:cubicBezTo>
                  <a:cubicBezTo>
                    <a:pt x="3270" y="768"/>
                    <a:pt x="3103" y="701"/>
                    <a:pt x="2969" y="634"/>
                  </a:cubicBezTo>
                  <a:cubicBezTo>
                    <a:pt x="2236" y="267"/>
                    <a:pt x="1535" y="101"/>
                    <a:pt x="1001" y="34"/>
                  </a:cubicBezTo>
                  <a:cubicBezTo>
                    <a:pt x="768" y="1"/>
                    <a:pt x="56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5"/>
            <p:cNvSpPr/>
            <p:nvPr/>
          </p:nvSpPr>
          <p:spPr>
            <a:xfrm>
              <a:off x="1746062" y="1201602"/>
              <a:ext cx="143703" cy="62259"/>
            </a:xfrm>
            <a:custGeom>
              <a:avLst/>
              <a:gdLst/>
              <a:ahLst/>
              <a:cxnLst/>
              <a:rect l="l" t="t" r="r" b="b"/>
              <a:pathLst>
                <a:path w="3236" h="1402" extrusionOk="0">
                  <a:moveTo>
                    <a:pt x="701" y="1"/>
                  </a:moveTo>
                  <a:cubicBezTo>
                    <a:pt x="467" y="1"/>
                    <a:pt x="234" y="34"/>
                    <a:pt x="0" y="67"/>
                  </a:cubicBezTo>
                  <a:cubicBezTo>
                    <a:pt x="67" y="134"/>
                    <a:pt x="167" y="201"/>
                    <a:pt x="234" y="267"/>
                  </a:cubicBezTo>
                  <a:cubicBezTo>
                    <a:pt x="400" y="267"/>
                    <a:pt x="534" y="234"/>
                    <a:pt x="701" y="234"/>
                  </a:cubicBezTo>
                  <a:cubicBezTo>
                    <a:pt x="1635" y="234"/>
                    <a:pt x="2468" y="701"/>
                    <a:pt x="2935" y="1368"/>
                  </a:cubicBezTo>
                  <a:cubicBezTo>
                    <a:pt x="3036" y="1368"/>
                    <a:pt x="3136" y="1402"/>
                    <a:pt x="3236" y="1402"/>
                  </a:cubicBezTo>
                  <a:cubicBezTo>
                    <a:pt x="2735" y="568"/>
                    <a:pt x="1801" y="1"/>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a:off x="1830482" y="1060874"/>
              <a:ext cx="91879" cy="158535"/>
            </a:xfrm>
            <a:custGeom>
              <a:avLst/>
              <a:gdLst/>
              <a:ahLst/>
              <a:cxnLst/>
              <a:rect l="l" t="t" r="r" b="b"/>
              <a:pathLst>
                <a:path w="2069" h="3570" extrusionOk="0">
                  <a:moveTo>
                    <a:pt x="201" y="1"/>
                  </a:moveTo>
                  <a:cubicBezTo>
                    <a:pt x="67" y="301"/>
                    <a:pt x="0" y="668"/>
                    <a:pt x="0" y="1035"/>
                  </a:cubicBezTo>
                  <a:cubicBezTo>
                    <a:pt x="0" y="2236"/>
                    <a:pt x="868" y="3236"/>
                    <a:pt x="2069" y="3570"/>
                  </a:cubicBezTo>
                  <a:cubicBezTo>
                    <a:pt x="2069" y="3470"/>
                    <a:pt x="2035" y="3370"/>
                    <a:pt x="2035" y="3303"/>
                  </a:cubicBezTo>
                  <a:cubicBezTo>
                    <a:pt x="968" y="2969"/>
                    <a:pt x="234" y="2069"/>
                    <a:pt x="234" y="1035"/>
                  </a:cubicBezTo>
                  <a:cubicBezTo>
                    <a:pt x="234" y="734"/>
                    <a:pt x="301" y="434"/>
                    <a:pt x="401" y="167"/>
                  </a:cubicBezTo>
                  <a:cubicBezTo>
                    <a:pt x="334" y="101"/>
                    <a:pt x="267" y="34"/>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1726788" y="1026813"/>
              <a:ext cx="91879" cy="168926"/>
            </a:xfrm>
            <a:custGeom>
              <a:avLst/>
              <a:gdLst/>
              <a:ahLst/>
              <a:cxnLst/>
              <a:rect l="l" t="t" r="r" b="b"/>
              <a:pathLst>
                <a:path w="2069" h="3804" extrusionOk="0">
                  <a:moveTo>
                    <a:pt x="1401" y="0"/>
                  </a:moveTo>
                  <a:lnTo>
                    <a:pt x="1401" y="0"/>
                  </a:lnTo>
                  <a:cubicBezTo>
                    <a:pt x="1668" y="367"/>
                    <a:pt x="1835" y="834"/>
                    <a:pt x="1835" y="1301"/>
                  </a:cubicBezTo>
                  <a:cubicBezTo>
                    <a:pt x="1835" y="2402"/>
                    <a:pt x="1068" y="3303"/>
                    <a:pt x="0" y="3603"/>
                  </a:cubicBezTo>
                  <a:cubicBezTo>
                    <a:pt x="34" y="3670"/>
                    <a:pt x="100" y="3736"/>
                    <a:pt x="167" y="3803"/>
                  </a:cubicBezTo>
                  <a:cubicBezTo>
                    <a:pt x="1268" y="3436"/>
                    <a:pt x="2069" y="2469"/>
                    <a:pt x="2069" y="1301"/>
                  </a:cubicBezTo>
                  <a:cubicBezTo>
                    <a:pt x="2069" y="934"/>
                    <a:pt x="2002" y="567"/>
                    <a:pt x="1835" y="234"/>
                  </a:cubicBezTo>
                  <a:cubicBezTo>
                    <a:pt x="1668" y="134"/>
                    <a:pt x="1535" y="67"/>
                    <a:pt x="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1674919" y="998659"/>
              <a:ext cx="80067" cy="179273"/>
            </a:xfrm>
            <a:custGeom>
              <a:avLst/>
              <a:gdLst/>
              <a:ahLst/>
              <a:cxnLst/>
              <a:rect l="l" t="t" r="r" b="b"/>
              <a:pathLst>
                <a:path w="1803" h="4037" extrusionOk="0">
                  <a:moveTo>
                    <a:pt x="1" y="1"/>
                  </a:moveTo>
                  <a:cubicBezTo>
                    <a:pt x="935" y="368"/>
                    <a:pt x="1569" y="1201"/>
                    <a:pt x="1569" y="2169"/>
                  </a:cubicBezTo>
                  <a:cubicBezTo>
                    <a:pt x="1569" y="2836"/>
                    <a:pt x="1268" y="3403"/>
                    <a:pt x="835" y="3837"/>
                  </a:cubicBezTo>
                  <a:cubicBezTo>
                    <a:pt x="868" y="3903"/>
                    <a:pt x="935" y="3970"/>
                    <a:pt x="968" y="4037"/>
                  </a:cubicBezTo>
                  <a:cubicBezTo>
                    <a:pt x="1502" y="3570"/>
                    <a:pt x="1802" y="2903"/>
                    <a:pt x="1802" y="2202"/>
                  </a:cubicBezTo>
                  <a:cubicBezTo>
                    <a:pt x="1802" y="1302"/>
                    <a:pt x="1335" y="501"/>
                    <a:pt x="601" y="34"/>
                  </a:cubicBezTo>
                  <a:cubicBezTo>
                    <a:pt x="368" y="1"/>
                    <a:pt x="16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1658621" y="998659"/>
              <a:ext cx="266711" cy="266667"/>
            </a:xfrm>
            <a:custGeom>
              <a:avLst/>
              <a:gdLst/>
              <a:ahLst/>
              <a:cxnLst/>
              <a:rect l="l" t="t" r="r" b="b"/>
              <a:pathLst>
                <a:path w="6006" h="6005" extrusionOk="0">
                  <a:moveTo>
                    <a:pt x="1" y="1"/>
                  </a:moveTo>
                  <a:lnTo>
                    <a:pt x="1" y="67"/>
                  </a:lnTo>
                  <a:lnTo>
                    <a:pt x="5939" y="6005"/>
                  </a:lnTo>
                  <a:lnTo>
                    <a:pt x="6005" y="6005"/>
                  </a:lnTo>
                  <a:cubicBezTo>
                    <a:pt x="6005" y="5972"/>
                    <a:pt x="6005" y="5938"/>
                    <a:pt x="6005" y="5905"/>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1551996" y="1500821"/>
              <a:ext cx="373334" cy="373334"/>
            </a:xfrm>
            <a:custGeom>
              <a:avLst/>
              <a:gdLst/>
              <a:ahLst/>
              <a:cxnLst/>
              <a:rect l="l" t="t" r="r" b="b"/>
              <a:pathLst>
                <a:path w="8407" h="8407" extrusionOk="0">
                  <a:moveTo>
                    <a:pt x="34" y="1"/>
                  </a:moveTo>
                  <a:lnTo>
                    <a:pt x="34" y="101"/>
                  </a:lnTo>
                  <a:cubicBezTo>
                    <a:pt x="0" y="835"/>
                    <a:pt x="0" y="3236"/>
                    <a:pt x="1701" y="5371"/>
                  </a:cubicBezTo>
                  <a:cubicBezTo>
                    <a:pt x="1768" y="5471"/>
                    <a:pt x="1835" y="5538"/>
                    <a:pt x="1902" y="5638"/>
                  </a:cubicBezTo>
                  <a:cubicBezTo>
                    <a:pt x="1968" y="5738"/>
                    <a:pt x="2068" y="5805"/>
                    <a:pt x="2135" y="5905"/>
                  </a:cubicBezTo>
                  <a:cubicBezTo>
                    <a:pt x="2235" y="6005"/>
                    <a:pt x="2302" y="6072"/>
                    <a:pt x="2402" y="6172"/>
                  </a:cubicBezTo>
                  <a:cubicBezTo>
                    <a:pt x="2535" y="6305"/>
                    <a:pt x="2635" y="6405"/>
                    <a:pt x="2769" y="6505"/>
                  </a:cubicBezTo>
                  <a:cubicBezTo>
                    <a:pt x="2869" y="6605"/>
                    <a:pt x="3002" y="6672"/>
                    <a:pt x="3102" y="6772"/>
                  </a:cubicBezTo>
                  <a:cubicBezTo>
                    <a:pt x="4403" y="7740"/>
                    <a:pt x="5804" y="8140"/>
                    <a:pt x="6838" y="8307"/>
                  </a:cubicBezTo>
                  <a:cubicBezTo>
                    <a:pt x="7005" y="8307"/>
                    <a:pt x="7139" y="8340"/>
                    <a:pt x="7272" y="8340"/>
                  </a:cubicBezTo>
                  <a:cubicBezTo>
                    <a:pt x="7739" y="8407"/>
                    <a:pt x="8106" y="8407"/>
                    <a:pt x="8306" y="8407"/>
                  </a:cubicBezTo>
                  <a:lnTo>
                    <a:pt x="8406" y="8407"/>
                  </a:lnTo>
                  <a:lnTo>
                    <a:pt x="8406" y="8373"/>
                  </a:lnTo>
                  <a:cubicBezTo>
                    <a:pt x="8406" y="8340"/>
                    <a:pt x="8406" y="8307"/>
                    <a:pt x="8406" y="8273"/>
                  </a:cubicBezTo>
                  <a:cubicBezTo>
                    <a:pt x="8406" y="8006"/>
                    <a:pt x="8406" y="7539"/>
                    <a:pt x="8340" y="6906"/>
                  </a:cubicBezTo>
                  <a:cubicBezTo>
                    <a:pt x="8306" y="6806"/>
                    <a:pt x="8306" y="6672"/>
                    <a:pt x="8273" y="6572"/>
                  </a:cubicBezTo>
                  <a:cubicBezTo>
                    <a:pt x="8039" y="5271"/>
                    <a:pt x="7439" y="3603"/>
                    <a:pt x="5971" y="2202"/>
                  </a:cubicBezTo>
                  <a:cubicBezTo>
                    <a:pt x="5904" y="2102"/>
                    <a:pt x="5804" y="2035"/>
                    <a:pt x="5738" y="1935"/>
                  </a:cubicBezTo>
                  <a:cubicBezTo>
                    <a:pt x="5704" y="1935"/>
                    <a:pt x="5671" y="1902"/>
                    <a:pt x="5671" y="1902"/>
                  </a:cubicBezTo>
                  <a:cubicBezTo>
                    <a:pt x="5337" y="1635"/>
                    <a:pt x="5037" y="1402"/>
                    <a:pt x="4737" y="1202"/>
                  </a:cubicBezTo>
                  <a:lnTo>
                    <a:pt x="4704" y="1202"/>
                  </a:lnTo>
                  <a:cubicBezTo>
                    <a:pt x="4503" y="1068"/>
                    <a:pt x="4303" y="968"/>
                    <a:pt x="4137" y="868"/>
                  </a:cubicBezTo>
                  <a:cubicBezTo>
                    <a:pt x="3102" y="368"/>
                    <a:pt x="2135" y="134"/>
                    <a:pt x="1368" y="34"/>
                  </a:cubicBezTo>
                  <a:cubicBezTo>
                    <a:pt x="1068" y="1"/>
                    <a:pt x="767"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674919" y="1783743"/>
              <a:ext cx="200056" cy="87483"/>
            </a:xfrm>
            <a:custGeom>
              <a:avLst/>
              <a:gdLst/>
              <a:ahLst/>
              <a:cxnLst/>
              <a:rect l="l" t="t" r="r" b="b"/>
              <a:pathLst>
                <a:path w="4505" h="1970" extrusionOk="0">
                  <a:moveTo>
                    <a:pt x="968" y="1"/>
                  </a:moveTo>
                  <a:cubicBezTo>
                    <a:pt x="635" y="1"/>
                    <a:pt x="301" y="68"/>
                    <a:pt x="1" y="134"/>
                  </a:cubicBezTo>
                  <a:cubicBezTo>
                    <a:pt x="101" y="201"/>
                    <a:pt x="234" y="301"/>
                    <a:pt x="334" y="401"/>
                  </a:cubicBezTo>
                  <a:cubicBezTo>
                    <a:pt x="535" y="368"/>
                    <a:pt x="735" y="335"/>
                    <a:pt x="968" y="335"/>
                  </a:cubicBezTo>
                  <a:cubicBezTo>
                    <a:pt x="2269" y="335"/>
                    <a:pt x="3437" y="968"/>
                    <a:pt x="4070" y="1936"/>
                  </a:cubicBezTo>
                  <a:cubicBezTo>
                    <a:pt x="4237" y="1936"/>
                    <a:pt x="4371" y="1969"/>
                    <a:pt x="4504" y="1969"/>
                  </a:cubicBezTo>
                  <a:cubicBezTo>
                    <a:pt x="3837" y="802"/>
                    <a:pt x="2503" y="1"/>
                    <a:pt x="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1791980" y="1586750"/>
              <a:ext cx="128915" cy="220750"/>
            </a:xfrm>
            <a:custGeom>
              <a:avLst/>
              <a:gdLst/>
              <a:ahLst/>
              <a:cxnLst/>
              <a:rect l="l" t="t" r="r" b="b"/>
              <a:pathLst>
                <a:path w="2903" h="4971" extrusionOk="0">
                  <a:moveTo>
                    <a:pt x="300" y="0"/>
                  </a:moveTo>
                  <a:cubicBezTo>
                    <a:pt x="100" y="434"/>
                    <a:pt x="0" y="934"/>
                    <a:pt x="0" y="1435"/>
                  </a:cubicBezTo>
                  <a:cubicBezTo>
                    <a:pt x="0" y="3136"/>
                    <a:pt x="1234" y="4537"/>
                    <a:pt x="2902" y="4971"/>
                  </a:cubicBezTo>
                  <a:cubicBezTo>
                    <a:pt x="2902" y="4871"/>
                    <a:pt x="2869" y="4737"/>
                    <a:pt x="2869" y="4604"/>
                  </a:cubicBezTo>
                  <a:cubicBezTo>
                    <a:pt x="1401" y="4170"/>
                    <a:pt x="334" y="2936"/>
                    <a:pt x="334" y="1435"/>
                  </a:cubicBezTo>
                  <a:cubicBezTo>
                    <a:pt x="334" y="1034"/>
                    <a:pt x="400" y="601"/>
                    <a:pt x="567" y="234"/>
                  </a:cubicBezTo>
                  <a:cubicBezTo>
                    <a:pt x="500" y="167"/>
                    <a:pt x="400" y="67"/>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1646808" y="1539323"/>
              <a:ext cx="130380" cy="235582"/>
            </a:xfrm>
            <a:custGeom>
              <a:avLst/>
              <a:gdLst/>
              <a:ahLst/>
              <a:cxnLst/>
              <a:rect l="l" t="t" r="r" b="b"/>
              <a:pathLst>
                <a:path w="2936" h="5305" extrusionOk="0">
                  <a:moveTo>
                    <a:pt x="1968" y="1"/>
                  </a:moveTo>
                  <a:lnTo>
                    <a:pt x="1968" y="1"/>
                  </a:lnTo>
                  <a:cubicBezTo>
                    <a:pt x="2368" y="535"/>
                    <a:pt x="2602" y="1168"/>
                    <a:pt x="2602" y="1836"/>
                  </a:cubicBezTo>
                  <a:cubicBezTo>
                    <a:pt x="2602" y="3337"/>
                    <a:pt x="1501" y="4604"/>
                    <a:pt x="0" y="5038"/>
                  </a:cubicBezTo>
                  <a:cubicBezTo>
                    <a:pt x="100" y="5138"/>
                    <a:pt x="167" y="5238"/>
                    <a:pt x="267" y="5305"/>
                  </a:cubicBezTo>
                  <a:cubicBezTo>
                    <a:pt x="1835" y="4804"/>
                    <a:pt x="2936" y="3437"/>
                    <a:pt x="2936" y="1836"/>
                  </a:cubicBezTo>
                  <a:cubicBezTo>
                    <a:pt x="2936" y="1302"/>
                    <a:pt x="2802" y="802"/>
                    <a:pt x="2569" y="335"/>
                  </a:cubicBezTo>
                  <a:cubicBezTo>
                    <a:pt x="2368" y="201"/>
                    <a:pt x="2168" y="101"/>
                    <a:pt x="1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1575666" y="1500821"/>
              <a:ext cx="112662" cy="250414"/>
            </a:xfrm>
            <a:custGeom>
              <a:avLst/>
              <a:gdLst/>
              <a:ahLst/>
              <a:cxnLst/>
              <a:rect l="l" t="t" r="r" b="b"/>
              <a:pathLst>
                <a:path w="2537" h="5639" extrusionOk="0">
                  <a:moveTo>
                    <a:pt x="1" y="1"/>
                  </a:moveTo>
                  <a:cubicBezTo>
                    <a:pt x="1302" y="501"/>
                    <a:pt x="2203" y="1669"/>
                    <a:pt x="2203" y="3036"/>
                  </a:cubicBezTo>
                  <a:cubicBezTo>
                    <a:pt x="2203" y="3937"/>
                    <a:pt x="1802" y="4771"/>
                    <a:pt x="1168" y="5371"/>
                  </a:cubicBezTo>
                  <a:cubicBezTo>
                    <a:pt x="1235" y="5471"/>
                    <a:pt x="1302" y="5538"/>
                    <a:pt x="1369" y="5638"/>
                  </a:cubicBezTo>
                  <a:cubicBezTo>
                    <a:pt x="2069" y="4971"/>
                    <a:pt x="2536" y="4037"/>
                    <a:pt x="2536" y="3036"/>
                  </a:cubicBezTo>
                  <a:cubicBezTo>
                    <a:pt x="2536" y="1802"/>
                    <a:pt x="1869" y="701"/>
                    <a:pt x="835" y="34"/>
                  </a:cubicBezTo>
                  <a:cubicBezTo>
                    <a:pt x="501" y="1"/>
                    <a:pt x="23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1551996" y="1500821"/>
              <a:ext cx="373334" cy="373334"/>
            </a:xfrm>
            <a:custGeom>
              <a:avLst/>
              <a:gdLst/>
              <a:ahLst/>
              <a:cxnLst/>
              <a:rect l="l" t="t" r="r" b="b"/>
              <a:pathLst>
                <a:path w="8407" h="8407" extrusionOk="0">
                  <a:moveTo>
                    <a:pt x="34" y="1"/>
                  </a:moveTo>
                  <a:lnTo>
                    <a:pt x="0" y="101"/>
                  </a:lnTo>
                  <a:lnTo>
                    <a:pt x="8306" y="8407"/>
                  </a:lnTo>
                  <a:lnTo>
                    <a:pt x="8373" y="8407"/>
                  </a:lnTo>
                  <a:lnTo>
                    <a:pt x="8406" y="8373"/>
                  </a:lnTo>
                  <a:cubicBezTo>
                    <a:pt x="8406" y="8340"/>
                    <a:pt x="8406" y="8307"/>
                    <a:pt x="8406" y="8273"/>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1925295" y="1219365"/>
              <a:ext cx="373334" cy="372845"/>
            </a:xfrm>
            <a:custGeom>
              <a:avLst/>
              <a:gdLst/>
              <a:ahLst/>
              <a:cxnLst/>
              <a:rect l="l" t="t" r="r" b="b"/>
              <a:pathLst>
                <a:path w="8407" h="8396" extrusionOk="0">
                  <a:moveTo>
                    <a:pt x="7873" y="1"/>
                  </a:moveTo>
                  <a:cubicBezTo>
                    <a:pt x="7639" y="1"/>
                    <a:pt x="7339" y="1"/>
                    <a:pt x="7039" y="34"/>
                  </a:cubicBezTo>
                  <a:cubicBezTo>
                    <a:pt x="6271" y="134"/>
                    <a:pt x="5304" y="334"/>
                    <a:pt x="4270" y="868"/>
                  </a:cubicBezTo>
                  <a:cubicBezTo>
                    <a:pt x="4070" y="935"/>
                    <a:pt x="3903" y="1068"/>
                    <a:pt x="3703" y="1168"/>
                  </a:cubicBezTo>
                  <a:lnTo>
                    <a:pt x="3670" y="1202"/>
                  </a:lnTo>
                  <a:cubicBezTo>
                    <a:pt x="3369" y="1368"/>
                    <a:pt x="3069" y="1602"/>
                    <a:pt x="2736" y="1869"/>
                  </a:cubicBezTo>
                  <a:cubicBezTo>
                    <a:pt x="2736" y="1902"/>
                    <a:pt x="2702" y="1902"/>
                    <a:pt x="2669" y="1936"/>
                  </a:cubicBezTo>
                  <a:cubicBezTo>
                    <a:pt x="2569" y="2002"/>
                    <a:pt x="2502" y="2102"/>
                    <a:pt x="2402" y="2169"/>
                  </a:cubicBezTo>
                  <a:cubicBezTo>
                    <a:pt x="968" y="3570"/>
                    <a:pt x="367" y="5271"/>
                    <a:pt x="134" y="6539"/>
                  </a:cubicBezTo>
                  <a:cubicBezTo>
                    <a:pt x="100" y="6672"/>
                    <a:pt x="100" y="6806"/>
                    <a:pt x="67" y="6906"/>
                  </a:cubicBezTo>
                  <a:cubicBezTo>
                    <a:pt x="0" y="7506"/>
                    <a:pt x="0" y="8007"/>
                    <a:pt x="0" y="8240"/>
                  </a:cubicBezTo>
                  <a:cubicBezTo>
                    <a:pt x="0" y="8307"/>
                    <a:pt x="0" y="8340"/>
                    <a:pt x="0" y="8373"/>
                  </a:cubicBezTo>
                  <a:lnTo>
                    <a:pt x="100" y="8373"/>
                  </a:lnTo>
                  <a:cubicBezTo>
                    <a:pt x="183" y="8387"/>
                    <a:pt x="295" y="8395"/>
                    <a:pt x="430" y="8395"/>
                  </a:cubicBezTo>
                  <a:cubicBezTo>
                    <a:pt x="622" y="8395"/>
                    <a:pt x="861" y="8379"/>
                    <a:pt x="1134" y="8340"/>
                  </a:cubicBezTo>
                  <a:cubicBezTo>
                    <a:pt x="1268" y="8340"/>
                    <a:pt x="1401" y="8307"/>
                    <a:pt x="1568" y="8273"/>
                  </a:cubicBezTo>
                  <a:cubicBezTo>
                    <a:pt x="2602" y="8140"/>
                    <a:pt x="4003" y="7740"/>
                    <a:pt x="5304" y="6772"/>
                  </a:cubicBezTo>
                  <a:cubicBezTo>
                    <a:pt x="5404" y="6672"/>
                    <a:pt x="5538" y="6572"/>
                    <a:pt x="5638" y="6505"/>
                  </a:cubicBezTo>
                  <a:cubicBezTo>
                    <a:pt x="5771" y="6372"/>
                    <a:pt x="5871" y="6272"/>
                    <a:pt x="6005" y="6172"/>
                  </a:cubicBezTo>
                  <a:cubicBezTo>
                    <a:pt x="6071" y="6072"/>
                    <a:pt x="6171" y="6005"/>
                    <a:pt x="6271" y="5905"/>
                  </a:cubicBezTo>
                  <a:cubicBezTo>
                    <a:pt x="6338" y="5805"/>
                    <a:pt x="6405" y="5738"/>
                    <a:pt x="6505" y="5638"/>
                  </a:cubicBezTo>
                  <a:cubicBezTo>
                    <a:pt x="6572" y="5538"/>
                    <a:pt x="6638" y="5438"/>
                    <a:pt x="6705" y="5371"/>
                  </a:cubicBezTo>
                  <a:cubicBezTo>
                    <a:pt x="8406" y="3236"/>
                    <a:pt x="8406" y="835"/>
                    <a:pt x="8373" y="101"/>
                  </a:cubicBezTo>
                  <a:lnTo>
                    <a:pt x="83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1975654" y="1502331"/>
              <a:ext cx="200011" cy="87438"/>
            </a:xfrm>
            <a:custGeom>
              <a:avLst/>
              <a:gdLst/>
              <a:ahLst/>
              <a:cxnLst/>
              <a:rect l="l" t="t" r="r" b="b"/>
              <a:pathLst>
                <a:path w="4504" h="1969" extrusionOk="0">
                  <a:moveTo>
                    <a:pt x="3536" y="0"/>
                  </a:moveTo>
                  <a:cubicBezTo>
                    <a:pt x="2002" y="0"/>
                    <a:pt x="668" y="801"/>
                    <a:pt x="0" y="1968"/>
                  </a:cubicBezTo>
                  <a:cubicBezTo>
                    <a:pt x="134" y="1968"/>
                    <a:pt x="267" y="1935"/>
                    <a:pt x="434" y="1901"/>
                  </a:cubicBezTo>
                  <a:cubicBezTo>
                    <a:pt x="1068" y="967"/>
                    <a:pt x="2235" y="334"/>
                    <a:pt x="3536" y="334"/>
                  </a:cubicBezTo>
                  <a:cubicBezTo>
                    <a:pt x="3736" y="334"/>
                    <a:pt x="3970" y="367"/>
                    <a:pt x="4170" y="400"/>
                  </a:cubicBezTo>
                  <a:cubicBezTo>
                    <a:pt x="4270" y="300"/>
                    <a:pt x="4404" y="200"/>
                    <a:pt x="4504" y="133"/>
                  </a:cubicBezTo>
                  <a:cubicBezTo>
                    <a:pt x="4203" y="33"/>
                    <a:pt x="3870" y="0"/>
                    <a:pt x="3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1929735" y="1305294"/>
              <a:ext cx="128915" cy="220750"/>
            </a:xfrm>
            <a:custGeom>
              <a:avLst/>
              <a:gdLst/>
              <a:ahLst/>
              <a:cxnLst/>
              <a:rect l="l" t="t" r="r" b="b"/>
              <a:pathLst>
                <a:path w="2903" h="4971" extrusionOk="0">
                  <a:moveTo>
                    <a:pt x="2602" y="1"/>
                  </a:moveTo>
                  <a:cubicBezTo>
                    <a:pt x="2502" y="67"/>
                    <a:pt x="2402" y="167"/>
                    <a:pt x="2335" y="234"/>
                  </a:cubicBezTo>
                  <a:cubicBezTo>
                    <a:pt x="2502" y="634"/>
                    <a:pt x="2569" y="1035"/>
                    <a:pt x="2569" y="1435"/>
                  </a:cubicBezTo>
                  <a:cubicBezTo>
                    <a:pt x="2569" y="2936"/>
                    <a:pt x="1501" y="4170"/>
                    <a:pt x="34" y="4604"/>
                  </a:cubicBezTo>
                  <a:cubicBezTo>
                    <a:pt x="34" y="4737"/>
                    <a:pt x="0" y="4871"/>
                    <a:pt x="0" y="4971"/>
                  </a:cubicBezTo>
                  <a:cubicBezTo>
                    <a:pt x="1668" y="4537"/>
                    <a:pt x="2902" y="3136"/>
                    <a:pt x="2902" y="1435"/>
                  </a:cubicBezTo>
                  <a:cubicBezTo>
                    <a:pt x="2902" y="935"/>
                    <a:pt x="2802" y="434"/>
                    <a:pt x="2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2073397" y="1257911"/>
              <a:ext cx="130425" cy="235537"/>
            </a:xfrm>
            <a:custGeom>
              <a:avLst/>
              <a:gdLst/>
              <a:ahLst/>
              <a:cxnLst/>
              <a:rect l="l" t="t" r="r" b="b"/>
              <a:pathLst>
                <a:path w="2937" h="5304" extrusionOk="0">
                  <a:moveTo>
                    <a:pt x="968" y="0"/>
                  </a:moveTo>
                  <a:lnTo>
                    <a:pt x="968" y="0"/>
                  </a:lnTo>
                  <a:cubicBezTo>
                    <a:pt x="768" y="67"/>
                    <a:pt x="568" y="200"/>
                    <a:pt x="368" y="300"/>
                  </a:cubicBezTo>
                  <a:lnTo>
                    <a:pt x="368" y="334"/>
                  </a:lnTo>
                  <a:cubicBezTo>
                    <a:pt x="134" y="767"/>
                    <a:pt x="1" y="1301"/>
                    <a:pt x="1" y="1835"/>
                  </a:cubicBezTo>
                  <a:cubicBezTo>
                    <a:pt x="1" y="3436"/>
                    <a:pt x="1102" y="4804"/>
                    <a:pt x="2670" y="5304"/>
                  </a:cubicBezTo>
                  <a:cubicBezTo>
                    <a:pt x="2770" y="5204"/>
                    <a:pt x="2836" y="5137"/>
                    <a:pt x="2936" y="5037"/>
                  </a:cubicBezTo>
                  <a:cubicBezTo>
                    <a:pt x="1435" y="4603"/>
                    <a:pt x="335" y="3336"/>
                    <a:pt x="335" y="1835"/>
                  </a:cubicBezTo>
                  <a:cubicBezTo>
                    <a:pt x="335" y="1168"/>
                    <a:pt x="568" y="53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2162303" y="1219365"/>
              <a:ext cx="112617" cy="250414"/>
            </a:xfrm>
            <a:custGeom>
              <a:avLst/>
              <a:gdLst/>
              <a:ahLst/>
              <a:cxnLst/>
              <a:rect l="l" t="t" r="r" b="b"/>
              <a:pathLst>
                <a:path w="2536" h="5639" extrusionOk="0">
                  <a:moveTo>
                    <a:pt x="2536" y="1"/>
                  </a:moveTo>
                  <a:cubicBezTo>
                    <a:pt x="2302" y="1"/>
                    <a:pt x="2035" y="1"/>
                    <a:pt x="1702" y="34"/>
                  </a:cubicBezTo>
                  <a:cubicBezTo>
                    <a:pt x="668" y="701"/>
                    <a:pt x="0" y="1802"/>
                    <a:pt x="0" y="3036"/>
                  </a:cubicBezTo>
                  <a:cubicBezTo>
                    <a:pt x="0" y="4037"/>
                    <a:pt x="434" y="4971"/>
                    <a:pt x="1168" y="5638"/>
                  </a:cubicBezTo>
                  <a:cubicBezTo>
                    <a:pt x="1235" y="5538"/>
                    <a:pt x="1301" y="5438"/>
                    <a:pt x="1368" y="5371"/>
                  </a:cubicBezTo>
                  <a:cubicBezTo>
                    <a:pt x="734" y="4771"/>
                    <a:pt x="334" y="3937"/>
                    <a:pt x="334" y="3036"/>
                  </a:cubicBezTo>
                  <a:cubicBezTo>
                    <a:pt x="334" y="1669"/>
                    <a:pt x="1235" y="501"/>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925295" y="1219365"/>
              <a:ext cx="373334" cy="371868"/>
            </a:xfrm>
            <a:custGeom>
              <a:avLst/>
              <a:gdLst/>
              <a:ahLst/>
              <a:cxnLst/>
              <a:rect l="l" t="t" r="r" b="b"/>
              <a:pathLst>
                <a:path w="8407" h="8374" extrusionOk="0">
                  <a:moveTo>
                    <a:pt x="8273" y="1"/>
                  </a:moveTo>
                  <a:lnTo>
                    <a:pt x="0" y="8240"/>
                  </a:lnTo>
                  <a:cubicBezTo>
                    <a:pt x="0" y="8307"/>
                    <a:pt x="0" y="8340"/>
                    <a:pt x="0" y="8373"/>
                  </a:cubicBezTo>
                  <a:lnTo>
                    <a:pt x="100" y="8373"/>
                  </a:lnTo>
                  <a:lnTo>
                    <a:pt x="8406" y="101"/>
                  </a:lnTo>
                  <a:lnTo>
                    <a:pt x="8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925295" y="1963017"/>
              <a:ext cx="268132" cy="266667"/>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1960821" y="2165960"/>
              <a:ext cx="143747" cy="6225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1928226" y="2023722"/>
              <a:ext cx="91924" cy="158579"/>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2031920" y="1989661"/>
              <a:ext cx="91924" cy="168926"/>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2095646" y="1963017"/>
              <a:ext cx="80022" cy="179273"/>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1925295" y="1963017"/>
              <a:ext cx="266667" cy="266667"/>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2245259" y="940884"/>
              <a:ext cx="157069" cy="157069"/>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005274" y="1158660"/>
              <a:ext cx="68166" cy="68166"/>
            </a:xfrm>
            <a:custGeom>
              <a:avLst/>
              <a:gdLst/>
              <a:ahLst/>
              <a:cxnLst/>
              <a:rect l="l" t="t" r="r" b="b"/>
              <a:pathLst>
                <a:path w="1535" h="1535" extrusionOk="0">
                  <a:moveTo>
                    <a:pt x="768" y="0"/>
                  </a:moveTo>
                  <a:cubicBezTo>
                    <a:pt x="334" y="0"/>
                    <a:pt x="1" y="334"/>
                    <a:pt x="1" y="767"/>
                  </a:cubicBezTo>
                  <a:cubicBezTo>
                    <a:pt x="1" y="1201"/>
                    <a:pt x="334" y="1535"/>
                    <a:pt x="768" y="1535"/>
                  </a:cubicBezTo>
                  <a:cubicBezTo>
                    <a:pt x="1201" y="1535"/>
                    <a:pt x="1535" y="1201"/>
                    <a:pt x="1535" y="767"/>
                  </a:cubicBezTo>
                  <a:cubicBezTo>
                    <a:pt x="1535" y="334"/>
                    <a:pt x="1201" y="0"/>
                    <a:pt x="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1649739" y="2078565"/>
              <a:ext cx="157069" cy="157025"/>
            </a:xfrm>
            <a:custGeom>
              <a:avLst/>
              <a:gdLst/>
              <a:ahLst/>
              <a:cxnLst/>
              <a:rect l="l" t="t" r="r" b="b"/>
              <a:pathLst>
                <a:path w="3537" h="3536" fill="none" extrusionOk="0">
                  <a:moveTo>
                    <a:pt x="3537" y="1768"/>
                  </a:moveTo>
                  <a:cubicBezTo>
                    <a:pt x="3537" y="2735"/>
                    <a:pt x="2736" y="3536"/>
                    <a:pt x="1769" y="3536"/>
                  </a:cubicBezTo>
                  <a:cubicBezTo>
                    <a:pt x="801" y="3536"/>
                    <a:pt x="1" y="2735"/>
                    <a:pt x="1" y="1768"/>
                  </a:cubicBezTo>
                  <a:cubicBezTo>
                    <a:pt x="1" y="801"/>
                    <a:pt x="801" y="0"/>
                    <a:pt x="1769" y="0"/>
                  </a:cubicBezTo>
                  <a:cubicBezTo>
                    <a:pt x="2736" y="0"/>
                    <a:pt x="3537" y="801"/>
                    <a:pt x="3537" y="1768"/>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1903046" y="856465"/>
              <a:ext cx="77091" cy="78557"/>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1993417" y="1850443"/>
              <a:ext cx="77091" cy="78512"/>
            </a:xfrm>
            <a:custGeom>
              <a:avLst/>
              <a:gdLst/>
              <a:ahLst/>
              <a:cxnLst/>
              <a:rect l="l" t="t" r="r" b="b"/>
              <a:pathLst>
                <a:path w="1736" h="1768" fill="none" extrusionOk="0">
                  <a:moveTo>
                    <a:pt x="1735" y="901"/>
                  </a:moveTo>
                  <a:cubicBezTo>
                    <a:pt x="1735" y="1368"/>
                    <a:pt x="1335" y="1768"/>
                    <a:pt x="868" y="1768"/>
                  </a:cubicBezTo>
                  <a:cubicBezTo>
                    <a:pt x="368" y="1768"/>
                    <a:pt x="1" y="1368"/>
                    <a:pt x="1" y="901"/>
                  </a:cubicBezTo>
                  <a:cubicBezTo>
                    <a:pt x="1" y="400"/>
                    <a:pt x="368" y="0"/>
                    <a:pt x="868" y="0"/>
                  </a:cubicBezTo>
                  <a:cubicBezTo>
                    <a:pt x="1335" y="0"/>
                    <a:pt x="1735" y="400"/>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1494220" y="1034229"/>
              <a:ext cx="78557" cy="78557"/>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1633441" y="1251960"/>
              <a:ext cx="78557" cy="78557"/>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2085254" y="1758563"/>
              <a:ext cx="59328" cy="57819"/>
            </a:xfrm>
            <a:custGeom>
              <a:avLst/>
              <a:gdLst/>
              <a:ahLst/>
              <a:cxnLst/>
              <a:rect l="l" t="t" r="r" b="b"/>
              <a:pathLst>
                <a:path w="1336" h="1302" extrusionOk="0">
                  <a:moveTo>
                    <a:pt x="668" y="1"/>
                  </a:moveTo>
                  <a:cubicBezTo>
                    <a:pt x="301" y="1"/>
                    <a:pt x="1" y="301"/>
                    <a:pt x="1" y="668"/>
                  </a:cubicBezTo>
                  <a:cubicBezTo>
                    <a:pt x="1" y="1035"/>
                    <a:pt x="301" y="1302"/>
                    <a:pt x="668" y="1302"/>
                  </a:cubicBezTo>
                  <a:cubicBezTo>
                    <a:pt x="1035" y="1302"/>
                    <a:pt x="1335" y="1035"/>
                    <a:pt x="1335" y="668"/>
                  </a:cubicBezTo>
                  <a:cubicBezTo>
                    <a:pt x="1335" y="301"/>
                    <a:pt x="10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1723813" y="606095"/>
              <a:ext cx="148188" cy="146722"/>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1827507" y="3793612"/>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965262" y="4163573"/>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1863078" y="4249857"/>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1951940" y="4027641"/>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1923785" y="4355059"/>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1805303" y="3998909"/>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1968238" y="3850676"/>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2622975" y="2437025"/>
              <a:ext cx="392607" cy="2162716"/>
            </a:xfrm>
            <a:custGeom>
              <a:avLst/>
              <a:gdLst/>
              <a:ahLst/>
              <a:cxnLst/>
              <a:rect l="l" t="t" r="r" b="b"/>
              <a:pathLst>
                <a:path w="8841" h="33392" fill="none" extrusionOk="0">
                  <a:moveTo>
                    <a:pt x="4404" y="33391"/>
                  </a:moveTo>
                  <a:lnTo>
                    <a:pt x="4404" y="33391"/>
                  </a:lnTo>
                  <a:cubicBezTo>
                    <a:pt x="1969" y="33391"/>
                    <a:pt x="1" y="31423"/>
                    <a:pt x="1" y="28955"/>
                  </a:cubicBezTo>
                  <a:lnTo>
                    <a:pt x="1" y="0"/>
                  </a:lnTo>
                  <a:lnTo>
                    <a:pt x="8840" y="0"/>
                  </a:lnTo>
                  <a:lnTo>
                    <a:pt x="8840" y="28955"/>
                  </a:lnTo>
                  <a:cubicBezTo>
                    <a:pt x="8840" y="31423"/>
                    <a:pt x="6872" y="33391"/>
                    <a:pt x="4404" y="33391"/>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2688164" y="3245008"/>
              <a:ext cx="260761" cy="1276824"/>
            </a:xfrm>
            <a:custGeom>
              <a:avLst/>
              <a:gdLst/>
              <a:ahLst/>
              <a:cxnLst/>
              <a:rect l="l" t="t" r="r" b="b"/>
              <a:pathLst>
                <a:path w="5872" h="19082" extrusionOk="0">
                  <a:moveTo>
                    <a:pt x="0" y="1"/>
                  </a:moveTo>
                  <a:lnTo>
                    <a:pt x="0" y="16146"/>
                  </a:lnTo>
                  <a:cubicBezTo>
                    <a:pt x="0" y="17780"/>
                    <a:pt x="1335" y="19081"/>
                    <a:pt x="2936" y="19081"/>
                  </a:cubicBezTo>
                  <a:cubicBezTo>
                    <a:pt x="4570" y="19081"/>
                    <a:pt x="5871" y="17780"/>
                    <a:pt x="5871" y="16146"/>
                  </a:cubicBezTo>
                  <a:lnTo>
                    <a:pt x="5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2722227" y="3108069"/>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2859983" y="3478030"/>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2757798" y="3564314"/>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846660" y="3342098"/>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818505" y="3669516"/>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700023" y="3313366"/>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862958" y="3165133"/>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818505" y="2973248"/>
              <a:ext cx="44" cy="472585"/>
            </a:xfrm>
            <a:custGeom>
              <a:avLst/>
              <a:gdLst/>
              <a:ahLst/>
              <a:cxnLst/>
              <a:rect l="l" t="t" r="r" b="b"/>
              <a:pathLst>
                <a:path w="1" h="10642" fill="none" extrusionOk="0">
                  <a:moveTo>
                    <a:pt x="1" y="1"/>
                  </a:moveTo>
                  <a:lnTo>
                    <a:pt x="1" y="10642"/>
                  </a:lnTo>
                </a:path>
              </a:pathLst>
            </a:custGeom>
            <a:noFill/>
            <a:ln w="108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818505" y="2426633"/>
              <a:ext cx="44" cy="546656"/>
            </a:xfrm>
            <a:custGeom>
              <a:avLst/>
              <a:gdLst/>
              <a:ahLst/>
              <a:cxnLst/>
              <a:rect l="l" t="t" r="r" b="b"/>
              <a:pathLst>
                <a:path w="1" h="12310" fill="none" extrusionOk="0">
                  <a:moveTo>
                    <a:pt x="1" y="1"/>
                  </a:moveTo>
                  <a:lnTo>
                    <a:pt x="1" y="1231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2818505" y="1248985"/>
              <a:ext cx="44" cy="1177687"/>
            </a:xfrm>
            <a:custGeom>
              <a:avLst/>
              <a:gdLst/>
              <a:ahLst/>
              <a:cxnLst/>
              <a:rect l="l" t="t" r="r" b="b"/>
              <a:pathLst>
                <a:path w="1" h="26520" fill="none" extrusionOk="0">
                  <a:moveTo>
                    <a:pt x="1" y="1"/>
                  </a:moveTo>
                  <a:lnTo>
                    <a:pt x="1" y="2652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2551876" y="998659"/>
              <a:ext cx="268177" cy="266667"/>
            </a:xfrm>
            <a:custGeom>
              <a:avLst/>
              <a:gdLst/>
              <a:ahLst/>
              <a:cxnLst/>
              <a:rect l="l" t="t" r="r" b="b"/>
              <a:pathLst>
                <a:path w="6039" h="6005" extrusionOk="0">
                  <a:moveTo>
                    <a:pt x="34" y="1"/>
                  </a:moveTo>
                  <a:lnTo>
                    <a:pt x="34" y="67"/>
                  </a:lnTo>
                  <a:cubicBezTo>
                    <a:pt x="1" y="601"/>
                    <a:pt x="34" y="2302"/>
                    <a:pt x="1235" y="3837"/>
                  </a:cubicBezTo>
                  <a:cubicBezTo>
                    <a:pt x="1268" y="3903"/>
                    <a:pt x="1335" y="3970"/>
                    <a:pt x="1368" y="4037"/>
                  </a:cubicBezTo>
                  <a:cubicBezTo>
                    <a:pt x="1435" y="4104"/>
                    <a:pt x="1502" y="4170"/>
                    <a:pt x="1568" y="4237"/>
                  </a:cubicBezTo>
                  <a:cubicBezTo>
                    <a:pt x="1602" y="4304"/>
                    <a:pt x="1668" y="4370"/>
                    <a:pt x="1735" y="4437"/>
                  </a:cubicBezTo>
                  <a:cubicBezTo>
                    <a:pt x="1835" y="4504"/>
                    <a:pt x="1902" y="4571"/>
                    <a:pt x="2002" y="4671"/>
                  </a:cubicBezTo>
                  <a:cubicBezTo>
                    <a:pt x="2069" y="4704"/>
                    <a:pt x="2169" y="4804"/>
                    <a:pt x="2236" y="4837"/>
                  </a:cubicBezTo>
                  <a:cubicBezTo>
                    <a:pt x="3170" y="5538"/>
                    <a:pt x="4170" y="5838"/>
                    <a:pt x="4937" y="5938"/>
                  </a:cubicBezTo>
                  <a:cubicBezTo>
                    <a:pt x="5038" y="5938"/>
                    <a:pt x="5138" y="5972"/>
                    <a:pt x="5238" y="5972"/>
                  </a:cubicBezTo>
                  <a:cubicBezTo>
                    <a:pt x="5571" y="6005"/>
                    <a:pt x="5838" y="6005"/>
                    <a:pt x="5972" y="6005"/>
                  </a:cubicBezTo>
                  <a:lnTo>
                    <a:pt x="6038" y="6005"/>
                  </a:lnTo>
                  <a:cubicBezTo>
                    <a:pt x="6038" y="5972"/>
                    <a:pt x="6038" y="5938"/>
                    <a:pt x="6038" y="5905"/>
                  </a:cubicBezTo>
                  <a:cubicBezTo>
                    <a:pt x="6038" y="5738"/>
                    <a:pt x="6038" y="5404"/>
                    <a:pt x="5972" y="4937"/>
                  </a:cubicBezTo>
                  <a:cubicBezTo>
                    <a:pt x="5972" y="4871"/>
                    <a:pt x="5972" y="4771"/>
                    <a:pt x="5938" y="4704"/>
                  </a:cubicBezTo>
                  <a:cubicBezTo>
                    <a:pt x="5771" y="3770"/>
                    <a:pt x="5338" y="2569"/>
                    <a:pt x="4304" y="1568"/>
                  </a:cubicBezTo>
                  <a:cubicBezTo>
                    <a:pt x="4237" y="1502"/>
                    <a:pt x="4170" y="1435"/>
                    <a:pt x="4104" y="1402"/>
                  </a:cubicBezTo>
                  <a:cubicBezTo>
                    <a:pt x="4104" y="1368"/>
                    <a:pt x="4104" y="1368"/>
                    <a:pt x="4070" y="1368"/>
                  </a:cubicBezTo>
                  <a:cubicBezTo>
                    <a:pt x="3837" y="1168"/>
                    <a:pt x="3637" y="1001"/>
                    <a:pt x="3403" y="868"/>
                  </a:cubicBezTo>
                  <a:cubicBezTo>
                    <a:pt x="3270" y="768"/>
                    <a:pt x="3103" y="701"/>
                    <a:pt x="2969" y="634"/>
                  </a:cubicBezTo>
                  <a:cubicBezTo>
                    <a:pt x="2236" y="267"/>
                    <a:pt x="1535" y="101"/>
                    <a:pt x="1001" y="34"/>
                  </a:cubicBezTo>
                  <a:cubicBezTo>
                    <a:pt x="768" y="1"/>
                    <a:pt x="56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640782" y="1201602"/>
              <a:ext cx="143703" cy="62259"/>
            </a:xfrm>
            <a:custGeom>
              <a:avLst/>
              <a:gdLst/>
              <a:ahLst/>
              <a:cxnLst/>
              <a:rect l="l" t="t" r="r" b="b"/>
              <a:pathLst>
                <a:path w="3236" h="1402" extrusionOk="0">
                  <a:moveTo>
                    <a:pt x="701" y="1"/>
                  </a:moveTo>
                  <a:cubicBezTo>
                    <a:pt x="467" y="1"/>
                    <a:pt x="234" y="34"/>
                    <a:pt x="0" y="67"/>
                  </a:cubicBezTo>
                  <a:cubicBezTo>
                    <a:pt x="67" y="134"/>
                    <a:pt x="167" y="201"/>
                    <a:pt x="234" y="267"/>
                  </a:cubicBezTo>
                  <a:cubicBezTo>
                    <a:pt x="400" y="267"/>
                    <a:pt x="534" y="234"/>
                    <a:pt x="701" y="234"/>
                  </a:cubicBezTo>
                  <a:cubicBezTo>
                    <a:pt x="1635" y="234"/>
                    <a:pt x="2468" y="701"/>
                    <a:pt x="2935" y="1368"/>
                  </a:cubicBezTo>
                  <a:cubicBezTo>
                    <a:pt x="3036" y="1368"/>
                    <a:pt x="3136" y="1402"/>
                    <a:pt x="3236" y="1402"/>
                  </a:cubicBezTo>
                  <a:cubicBezTo>
                    <a:pt x="2735" y="568"/>
                    <a:pt x="1801" y="1"/>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2725203" y="1060874"/>
              <a:ext cx="91879" cy="158535"/>
            </a:xfrm>
            <a:custGeom>
              <a:avLst/>
              <a:gdLst/>
              <a:ahLst/>
              <a:cxnLst/>
              <a:rect l="l" t="t" r="r" b="b"/>
              <a:pathLst>
                <a:path w="2069" h="3570" extrusionOk="0">
                  <a:moveTo>
                    <a:pt x="201" y="1"/>
                  </a:moveTo>
                  <a:cubicBezTo>
                    <a:pt x="67" y="301"/>
                    <a:pt x="0" y="668"/>
                    <a:pt x="0" y="1035"/>
                  </a:cubicBezTo>
                  <a:cubicBezTo>
                    <a:pt x="0" y="2236"/>
                    <a:pt x="868" y="3236"/>
                    <a:pt x="2069" y="3570"/>
                  </a:cubicBezTo>
                  <a:cubicBezTo>
                    <a:pt x="2069" y="3470"/>
                    <a:pt x="2035" y="3370"/>
                    <a:pt x="2035" y="3303"/>
                  </a:cubicBezTo>
                  <a:cubicBezTo>
                    <a:pt x="968" y="2969"/>
                    <a:pt x="234" y="2069"/>
                    <a:pt x="234" y="1035"/>
                  </a:cubicBezTo>
                  <a:cubicBezTo>
                    <a:pt x="234" y="734"/>
                    <a:pt x="301" y="434"/>
                    <a:pt x="401" y="167"/>
                  </a:cubicBezTo>
                  <a:cubicBezTo>
                    <a:pt x="334" y="101"/>
                    <a:pt x="267" y="34"/>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21508" y="1026813"/>
              <a:ext cx="91879" cy="168926"/>
            </a:xfrm>
            <a:custGeom>
              <a:avLst/>
              <a:gdLst/>
              <a:ahLst/>
              <a:cxnLst/>
              <a:rect l="l" t="t" r="r" b="b"/>
              <a:pathLst>
                <a:path w="2069" h="3804" extrusionOk="0">
                  <a:moveTo>
                    <a:pt x="1401" y="0"/>
                  </a:moveTo>
                  <a:lnTo>
                    <a:pt x="1401" y="0"/>
                  </a:lnTo>
                  <a:cubicBezTo>
                    <a:pt x="1668" y="367"/>
                    <a:pt x="1835" y="834"/>
                    <a:pt x="1835" y="1301"/>
                  </a:cubicBezTo>
                  <a:cubicBezTo>
                    <a:pt x="1835" y="2402"/>
                    <a:pt x="1068" y="3303"/>
                    <a:pt x="0" y="3603"/>
                  </a:cubicBezTo>
                  <a:cubicBezTo>
                    <a:pt x="34" y="3670"/>
                    <a:pt x="100" y="3736"/>
                    <a:pt x="167" y="3803"/>
                  </a:cubicBezTo>
                  <a:cubicBezTo>
                    <a:pt x="1268" y="3436"/>
                    <a:pt x="2069" y="2469"/>
                    <a:pt x="2069" y="1301"/>
                  </a:cubicBezTo>
                  <a:cubicBezTo>
                    <a:pt x="2069" y="934"/>
                    <a:pt x="2002" y="567"/>
                    <a:pt x="1835" y="234"/>
                  </a:cubicBezTo>
                  <a:cubicBezTo>
                    <a:pt x="1668" y="134"/>
                    <a:pt x="1535" y="67"/>
                    <a:pt x="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2569639" y="998659"/>
              <a:ext cx="80067" cy="179273"/>
            </a:xfrm>
            <a:custGeom>
              <a:avLst/>
              <a:gdLst/>
              <a:ahLst/>
              <a:cxnLst/>
              <a:rect l="l" t="t" r="r" b="b"/>
              <a:pathLst>
                <a:path w="1803" h="4037" extrusionOk="0">
                  <a:moveTo>
                    <a:pt x="1" y="1"/>
                  </a:moveTo>
                  <a:cubicBezTo>
                    <a:pt x="935" y="368"/>
                    <a:pt x="1569" y="1201"/>
                    <a:pt x="1569" y="2169"/>
                  </a:cubicBezTo>
                  <a:cubicBezTo>
                    <a:pt x="1569" y="2836"/>
                    <a:pt x="1268" y="3403"/>
                    <a:pt x="835" y="3837"/>
                  </a:cubicBezTo>
                  <a:cubicBezTo>
                    <a:pt x="868" y="3903"/>
                    <a:pt x="935" y="3970"/>
                    <a:pt x="968" y="4037"/>
                  </a:cubicBezTo>
                  <a:cubicBezTo>
                    <a:pt x="1502" y="3570"/>
                    <a:pt x="1802" y="2903"/>
                    <a:pt x="1802" y="2202"/>
                  </a:cubicBezTo>
                  <a:cubicBezTo>
                    <a:pt x="1802" y="1302"/>
                    <a:pt x="1335" y="501"/>
                    <a:pt x="601" y="34"/>
                  </a:cubicBezTo>
                  <a:cubicBezTo>
                    <a:pt x="368" y="1"/>
                    <a:pt x="16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2553341" y="998659"/>
              <a:ext cx="266711" cy="266667"/>
            </a:xfrm>
            <a:custGeom>
              <a:avLst/>
              <a:gdLst/>
              <a:ahLst/>
              <a:cxnLst/>
              <a:rect l="l" t="t" r="r" b="b"/>
              <a:pathLst>
                <a:path w="6006" h="6005" extrusionOk="0">
                  <a:moveTo>
                    <a:pt x="1" y="1"/>
                  </a:moveTo>
                  <a:lnTo>
                    <a:pt x="1" y="67"/>
                  </a:lnTo>
                  <a:lnTo>
                    <a:pt x="5939" y="6005"/>
                  </a:lnTo>
                  <a:lnTo>
                    <a:pt x="6005" y="6005"/>
                  </a:lnTo>
                  <a:cubicBezTo>
                    <a:pt x="6005" y="5972"/>
                    <a:pt x="6005" y="5938"/>
                    <a:pt x="6005" y="5905"/>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446716" y="1500821"/>
              <a:ext cx="373334" cy="373334"/>
            </a:xfrm>
            <a:custGeom>
              <a:avLst/>
              <a:gdLst/>
              <a:ahLst/>
              <a:cxnLst/>
              <a:rect l="l" t="t" r="r" b="b"/>
              <a:pathLst>
                <a:path w="8407" h="8407" extrusionOk="0">
                  <a:moveTo>
                    <a:pt x="34" y="1"/>
                  </a:moveTo>
                  <a:lnTo>
                    <a:pt x="34" y="101"/>
                  </a:lnTo>
                  <a:cubicBezTo>
                    <a:pt x="0" y="835"/>
                    <a:pt x="0" y="3236"/>
                    <a:pt x="1701" y="5371"/>
                  </a:cubicBezTo>
                  <a:cubicBezTo>
                    <a:pt x="1768" y="5471"/>
                    <a:pt x="1835" y="5538"/>
                    <a:pt x="1902" y="5638"/>
                  </a:cubicBezTo>
                  <a:cubicBezTo>
                    <a:pt x="1968" y="5738"/>
                    <a:pt x="2068" y="5805"/>
                    <a:pt x="2135" y="5905"/>
                  </a:cubicBezTo>
                  <a:cubicBezTo>
                    <a:pt x="2235" y="6005"/>
                    <a:pt x="2302" y="6072"/>
                    <a:pt x="2402" y="6172"/>
                  </a:cubicBezTo>
                  <a:cubicBezTo>
                    <a:pt x="2535" y="6305"/>
                    <a:pt x="2635" y="6405"/>
                    <a:pt x="2769" y="6505"/>
                  </a:cubicBezTo>
                  <a:cubicBezTo>
                    <a:pt x="2869" y="6605"/>
                    <a:pt x="3002" y="6672"/>
                    <a:pt x="3102" y="6772"/>
                  </a:cubicBezTo>
                  <a:cubicBezTo>
                    <a:pt x="4403" y="7740"/>
                    <a:pt x="5804" y="8140"/>
                    <a:pt x="6838" y="8307"/>
                  </a:cubicBezTo>
                  <a:cubicBezTo>
                    <a:pt x="7005" y="8307"/>
                    <a:pt x="7139" y="8340"/>
                    <a:pt x="7272" y="8340"/>
                  </a:cubicBezTo>
                  <a:cubicBezTo>
                    <a:pt x="7739" y="8407"/>
                    <a:pt x="8106" y="8407"/>
                    <a:pt x="8306" y="8407"/>
                  </a:cubicBezTo>
                  <a:lnTo>
                    <a:pt x="8406" y="8407"/>
                  </a:lnTo>
                  <a:lnTo>
                    <a:pt x="8406" y="8373"/>
                  </a:lnTo>
                  <a:cubicBezTo>
                    <a:pt x="8406" y="8340"/>
                    <a:pt x="8406" y="8307"/>
                    <a:pt x="8406" y="8273"/>
                  </a:cubicBezTo>
                  <a:cubicBezTo>
                    <a:pt x="8406" y="8006"/>
                    <a:pt x="8406" y="7539"/>
                    <a:pt x="8340" y="6906"/>
                  </a:cubicBezTo>
                  <a:cubicBezTo>
                    <a:pt x="8306" y="6806"/>
                    <a:pt x="8306" y="6672"/>
                    <a:pt x="8273" y="6572"/>
                  </a:cubicBezTo>
                  <a:cubicBezTo>
                    <a:pt x="8039" y="5271"/>
                    <a:pt x="7439" y="3603"/>
                    <a:pt x="5971" y="2202"/>
                  </a:cubicBezTo>
                  <a:cubicBezTo>
                    <a:pt x="5904" y="2102"/>
                    <a:pt x="5804" y="2035"/>
                    <a:pt x="5738" y="1935"/>
                  </a:cubicBezTo>
                  <a:cubicBezTo>
                    <a:pt x="5704" y="1935"/>
                    <a:pt x="5671" y="1902"/>
                    <a:pt x="5671" y="1902"/>
                  </a:cubicBezTo>
                  <a:cubicBezTo>
                    <a:pt x="5337" y="1635"/>
                    <a:pt x="5037" y="1402"/>
                    <a:pt x="4737" y="1202"/>
                  </a:cubicBezTo>
                  <a:lnTo>
                    <a:pt x="4704" y="1202"/>
                  </a:lnTo>
                  <a:cubicBezTo>
                    <a:pt x="4503" y="1068"/>
                    <a:pt x="4303" y="968"/>
                    <a:pt x="4137" y="868"/>
                  </a:cubicBezTo>
                  <a:cubicBezTo>
                    <a:pt x="3102" y="368"/>
                    <a:pt x="2135" y="134"/>
                    <a:pt x="1368" y="34"/>
                  </a:cubicBezTo>
                  <a:cubicBezTo>
                    <a:pt x="1068" y="1"/>
                    <a:pt x="767"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2569639" y="1783743"/>
              <a:ext cx="200056" cy="87483"/>
            </a:xfrm>
            <a:custGeom>
              <a:avLst/>
              <a:gdLst/>
              <a:ahLst/>
              <a:cxnLst/>
              <a:rect l="l" t="t" r="r" b="b"/>
              <a:pathLst>
                <a:path w="4505" h="1970" extrusionOk="0">
                  <a:moveTo>
                    <a:pt x="968" y="1"/>
                  </a:moveTo>
                  <a:cubicBezTo>
                    <a:pt x="635" y="1"/>
                    <a:pt x="301" y="68"/>
                    <a:pt x="1" y="134"/>
                  </a:cubicBezTo>
                  <a:cubicBezTo>
                    <a:pt x="101" y="201"/>
                    <a:pt x="234" y="301"/>
                    <a:pt x="334" y="401"/>
                  </a:cubicBezTo>
                  <a:cubicBezTo>
                    <a:pt x="535" y="368"/>
                    <a:pt x="735" y="335"/>
                    <a:pt x="968" y="335"/>
                  </a:cubicBezTo>
                  <a:cubicBezTo>
                    <a:pt x="2269" y="335"/>
                    <a:pt x="3437" y="968"/>
                    <a:pt x="4070" y="1936"/>
                  </a:cubicBezTo>
                  <a:cubicBezTo>
                    <a:pt x="4237" y="1936"/>
                    <a:pt x="4371" y="1969"/>
                    <a:pt x="4504" y="1969"/>
                  </a:cubicBezTo>
                  <a:cubicBezTo>
                    <a:pt x="3837" y="802"/>
                    <a:pt x="2503" y="1"/>
                    <a:pt x="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2686700" y="1586750"/>
              <a:ext cx="128915" cy="220750"/>
            </a:xfrm>
            <a:custGeom>
              <a:avLst/>
              <a:gdLst/>
              <a:ahLst/>
              <a:cxnLst/>
              <a:rect l="l" t="t" r="r" b="b"/>
              <a:pathLst>
                <a:path w="2903" h="4971" extrusionOk="0">
                  <a:moveTo>
                    <a:pt x="300" y="0"/>
                  </a:moveTo>
                  <a:cubicBezTo>
                    <a:pt x="100" y="434"/>
                    <a:pt x="0" y="934"/>
                    <a:pt x="0" y="1435"/>
                  </a:cubicBezTo>
                  <a:cubicBezTo>
                    <a:pt x="0" y="3136"/>
                    <a:pt x="1234" y="4537"/>
                    <a:pt x="2902" y="4971"/>
                  </a:cubicBezTo>
                  <a:cubicBezTo>
                    <a:pt x="2902" y="4871"/>
                    <a:pt x="2869" y="4737"/>
                    <a:pt x="2869" y="4604"/>
                  </a:cubicBezTo>
                  <a:cubicBezTo>
                    <a:pt x="1401" y="4170"/>
                    <a:pt x="334" y="2936"/>
                    <a:pt x="334" y="1435"/>
                  </a:cubicBezTo>
                  <a:cubicBezTo>
                    <a:pt x="334" y="1034"/>
                    <a:pt x="400" y="601"/>
                    <a:pt x="567" y="234"/>
                  </a:cubicBezTo>
                  <a:cubicBezTo>
                    <a:pt x="500" y="167"/>
                    <a:pt x="400" y="67"/>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2541529" y="1539323"/>
              <a:ext cx="130380" cy="235582"/>
            </a:xfrm>
            <a:custGeom>
              <a:avLst/>
              <a:gdLst/>
              <a:ahLst/>
              <a:cxnLst/>
              <a:rect l="l" t="t" r="r" b="b"/>
              <a:pathLst>
                <a:path w="2936" h="5305" extrusionOk="0">
                  <a:moveTo>
                    <a:pt x="1968" y="1"/>
                  </a:moveTo>
                  <a:lnTo>
                    <a:pt x="1968" y="1"/>
                  </a:lnTo>
                  <a:cubicBezTo>
                    <a:pt x="2368" y="535"/>
                    <a:pt x="2602" y="1168"/>
                    <a:pt x="2602" y="1836"/>
                  </a:cubicBezTo>
                  <a:cubicBezTo>
                    <a:pt x="2602" y="3337"/>
                    <a:pt x="1501" y="4604"/>
                    <a:pt x="0" y="5038"/>
                  </a:cubicBezTo>
                  <a:cubicBezTo>
                    <a:pt x="100" y="5138"/>
                    <a:pt x="167" y="5238"/>
                    <a:pt x="267" y="5305"/>
                  </a:cubicBezTo>
                  <a:cubicBezTo>
                    <a:pt x="1835" y="4804"/>
                    <a:pt x="2936" y="3437"/>
                    <a:pt x="2936" y="1836"/>
                  </a:cubicBezTo>
                  <a:cubicBezTo>
                    <a:pt x="2936" y="1302"/>
                    <a:pt x="2802" y="802"/>
                    <a:pt x="2569" y="335"/>
                  </a:cubicBezTo>
                  <a:cubicBezTo>
                    <a:pt x="2368" y="201"/>
                    <a:pt x="2168" y="101"/>
                    <a:pt x="1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a:off x="2470386" y="1500821"/>
              <a:ext cx="112662" cy="250414"/>
            </a:xfrm>
            <a:custGeom>
              <a:avLst/>
              <a:gdLst/>
              <a:ahLst/>
              <a:cxnLst/>
              <a:rect l="l" t="t" r="r" b="b"/>
              <a:pathLst>
                <a:path w="2537" h="5639" extrusionOk="0">
                  <a:moveTo>
                    <a:pt x="1" y="1"/>
                  </a:moveTo>
                  <a:cubicBezTo>
                    <a:pt x="1302" y="501"/>
                    <a:pt x="2203" y="1669"/>
                    <a:pt x="2203" y="3036"/>
                  </a:cubicBezTo>
                  <a:cubicBezTo>
                    <a:pt x="2203" y="3937"/>
                    <a:pt x="1802" y="4771"/>
                    <a:pt x="1168" y="5371"/>
                  </a:cubicBezTo>
                  <a:cubicBezTo>
                    <a:pt x="1235" y="5471"/>
                    <a:pt x="1302" y="5538"/>
                    <a:pt x="1369" y="5638"/>
                  </a:cubicBezTo>
                  <a:cubicBezTo>
                    <a:pt x="2069" y="4971"/>
                    <a:pt x="2536" y="4037"/>
                    <a:pt x="2536" y="3036"/>
                  </a:cubicBezTo>
                  <a:cubicBezTo>
                    <a:pt x="2536" y="1802"/>
                    <a:pt x="1869" y="701"/>
                    <a:pt x="835" y="34"/>
                  </a:cubicBezTo>
                  <a:cubicBezTo>
                    <a:pt x="501" y="1"/>
                    <a:pt x="23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a:off x="2446716" y="1500821"/>
              <a:ext cx="373334" cy="373334"/>
            </a:xfrm>
            <a:custGeom>
              <a:avLst/>
              <a:gdLst/>
              <a:ahLst/>
              <a:cxnLst/>
              <a:rect l="l" t="t" r="r" b="b"/>
              <a:pathLst>
                <a:path w="8407" h="8407" extrusionOk="0">
                  <a:moveTo>
                    <a:pt x="34" y="1"/>
                  </a:moveTo>
                  <a:lnTo>
                    <a:pt x="0" y="101"/>
                  </a:lnTo>
                  <a:lnTo>
                    <a:pt x="8306" y="8407"/>
                  </a:lnTo>
                  <a:lnTo>
                    <a:pt x="8373" y="8407"/>
                  </a:lnTo>
                  <a:lnTo>
                    <a:pt x="8406" y="8373"/>
                  </a:lnTo>
                  <a:cubicBezTo>
                    <a:pt x="8406" y="8340"/>
                    <a:pt x="8406" y="8307"/>
                    <a:pt x="8406" y="8273"/>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2824456" y="1305294"/>
              <a:ext cx="128915" cy="220750"/>
            </a:xfrm>
            <a:custGeom>
              <a:avLst/>
              <a:gdLst/>
              <a:ahLst/>
              <a:cxnLst/>
              <a:rect l="l" t="t" r="r" b="b"/>
              <a:pathLst>
                <a:path w="2903" h="4971" extrusionOk="0">
                  <a:moveTo>
                    <a:pt x="2602" y="1"/>
                  </a:moveTo>
                  <a:cubicBezTo>
                    <a:pt x="2502" y="67"/>
                    <a:pt x="2402" y="167"/>
                    <a:pt x="2335" y="234"/>
                  </a:cubicBezTo>
                  <a:cubicBezTo>
                    <a:pt x="2502" y="634"/>
                    <a:pt x="2569" y="1035"/>
                    <a:pt x="2569" y="1435"/>
                  </a:cubicBezTo>
                  <a:cubicBezTo>
                    <a:pt x="2569" y="2936"/>
                    <a:pt x="1501" y="4170"/>
                    <a:pt x="34" y="4604"/>
                  </a:cubicBezTo>
                  <a:cubicBezTo>
                    <a:pt x="34" y="4737"/>
                    <a:pt x="0" y="4871"/>
                    <a:pt x="0" y="4971"/>
                  </a:cubicBezTo>
                  <a:cubicBezTo>
                    <a:pt x="1668" y="4537"/>
                    <a:pt x="2902" y="3136"/>
                    <a:pt x="2902" y="1435"/>
                  </a:cubicBezTo>
                  <a:cubicBezTo>
                    <a:pt x="2902" y="935"/>
                    <a:pt x="2802" y="434"/>
                    <a:pt x="2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2820015" y="1963017"/>
              <a:ext cx="268132" cy="266667"/>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2855542" y="2165960"/>
              <a:ext cx="143747" cy="6225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2822946" y="2023722"/>
              <a:ext cx="91924" cy="158579"/>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2926640" y="1989661"/>
              <a:ext cx="91924" cy="168926"/>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2990366" y="1963017"/>
              <a:ext cx="80022" cy="179273"/>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2820015" y="1963017"/>
              <a:ext cx="266667" cy="266667"/>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2722227" y="3793612"/>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2859983" y="4163573"/>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2757798" y="4249857"/>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2846660" y="4027641"/>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2818505" y="4355059"/>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2700023" y="3998909"/>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2862958" y="3850676"/>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345227" y="3374059"/>
              <a:ext cx="78557" cy="80022"/>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3143745" y="3464384"/>
              <a:ext cx="80067" cy="8006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3514112" y="3097044"/>
              <a:ext cx="151119" cy="15111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416325" y="2523740"/>
              <a:ext cx="124474" cy="125984"/>
            </a:xfrm>
            <a:custGeom>
              <a:avLst/>
              <a:gdLst/>
              <a:ahLst/>
              <a:cxnLst/>
              <a:rect l="l" t="t" r="r" b="b"/>
              <a:pathLst>
                <a:path w="2803" h="2837" extrusionOk="0">
                  <a:moveTo>
                    <a:pt x="1402" y="1"/>
                  </a:moveTo>
                  <a:cubicBezTo>
                    <a:pt x="634" y="1"/>
                    <a:pt x="1" y="635"/>
                    <a:pt x="1" y="1402"/>
                  </a:cubicBezTo>
                  <a:cubicBezTo>
                    <a:pt x="1" y="2203"/>
                    <a:pt x="634" y="2836"/>
                    <a:pt x="1402" y="2836"/>
                  </a:cubicBezTo>
                  <a:cubicBezTo>
                    <a:pt x="2169" y="2836"/>
                    <a:pt x="2803" y="2203"/>
                    <a:pt x="2803" y="1402"/>
                  </a:cubicBezTo>
                  <a:cubicBezTo>
                    <a:pt x="2803" y="635"/>
                    <a:pt x="2169" y="1"/>
                    <a:pt x="1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rot="899912" flipH="1">
              <a:off x="3201727" y="1398727"/>
              <a:ext cx="78558" cy="78558"/>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rot="899912" flipH="1">
              <a:off x="3010896" y="1573007"/>
              <a:ext cx="78558" cy="78558"/>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rot="1649297">
              <a:off x="2869013" y="1023364"/>
              <a:ext cx="157073" cy="157073"/>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rot="1649297">
              <a:off x="2627044" y="776484"/>
              <a:ext cx="77093" cy="78559"/>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067368" y="543751"/>
              <a:ext cx="91934" cy="91025"/>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1138659" y="1212709"/>
              <a:ext cx="157069" cy="157069"/>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0317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Models</a:t>
            </a:r>
            <a:r>
              <a:rPr lang="en" dirty="0">
                <a:solidFill>
                  <a:schemeClr val="dk2"/>
                </a:solidFill>
              </a:rPr>
              <a:t> </a:t>
            </a:r>
            <a:r>
              <a:rPr lang="en" dirty="0"/>
              <a:t>Used [Deep Learning]</a:t>
            </a:r>
            <a:endParaRPr dirty="0">
              <a:solidFill>
                <a:schemeClr val="dk2"/>
              </a:solidFill>
            </a:endParaRPr>
          </a:p>
        </p:txBody>
      </p:sp>
      <p:sp>
        <p:nvSpPr>
          <p:cNvPr id="1473" name="Google Shape;1473;p3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solidFill>
                  <a:schemeClr val="accent4"/>
                </a:solidFill>
              </a:rPr>
              <a:t>1. </a:t>
            </a:r>
            <a:r>
              <a:rPr lang="en-US" sz="1800" dirty="0" err="1">
                <a:solidFill>
                  <a:schemeClr val="accent4"/>
                </a:solidFill>
              </a:rPr>
              <a:t>ProtBERT</a:t>
            </a:r>
            <a:r>
              <a:rPr lang="en-US" sz="1800" dirty="0">
                <a:solidFill>
                  <a:schemeClr val="accent4"/>
                </a:solidFill>
              </a:rPr>
              <a:t>:  </a:t>
            </a:r>
            <a:r>
              <a:rPr lang="en-US" sz="1800" dirty="0" err="1">
                <a:solidFill>
                  <a:schemeClr val="accent4"/>
                </a:solidFill>
              </a:rPr>
              <a:t>ProteinBERT</a:t>
            </a:r>
            <a:r>
              <a:rPr lang="en-US" sz="1800" dirty="0">
                <a:solidFill>
                  <a:schemeClr val="accent4"/>
                </a:solidFill>
              </a:rPr>
              <a:t>, often abbreviated as </a:t>
            </a:r>
            <a:r>
              <a:rPr lang="en-US" sz="1800" dirty="0" err="1">
                <a:solidFill>
                  <a:schemeClr val="accent4"/>
                </a:solidFill>
              </a:rPr>
              <a:t>ProtBert</a:t>
            </a:r>
            <a:r>
              <a:rPr lang="en-US" sz="1800" dirty="0">
                <a:solidFill>
                  <a:schemeClr val="accent4"/>
                </a:solidFill>
              </a:rPr>
              <a:t>, is a variant of the popular BERT (Bidirectional Encoder Representations from Transformers) model designed specifically for the representation and analysis of protein sequences. </a:t>
            </a:r>
          </a:p>
          <a:p>
            <a:pPr marL="0" lvl="0" indent="0" algn="just" rtl="0">
              <a:spcBef>
                <a:spcPts val="0"/>
              </a:spcBef>
              <a:spcAft>
                <a:spcPts val="0"/>
              </a:spcAft>
              <a:buNone/>
            </a:pPr>
            <a:endParaRPr lang="en-US" sz="1800" dirty="0">
              <a:solidFill>
                <a:schemeClr val="accent4"/>
              </a:solidFill>
            </a:endParaRPr>
          </a:p>
          <a:p>
            <a:pPr marL="0" lvl="0" indent="0" algn="just" rtl="0">
              <a:spcBef>
                <a:spcPts val="0"/>
              </a:spcBef>
              <a:spcAft>
                <a:spcPts val="0"/>
              </a:spcAft>
              <a:buNone/>
            </a:pPr>
            <a:r>
              <a:rPr lang="en-US" sz="1800" dirty="0">
                <a:solidFill>
                  <a:schemeClr val="accent4"/>
                </a:solidFill>
              </a:rPr>
              <a:t>2. </a:t>
            </a:r>
            <a:r>
              <a:rPr lang="en-US" sz="1800" dirty="0" err="1">
                <a:solidFill>
                  <a:schemeClr val="accent4"/>
                </a:solidFill>
              </a:rPr>
              <a:t>DistilBERT</a:t>
            </a:r>
            <a:r>
              <a:rPr lang="en-US" sz="1800" dirty="0">
                <a:solidFill>
                  <a:schemeClr val="accent4"/>
                </a:solidFill>
              </a:rPr>
              <a:t>: </a:t>
            </a:r>
            <a:r>
              <a:rPr lang="en-US" sz="1800" dirty="0" err="1">
                <a:solidFill>
                  <a:schemeClr val="accent4"/>
                </a:solidFill>
              </a:rPr>
              <a:t>DistilBERT</a:t>
            </a:r>
            <a:r>
              <a:rPr lang="en-US" sz="1800" dirty="0">
                <a:solidFill>
                  <a:schemeClr val="accent4"/>
                </a:solidFill>
              </a:rPr>
              <a:t> is a distilled and smaller version of BERT (Bidirectional Encoder Representations from Transformers), designed to be more lightweight while preserving much of the original model's performance. It was introduced to address the computational cost associated with deploying large transformer models like BERT in real-world applications.</a:t>
            </a:r>
          </a:p>
        </p:txBody>
      </p:sp>
    </p:spTree>
    <p:extLst>
      <p:ext uri="{BB962C8B-B14F-4D97-AF65-F5344CB8AC3E}">
        <p14:creationId xmlns:p14="http://schemas.microsoft.com/office/powerpoint/2010/main" val="8138776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Models</a:t>
            </a:r>
            <a:r>
              <a:rPr lang="en" dirty="0">
                <a:solidFill>
                  <a:schemeClr val="dk2"/>
                </a:solidFill>
              </a:rPr>
              <a:t> </a:t>
            </a:r>
            <a:r>
              <a:rPr lang="en" dirty="0"/>
              <a:t>Used [Deep Learning]</a:t>
            </a:r>
            <a:endParaRPr dirty="0">
              <a:solidFill>
                <a:schemeClr val="dk2"/>
              </a:solidFill>
            </a:endParaRPr>
          </a:p>
        </p:txBody>
      </p:sp>
      <p:pic>
        <p:nvPicPr>
          <p:cNvPr id="7" name="Picture 6">
            <a:extLst>
              <a:ext uri="{FF2B5EF4-FFF2-40B4-BE49-F238E27FC236}">
                <a16:creationId xmlns:a16="http://schemas.microsoft.com/office/drawing/2014/main" id="{7638E8D5-BA14-3FD7-9B98-C37375BA9C2D}"/>
              </a:ext>
            </a:extLst>
          </p:cNvPr>
          <p:cNvPicPr>
            <a:picLocks noChangeAspect="1"/>
          </p:cNvPicPr>
          <p:nvPr/>
        </p:nvPicPr>
        <p:blipFill rotWithShape="1">
          <a:blip r:embed="rId3"/>
          <a:srcRect l="14632" b="20505"/>
          <a:stretch/>
        </p:blipFill>
        <p:spPr>
          <a:xfrm>
            <a:off x="2473618" y="3259511"/>
            <a:ext cx="4265621" cy="392850"/>
          </a:xfrm>
          <a:prstGeom prst="rect">
            <a:avLst/>
          </a:prstGeom>
        </p:spPr>
      </p:pic>
      <p:pic>
        <p:nvPicPr>
          <p:cNvPr id="9" name="Picture 8">
            <a:extLst>
              <a:ext uri="{FF2B5EF4-FFF2-40B4-BE49-F238E27FC236}">
                <a16:creationId xmlns:a16="http://schemas.microsoft.com/office/drawing/2014/main" id="{5370FD45-9BCB-1B1A-DE1F-1105534D0F6C}"/>
              </a:ext>
            </a:extLst>
          </p:cNvPr>
          <p:cNvPicPr>
            <a:picLocks noChangeAspect="1"/>
          </p:cNvPicPr>
          <p:nvPr/>
        </p:nvPicPr>
        <p:blipFill>
          <a:blip r:embed="rId4"/>
          <a:stretch>
            <a:fillRect/>
          </a:stretch>
        </p:blipFill>
        <p:spPr>
          <a:xfrm>
            <a:off x="2439189" y="1346785"/>
            <a:ext cx="4334480" cy="340780"/>
          </a:xfrm>
          <a:prstGeom prst="rect">
            <a:avLst/>
          </a:prstGeom>
        </p:spPr>
      </p:pic>
      <p:sp>
        <p:nvSpPr>
          <p:cNvPr id="10" name="TextBox 9">
            <a:extLst>
              <a:ext uri="{FF2B5EF4-FFF2-40B4-BE49-F238E27FC236}">
                <a16:creationId xmlns:a16="http://schemas.microsoft.com/office/drawing/2014/main" id="{D740BB84-B2BC-F881-AC6E-CB8BD9CAE3CF}"/>
              </a:ext>
            </a:extLst>
          </p:cNvPr>
          <p:cNvSpPr txBox="1"/>
          <p:nvPr/>
        </p:nvSpPr>
        <p:spPr>
          <a:xfrm>
            <a:off x="3362811" y="1734792"/>
            <a:ext cx="2903387" cy="307777"/>
          </a:xfrm>
          <a:prstGeom prst="rect">
            <a:avLst/>
          </a:prstGeom>
          <a:noFill/>
        </p:spPr>
        <p:txBody>
          <a:bodyPr wrap="square" rtlCol="0">
            <a:spAutoFit/>
          </a:bodyPr>
          <a:lstStyle/>
          <a:p>
            <a:r>
              <a:rPr lang="en-IN" dirty="0"/>
              <a:t>Before data augmentation</a:t>
            </a:r>
          </a:p>
        </p:txBody>
      </p:sp>
      <p:sp>
        <p:nvSpPr>
          <p:cNvPr id="11" name="TextBox 10">
            <a:extLst>
              <a:ext uri="{FF2B5EF4-FFF2-40B4-BE49-F238E27FC236}">
                <a16:creationId xmlns:a16="http://schemas.microsoft.com/office/drawing/2014/main" id="{0B2D01D9-92D0-ACDA-7825-54B2F9EEAFC0}"/>
              </a:ext>
            </a:extLst>
          </p:cNvPr>
          <p:cNvSpPr txBox="1"/>
          <p:nvPr/>
        </p:nvSpPr>
        <p:spPr>
          <a:xfrm>
            <a:off x="3429557" y="3743255"/>
            <a:ext cx="2903387" cy="307777"/>
          </a:xfrm>
          <a:prstGeom prst="rect">
            <a:avLst/>
          </a:prstGeom>
          <a:noFill/>
        </p:spPr>
        <p:txBody>
          <a:bodyPr wrap="square" rtlCol="0">
            <a:spAutoFit/>
          </a:bodyPr>
          <a:lstStyle/>
          <a:p>
            <a:r>
              <a:rPr lang="en-IN" dirty="0"/>
              <a:t>After data augmentation</a:t>
            </a:r>
          </a:p>
        </p:txBody>
      </p:sp>
    </p:spTree>
    <p:extLst>
      <p:ext uri="{BB962C8B-B14F-4D97-AF65-F5344CB8AC3E}">
        <p14:creationId xmlns:p14="http://schemas.microsoft.com/office/powerpoint/2010/main" val="3938517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Models</a:t>
            </a:r>
            <a:r>
              <a:rPr lang="en" dirty="0">
                <a:solidFill>
                  <a:schemeClr val="dk2"/>
                </a:solidFill>
              </a:rPr>
              <a:t> </a:t>
            </a:r>
            <a:r>
              <a:rPr lang="en" dirty="0"/>
              <a:t>Used [Traditional ML]</a:t>
            </a:r>
            <a:endParaRPr dirty="0">
              <a:solidFill>
                <a:schemeClr val="dk2"/>
              </a:solidFill>
            </a:endParaRPr>
          </a:p>
        </p:txBody>
      </p:sp>
      <p:sp>
        <p:nvSpPr>
          <p:cNvPr id="1473" name="Google Shape;1473;p33"/>
          <p:cNvSpPr txBox="1">
            <a:spLocks noGrp="1"/>
          </p:cNvSpPr>
          <p:nvPr>
            <p:ph type="body" idx="1"/>
          </p:nvPr>
        </p:nvSpPr>
        <p:spPr>
          <a:xfrm>
            <a:off x="720000" y="1322538"/>
            <a:ext cx="7704000" cy="3416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Support Vector Machine (SVM)</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K nearest neighbor (KNN)</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Naive Bayes (NB)</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Decision Tree (DT)</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Random Forest (RF)</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Multi-Layer perceptron (MLP)</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Ada Boost (ADA)</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Logistic Regression (LR)</a:t>
            </a:r>
          </a:p>
          <a:p>
            <a:pPr marL="285750" lvl="0" indent="-285750" algn="just" rtl="0">
              <a:spcBef>
                <a:spcPts val="0"/>
              </a:spcBef>
              <a:spcAft>
                <a:spcPts val="0"/>
              </a:spcAft>
              <a:buFont typeface="Arial" panose="020B0604020202020204" pitchFamily="34" charset="0"/>
              <a:buChar char="•"/>
            </a:pPr>
            <a:endParaRPr lang="en-US" sz="1800" dirty="0">
              <a:solidFill>
                <a:schemeClr val="accent4"/>
              </a:solidFill>
            </a:endParaRPr>
          </a:p>
          <a:p>
            <a:pPr marL="0" lvl="0" indent="0" algn="just" rtl="0">
              <a:spcBef>
                <a:spcPts val="0"/>
              </a:spcBef>
              <a:spcAft>
                <a:spcPts val="0"/>
              </a:spcAft>
              <a:buNone/>
            </a:pPr>
            <a:r>
              <a:rPr lang="en-US" sz="1800" dirty="0">
                <a:solidFill>
                  <a:schemeClr val="accent4"/>
                </a:solidFill>
              </a:rPr>
              <a:t>Further k-fold cross validation and </a:t>
            </a:r>
            <a:r>
              <a:rPr lang="en-US" sz="1800" dirty="0" err="1">
                <a:solidFill>
                  <a:schemeClr val="accent4"/>
                </a:solidFill>
              </a:rPr>
              <a:t>ensembling</a:t>
            </a:r>
            <a:r>
              <a:rPr lang="en-US" sz="1800" dirty="0">
                <a:solidFill>
                  <a:schemeClr val="accent4"/>
                </a:solidFill>
              </a:rPr>
              <a:t> techniques were used to improve performance metrics.</a:t>
            </a:r>
          </a:p>
        </p:txBody>
      </p:sp>
    </p:spTree>
    <p:extLst>
      <p:ext uri="{BB962C8B-B14F-4D97-AF65-F5344CB8AC3E}">
        <p14:creationId xmlns:p14="http://schemas.microsoft.com/office/powerpoint/2010/main" val="1916517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Benchmarks</a:t>
            </a:r>
            <a:r>
              <a:rPr lang="en" dirty="0"/>
              <a:t>[Traditional ML]</a:t>
            </a:r>
            <a:endParaRPr dirty="0">
              <a:solidFill>
                <a:schemeClr val="dk2"/>
              </a:solidFill>
            </a:endParaRPr>
          </a:p>
        </p:txBody>
      </p:sp>
      <p:pic>
        <p:nvPicPr>
          <p:cNvPr id="3" name="Picture 2">
            <a:extLst>
              <a:ext uri="{FF2B5EF4-FFF2-40B4-BE49-F238E27FC236}">
                <a16:creationId xmlns:a16="http://schemas.microsoft.com/office/drawing/2014/main" id="{0340F7CE-A96D-B7A4-D0A7-4A4C53FB9FCA}"/>
              </a:ext>
            </a:extLst>
          </p:cNvPr>
          <p:cNvPicPr>
            <a:picLocks noChangeAspect="1"/>
          </p:cNvPicPr>
          <p:nvPr/>
        </p:nvPicPr>
        <p:blipFill>
          <a:blip r:embed="rId3"/>
          <a:stretch>
            <a:fillRect/>
          </a:stretch>
        </p:blipFill>
        <p:spPr>
          <a:xfrm>
            <a:off x="720000" y="1197070"/>
            <a:ext cx="3598371" cy="3675280"/>
          </a:xfrm>
          <a:prstGeom prst="rect">
            <a:avLst/>
          </a:prstGeom>
        </p:spPr>
      </p:pic>
      <p:pic>
        <p:nvPicPr>
          <p:cNvPr id="5" name="Picture 4">
            <a:extLst>
              <a:ext uri="{FF2B5EF4-FFF2-40B4-BE49-F238E27FC236}">
                <a16:creationId xmlns:a16="http://schemas.microsoft.com/office/drawing/2014/main" id="{3C77F5F3-4BCB-FD06-0D05-7D63AFDFC698}"/>
              </a:ext>
            </a:extLst>
          </p:cNvPr>
          <p:cNvPicPr>
            <a:picLocks noChangeAspect="1"/>
          </p:cNvPicPr>
          <p:nvPr/>
        </p:nvPicPr>
        <p:blipFill>
          <a:blip r:embed="rId4"/>
          <a:stretch>
            <a:fillRect/>
          </a:stretch>
        </p:blipFill>
        <p:spPr>
          <a:xfrm>
            <a:off x="4572000" y="1197070"/>
            <a:ext cx="3350575" cy="3675280"/>
          </a:xfrm>
          <a:prstGeom prst="rect">
            <a:avLst/>
          </a:prstGeom>
        </p:spPr>
      </p:pic>
    </p:spTree>
    <p:extLst>
      <p:ext uri="{BB962C8B-B14F-4D97-AF65-F5344CB8AC3E}">
        <p14:creationId xmlns:p14="http://schemas.microsoft.com/office/powerpoint/2010/main" val="2426591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Benchmarks</a:t>
            </a:r>
            <a:r>
              <a:rPr lang="en" dirty="0"/>
              <a:t>[Traditional ML]</a:t>
            </a:r>
            <a:endParaRPr dirty="0">
              <a:solidFill>
                <a:schemeClr val="dk2"/>
              </a:solidFill>
            </a:endParaRPr>
          </a:p>
        </p:txBody>
      </p:sp>
      <p:pic>
        <p:nvPicPr>
          <p:cNvPr id="5" name="Picture 4">
            <a:extLst>
              <a:ext uri="{FF2B5EF4-FFF2-40B4-BE49-F238E27FC236}">
                <a16:creationId xmlns:a16="http://schemas.microsoft.com/office/drawing/2014/main" id="{F95BDC7E-73BD-8DF1-7E8B-93FDBDBA267C}"/>
              </a:ext>
            </a:extLst>
          </p:cNvPr>
          <p:cNvPicPr>
            <a:picLocks noChangeAspect="1"/>
          </p:cNvPicPr>
          <p:nvPr/>
        </p:nvPicPr>
        <p:blipFill>
          <a:blip r:embed="rId3"/>
          <a:stretch>
            <a:fillRect/>
          </a:stretch>
        </p:blipFill>
        <p:spPr>
          <a:xfrm>
            <a:off x="798158" y="1164959"/>
            <a:ext cx="3399053" cy="3707390"/>
          </a:xfrm>
          <a:prstGeom prst="rect">
            <a:avLst/>
          </a:prstGeom>
        </p:spPr>
      </p:pic>
      <p:pic>
        <p:nvPicPr>
          <p:cNvPr id="7" name="Picture 6">
            <a:extLst>
              <a:ext uri="{FF2B5EF4-FFF2-40B4-BE49-F238E27FC236}">
                <a16:creationId xmlns:a16="http://schemas.microsoft.com/office/drawing/2014/main" id="{4FC1BF24-5B94-81C7-4D56-1544438DD68A}"/>
              </a:ext>
            </a:extLst>
          </p:cNvPr>
          <p:cNvPicPr>
            <a:picLocks noChangeAspect="1"/>
          </p:cNvPicPr>
          <p:nvPr/>
        </p:nvPicPr>
        <p:blipFill>
          <a:blip r:embed="rId4"/>
          <a:stretch>
            <a:fillRect/>
          </a:stretch>
        </p:blipFill>
        <p:spPr>
          <a:xfrm>
            <a:off x="4480996" y="1164957"/>
            <a:ext cx="3420509" cy="3707391"/>
          </a:xfrm>
          <a:prstGeom prst="rect">
            <a:avLst/>
          </a:prstGeom>
        </p:spPr>
      </p:pic>
    </p:spTree>
    <p:extLst>
      <p:ext uri="{BB962C8B-B14F-4D97-AF65-F5344CB8AC3E}">
        <p14:creationId xmlns:p14="http://schemas.microsoft.com/office/powerpoint/2010/main" val="2359000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Benchmarks</a:t>
            </a:r>
            <a:r>
              <a:rPr lang="en" dirty="0"/>
              <a:t>[Traditional ML]</a:t>
            </a:r>
            <a:endParaRPr dirty="0">
              <a:solidFill>
                <a:schemeClr val="dk2"/>
              </a:solidFill>
            </a:endParaRPr>
          </a:p>
        </p:txBody>
      </p:sp>
      <p:pic>
        <p:nvPicPr>
          <p:cNvPr id="7" name="Picture 6">
            <a:extLst>
              <a:ext uri="{FF2B5EF4-FFF2-40B4-BE49-F238E27FC236}">
                <a16:creationId xmlns:a16="http://schemas.microsoft.com/office/drawing/2014/main" id="{04D5BD07-7E88-D9D5-BF52-1DA2826C6FB2}"/>
              </a:ext>
            </a:extLst>
          </p:cNvPr>
          <p:cNvPicPr>
            <a:picLocks noChangeAspect="1"/>
          </p:cNvPicPr>
          <p:nvPr/>
        </p:nvPicPr>
        <p:blipFill>
          <a:blip r:embed="rId3"/>
          <a:stretch>
            <a:fillRect/>
          </a:stretch>
        </p:blipFill>
        <p:spPr>
          <a:xfrm>
            <a:off x="814283" y="1381622"/>
            <a:ext cx="7028199" cy="3009415"/>
          </a:xfrm>
          <a:prstGeom prst="rect">
            <a:avLst/>
          </a:prstGeom>
        </p:spPr>
      </p:pic>
    </p:spTree>
    <p:extLst>
      <p:ext uri="{BB962C8B-B14F-4D97-AF65-F5344CB8AC3E}">
        <p14:creationId xmlns:p14="http://schemas.microsoft.com/office/powerpoint/2010/main" val="2823614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Problem</a:t>
            </a:r>
            <a:r>
              <a:rPr lang="en" dirty="0">
                <a:solidFill>
                  <a:schemeClr val="dk2"/>
                </a:solidFill>
              </a:rPr>
              <a:t> </a:t>
            </a:r>
            <a:r>
              <a:rPr lang="en" dirty="0"/>
              <a:t>Statement</a:t>
            </a:r>
            <a:endParaRPr dirty="0">
              <a:solidFill>
                <a:schemeClr val="dk2"/>
              </a:solidFill>
            </a:endParaRPr>
          </a:p>
        </p:txBody>
      </p:sp>
      <p:sp>
        <p:nvSpPr>
          <p:cNvPr id="1473" name="Google Shape;1473;p3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PE3: A model for predicting </a:t>
            </a:r>
            <a:r>
              <a:rPr lang="en-US" sz="1800" b="1" dirty="0"/>
              <a:t>moon light proteins </a:t>
            </a:r>
            <a:r>
              <a:rPr lang="en-US" sz="1800" dirty="0"/>
              <a:t>based on protein language models and deep learning.</a:t>
            </a:r>
          </a:p>
          <a:p>
            <a:pPr marL="0" lvl="0" indent="0" algn="just" rtl="0">
              <a:spcBef>
                <a:spcPts val="0"/>
              </a:spcBef>
              <a:spcAft>
                <a:spcPts val="0"/>
              </a:spcAft>
              <a:buNone/>
            </a:pPr>
            <a:endParaRPr lang="en-US" sz="1600" dirty="0">
              <a:solidFill>
                <a:schemeClr val="accent4"/>
              </a:solidFill>
            </a:endParaRPr>
          </a:p>
          <a:p>
            <a:pPr marL="0" lvl="0" indent="0" algn="just" rtl="0">
              <a:spcBef>
                <a:spcPts val="0"/>
              </a:spcBef>
              <a:spcAft>
                <a:spcPts val="0"/>
              </a:spcAft>
              <a:buNone/>
            </a:pPr>
            <a:endParaRPr lang="en-US" sz="1600" dirty="0">
              <a:solidFill>
                <a:schemeClr val="accent4"/>
              </a:solidFill>
            </a:endParaRPr>
          </a:p>
          <a:p>
            <a:pPr marL="0" lvl="0" indent="0" algn="just" rtl="0">
              <a:spcBef>
                <a:spcPts val="0"/>
              </a:spcBef>
              <a:spcAft>
                <a:spcPts val="0"/>
              </a:spcAft>
              <a:buNone/>
            </a:pPr>
            <a:r>
              <a:rPr lang="en-US" sz="1600" dirty="0">
                <a:solidFill>
                  <a:schemeClr val="accent4"/>
                </a:solidFill>
              </a:rPr>
              <a:t>The project aims to develop a predictive model for distinguishing between moonlight and non-moonlight proteins. Moonlight proteins exhibit dual functionalities, with a primary role within a cellular context and an additional function outside of that context. </a:t>
            </a:r>
            <a:endParaRPr sz="1600" dirty="0">
              <a:solidFill>
                <a:schemeClr val="accent4"/>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Future</a:t>
            </a:r>
            <a:r>
              <a:rPr lang="en" dirty="0">
                <a:solidFill>
                  <a:schemeClr val="dk2"/>
                </a:solidFill>
              </a:rPr>
              <a:t> Scope</a:t>
            </a:r>
            <a:endParaRPr dirty="0">
              <a:solidFill>
                <a:schemeClr val="dk2"/>
              </a:solidFill>
            </a:endParaRPr>
          </a:p>
        </p:txBody>
      </p:sp>
      <p:sp>
        <p:nvSpPr>
          <p:cNvPr id="1473" name="Google Shape;1473;p33"/>
          <p:cNvSpPr txBox="1">
            <a:spLocks noGrp="1"/>
          </p:cNvSpPr>
          <p:nvPr>
            <p:ph type="body" idx="1"/>
          </p:nvPr>
        </p:nvSpPr>
        <p:spPr>
          <a:xfrm>
            <a:off x="720000" y="1322538"/>
            <a:ext cx="7704000" cy="341640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Incorporation of Advanced Feature Engineering</a:t>
            </a:r>
          </a:p>
          <a:p>
            <a:pPr marL="342900" indent="-342900" algn="just"/>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Integration of Deep Learning Architectures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rtl="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Utilization of Graph Neural Networks (GNNs)</a:t>
            </a:r>
            <a:endParaRPr lang="en-US" sz="1800" dirty="0">
              <a:solidFill>
                <a:srgbClr val="000000"/>
              </a:solidFill>
              <a:latin typeface="Times New Roman" panose="02020603050405020304" pitchFamily="18" charset="0"/>
              <a:ea typeface="Calibri" panose="020F0502020204030204" pitchFamily="34" charset="0"/>
            </a:endParaRPr>
          </a:p>
          <a:p>
            <a:pPr marL="342900" lvl="0" indent="-342900" algn="just" rtl="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Transfer Learning in Bioinformatics</a:t>
            </a:r>
          </a:p>
          <a:p>
            <a:pPr marL="342900" lvl="0" indent="-342900" algn="just" rtl="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Integration of Multi-Omics Data</a:t>
            </a:r>
            <a:endParaRPr lang="en-US" sz="1800" dirty="0">
              <a:solidFill>
                <a:schemeClr val="accent4"/>
              </a:solidFill>
            </a:endParaRPr>
          </a:p>
        </p:txBody>
      </p:sp>
    </p:spTree>
    <p:extLst>
      <p:ext uri="{BB962C8B-B14F-4D97-AF65-F5344CB8AC3E}">
        <p14:creationId xmlns:p14="http://schemas.microsoft.com/office/powerpoint/2010/main" val="4040367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Models</a:t>
            </a:r>
            <a:r>
              <a:rPr lang="en" dirty="0">
                <a:solidFill>
                  <a:schemeClr val="dk2"/>
                </a:solidFill>
              </a:rPr>
              <a:t> </a:t>
            </a:r>
            <a:r>
              <a:rPr lang="en" dirty="0"/>
              <a:t>Used [Traditional ML]</a:t>
            </a:r>
            <a:endParaRPr dirty="0">
              <a:solidFill>
                <a:schemeClr val="dk2"/>
              </a:solidFill>
            </a:endParaRPr>
          </a:p>
        </p:txBody>
      </p:sp>
      <p:sp>
        <p:nvSpPr>
          <p:cNvPr id="1473" name="Google Shape;1473;p33"/>
          <p:cNvSpPr txBox="1">
            <a:spLocks noGrp="1"/>
          </p:cNvSpPr>
          <p:nvPr>
            <p:ph type="body" idx="1"/>
          </p:nvPr>
        </p:nvSpPr>
        <p:spPr>
          <a:xfrm>
            <a:off x="720000" y="1322538"/>
            <a:ext cx="7704000" cy="3416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Support Vector Machine (SVM)</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K nearest neighbor (KNN)</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Naive Bayes (NB)</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Decision Tree (DT)</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Random Forest (RF)</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Multi-Layer perceptron (MLP)</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Ada Boost (ADA)</a:t>
            </a: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Logistic Regression (LR)</a:t>
            </a:r>
          </a:p>
          <a:p>
            <a:pPr marL="285750" lvl="0" indent="-285750" algn="just" rtl="0">
              <a:spcBef>
                <a:spcPts val="0"/>
              </a:spcBef>
              <a:spcAft>
                <a:spcPts val="0"/>
              </a:spcAft>
              <a:buFont typeface="Arial" panose="020B0604020202020204" pitchFamily="34" charset="0"/>
              <a:buChar char="•"/>
            </a:pPr>
            <a:endParaRPr lang="en-US" sz="1800" dirty="0">
              <a:solidFill>
                <a:schemeClr val="accent4"/>
              </a:solidFill>
            </a:endParaRPr>
          </a:p>
          <a:p>
            <a:pPr marL="0" lvl="0" indent="0" algn="just" rtl="0">
              <a:spcBef>
                <a:spcPts val="0"/>
              </a:spcBef>
              <a:spcAft>
                <a:spcPts val="0"/>
              </a:spcAft>
              <a:buNone/>
            </a:pPr>
            <a:r>
              <a:rPr lang="en-US" sz="1800" dirty="0">
                <a:solidFill>
                  <a:schemeClr val="accent4"/>
                </a:solidFill>
              </a:rPr>
              <a:t>Further k-fold cross validation and </a:t>
            </a:r>
            <a:r>
              <a:rPr lang="en-US" sz="1800" dirty="0" err="1">
                <a:solidFill>
                  <a:schemeClr val="accent4"/>
                </a:solidFill>
              </a:rPr>
              <a:t>ensembling</a:t>
            </a:r>
            <a:r>
              <a:rPr lang="en-US" sz="1800" dirty="0">
                <a:solidFill>
                  <a:schemeClr val="accent4"/>
                </a:solidFill>
              </a:rPr>
              <a:t> techniques were used to improve performance metrics.</a:t>
            </a:r>
          </a:p>
        </p:txBody>
      </p:sp>
    </p:spTree>
    <p:extLst>
      <p:ext uri="{BB962C8B-B14F-4D97-AF65-F5344CB8AC3E}">
        <p14:creationId xmlns:p14="http://schemas.microsoft.com/office/powerpoint/2010/main" val="2459103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6" name="Google Shape;2697;p56">
            <a:extLst>
              <a:ext uri="{FF2B5EF4-FFF2-40B4-BE49-F238E27FC236}">
                <a16:creationId xmlns:a16="http://schemas.microsoft.com/office/drawing/2014/main" id="{E5703D47-A5B9-B011-895C-D7F62044C946}"/>
              </a:ext>
            </a:extLst>
          </p:cNvPr>
          <p:cNvSpPr txBox="1">
            <a:spLocks noGrp="1"/>
          </p:cNvSpPr>
          <p:nvPr>
            <p:ph type="title"/>
          </p:nvPr>
        </p:nvSpPr>
        <p:spPr>
          <a:xfrm>
            <a:off x="716054" y="1224597"/>
            <a:ext cx="39330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Thank You!</a:t>
            </a:r>
            <a:endParaRPr sz="4400" dirty="0"/>
          </a:p>
        </p:txBody>
      </p:sp>
      <p:sp>
        <p:nvSpPr>
          <p:cNvPr id="7" name="Google Shape;2698;p56">
            <a:extLst>
              <a:ext uri="{FF2B5EF4-FFF2-40B4-BE49-F238E27FC236}">
                <a16:creationId xmlns:a16="http://schemas.microsoft.com/office/drawing/2014/main" id="{CAADD03E-F0B1-39FE-26EF-5B9D17F6AD9C}"/>
              </a:ext>
            </a:extLst>
          </p:cNvPr>
          <p:cNvSpPr txBox="1">
            <a:spLocks/>
          </p:cNvSpPr>
          <p:nvPr/>
        </p:nvSpPr>
        <p:spPr>
          <a:xfrm>
            <a:off x="716050" y="2188623"/>
            <a:ext cx="3933000" cy="177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ato"/>
              <a:buAutoNum type="arabicPeriod"/>
              <a:defRPr sz="1200" b="0" i="0" u="none" strike="noStrike" cap="none">
                <a:solidFill>
                  <a:srgbClr val="434343"/>
                </a:solidFill>
                <a:latin typeface="Lato"/>
                <a:ea typeface="Lato"/>
                <a:cs typeface="Lato"/>
                <a:sym typeface="Lato"/>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400" b="0" i="0" u="none" strike="noStrike" cap="none">
                <a:solidFill>
                  <a:srgbClr val="434343"/>
                </a:solidFill>
                <a:latin typeface="Lato"/>
                <a:ea typeface="Lato"/>
                <a:cs typeface="Lato"/>
                <a:sym typeface="Lato"/>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400" b="0" i="0" u="none" strike="noStrike" cap="none">
                <a:solidFill>
                  <a:srgbClr val="434343"/>
                </a:solidFill>
                <a:latin typeface="Lato"/>
                <a:ea typeface="Lato"/>
                <a:cs typeface="Lato"/>
                <a:sym typeface="Lato"/>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400" b="0" i="0" u="none" strike="noStrike" cap="none">
                <a:solidFill>
                  <a:srgbClr val="434343"/>
                </a:solidFill>
                <a:latin typeface="Lato"/>
                <a:ea typeface="Lato"/>
                <a:cs typeface="Lato"/>
                <a:sym typeface="Lato"/>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400" b="0" i="0" u="none" strike="noStrike" cap="none">
                <a:solidFill>
                  <a:srgbClr val="434343"/>
                </a:solidFill>
                <a:latin typeface="Lato"/>
                <a:ea typeface="Lato"/>
                <a:cs typeface="Lato"/>
                <a:sym typeface="Lato"/>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400" b="0" i="0" u="none" strike="noStrike" cap="none">
                <a:solidFill>
                  <a:srgbClr val="434343"/>
                </a:solidFill>
                <a:latin typeface="Lato"/>
                <a:ea typeface="Lato"/>
                <a:cs typeface="Lato"/>
                <a:sym typeface="Lato"/>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400" b="0" i="0" u="none" strike="noStrike" cap="none">
                <a:solidFill>
                  <a:srgbClr val="434343"/>
                </a:solidFill>
                <a:latin typeface="Lato"/>
                <a:ea typeface="Lato"/>
                <a:cs typeface="Lato"/>
                <a:sym typeface="Lato"/>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400" b="0" i="0" u="none" strike="noStrike" cap="none">
                <a:solidFill>
                  <a:srgbClr val="434343"/>
                </a:solidFill>
                <a:latin typeface="Lato"/>
                <a:ea typeface="Lato"/>
                <a:cs typeface="Lato"/>
                <a:sym typeface="Lato"/>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400" b="0" i="0" u="none" strike="noStrike" cap="none">
                <a:solidFill>
                  <a:srgbClr val="434343"/>
                </a:solidFill>
                <a:latin typeface="Lato"/>
                <a:ea typeface="Lato"/>
                <a:cs typeface="Lato"/>
                <a:sym typeface="Lato"/>
              </a:defRPr>
            </a:lvl9pPr>
          </a:lstStyle>
          <a:p>
            <a:pPr marL="0" indent="0">
              <a:buClr>
                <a:schemeClr val="lt1"/>
              </a:buClr>
              <a:buSzPts val="1100"/>
              <a:buFont typeface="Arial"/>
              <a:buNone/>
            </a:pPr>
            <a:r>
              <a:rPr lang="en-US" sz="2000">
                <a:solidFill>
                  <a:schemeClr val="dk2"/>
                </a:solidFill>
                <a:latin typeface="Poppins ExtraBold"/>
                <a:ea typeface="Poppins ExtraBold"/>
                <a:cs typeface="Poppins ExtraBold"/>
                <a:sym typeface="Poppins ExtraBold"/>
              </a:rPr>
              <a:t>Do you have any questions?</a:t>
            </a:r>
          </a:p>
          <a:p>
            <a:pPr marL="0" indent="0">
              <a:buClr>
                <a:schemeClr val="lt1"/>
              </a:buClr>
              <a:buSzPts val="1100"/>
              <a:buFont typeface="Arial"/>
              <a:buNone/>
            </a:pPr>
            <a:endParaRPr lang="en-US" sz="1400" dirty="0"/>
          </a:p>
        </p:txBody>
      </p:sp>
      <p:grpSp>
        <p:nvGrpSpPr>
          <p:cNvPr id="8" name="Google Shape;2720;p56">
            <a:extLst>
              <a:ext uri="{FF2B5EF4-FFF2-40B4-BE49-F238E27FC236}">
                <a16:creationId xmlns:a16="http://schemas.microsoft.com/office/drawing/2014/main" id="{C697532E-568D-C4E3-A7EE-CA3FBA937589}"/>
              </a:ext>
            </a:extLst>
          </p:cNvPr>
          <p:cNvGrpSpPr/>
          <p:nvPr/>
        </p:nvGrpSpPr>
        <p:grpSpPr>
          <a:xfrm>
            <a:off x="5143540" y="543751"/>
            <a:ext cx="3017492" cy="4055990"/>
            <a:chOff x="647740" y="543751"/>
            <a:chExt cx="3017492" cy="4055990"/>
          </a:xfrm>
        </p:grpSpPr>
        <p:sp>
          <p:nvSpPr>
            <p:cNvPr id="9" name="Google Shape;2721;p56">
              <a:extLst>
                <a:ext uri="{FF2B5EF4-FFF2-40B4-BE49-F238E27FC236}">
                  <a16:creationId xmlns:a16="http://schemas.microsoft.com/office/drawing/2014/main" id="{DD73686D-5E72-833A-616A-C077F30DC6A7}"/>
                </a:ext>
              </a:extLst>
            </p:cNvPr>
            <p:cNvSpPr/>
            <p:nvPr/>
          </p:nvSpPr>
          <p:spPr>
            <a:xfrm>
              <a:off x="2820015" y="1219365"/>
              <a:ext cx="373334" cy="372845"/>
            </a:xfrm>
            <a:custGeom>
              <a:avLst/>
              <a:gdLst/>
              <a:ahLst/>
              <a:cxnLst/>
              <a:rect l="l" t="t" r="r" b="b"/>
              <a:pathLst>
                <a:path w="8407" h="8396" extrusionOk="0">
                  <a:moveTo>
                    <a:pt x="7873" y="1"/>
                  </a:moveTo>
                  <a:cubicBezTo>
                    <a:pt x="7639" y="1"/>
                    <a:pt x="7339" y="1"/>
                    <a:pt x="7039" y="34"/>
                  </a:cubicBezTo>
                  <a:cubicBezTo>
                    <a:pt x="6271" y="134"/>
                    <a:pt x="5304" y="334"/>
                    <a:pt x="4270" y="868"/>
                  </a:cubicBezTo>
                  <a:cubicBezTo>
                    <a:pt x="4070" y="935"/>
                    <a:pt x="3903" y="1068"/>
                    <a:pt x="3703" y="1168"/>
                  </a:cubicBezTo>
                  <a:lnTo>
                    <a:pt x="3670" y="1202"/>
                  </a:lnTo>
                  <a:cubicBezTo>
                    <a:pt x="3369" y="1368"/>
                    <a:pt x="3069" y="1602"/>
                    <a:pt x="2736" y="1869"/>
                  </a:cubicBezTo>
                  <a:cubicBezTo>
                    <a:pt x="2736" y="1902"/>
                    <a:pt x="2702" y="1902"/>
                    <a:pt x="2669" y="1936"/>
                  </a:cubicBezTo>
                  <a:cubicBezTo>
                    <a:pt x="2569" y="2002"/>
                    <a:pt x="2502" y="2102"/>
                    <a:pt x="2402" y="2169"/>
                  </a:cubicBezTo>
                  <a:cubicBezTo>
                    <a:pt x="968" y="3570"/>
                    <a:pt x="367" y="5271"/>
                    <a:pt x="134" y="6539"/>
                  </a:cubicBezTo>
                  <a:cubicBezTo>
                    <a:pt x="100" y="6672"/>
                    <a:pt x="100" y="6806"/>
                    <a:pt x="67" y="6906"/>
                  </a:cubicBezTo>
                  <a:cubicBezTo>
                    <a:pt x="0" y="7506"/>
                    <a:pt x="0" y="8007"/>
                    <a:pt x="0" y="8240"/>
                  </a:cubicBezTo>
                  <a:cubicBezTo>
                    <a:pt x="0" y="8307"/>
                    <a:pt x="0" y="8340"/>
                    <a:pt x="0" y="8373"/>
                  </a:cubicBezTo>
                  <a:lnTo>
                    <a:pt x="100" y="8373"/>
                  </a:lnTo>
                  <a:cubicBezTo>
                    <a:pt x="183" y="8387"/>
                    <a:pt x="295" y="8395"/>
                    <a:pt x="430" y="8395"/>
                  </a:cubicBezTo>
                  <a:cubicBezTo>
                    <a:pt x="622" y="8395"/>
                    <a:pt x="861" y="8379"/>
                    <a:pt x="1134" y="8340"/>
                  </a:cubicBezTo>
                  <a:cubicBezTo>
                    <a:pt x="1268" y="8340"/>
                    <a:pt x="1401" y="8307"/>
                    <a:pt x="1568" y="8273"/>
                  </a:cubicBezTo>
                  <a:cubicBezTo>
                    <a:pt x="2602" y="8140"/>
                    <a:pt x="4003" y="7740"/>
                    <a:pt x="5304" y="6772"/>
                  </a:cubicBezTo>
                  <a:cubicBezTo>
                    <a:pt x="5404" y="6672"/>
                    <a:pt x="5538" y="6572"/>
                    <a:pt x="5638" y="6505"/>
                  </a:cubicBezTo>
                  <a:cubicBezTo>
                    <a:pt x="5771" y="6372"/>
                    <a:pt x="5871" y="6272"/>
                    <a:pt x="6005" y="6172"/>
                  </a:cubicBezTo>
                  <a:cubicBezTo>
                    <a:pt x="6071" y="6072"/>
                    <a:pt x="6171" y="6005"/>
                    <a:pt x="6271" y="5905"/>
                  </a:cubicBezTo>
                  <a:cubicBezTo>
                    <a:pt x="6338" y="5805"/>
                    <a:pt x="6405" y="5738"/>
                    <a:pt x="6505" y="5638"/>
                  </a:cubicBezTo>
                  <a:cubicBezTo>
                    <a:pt x="6572" y="5538"/>
                    <a:pt x="6638" y="5438"/>
                    <a:pt x="6705" y="5371"/>
                  </a:cubicBezTo>
                  <a:cubicBezTo>
                    <a:pt x="8406" y="3236"/>
                    <a:pt x="8406" y="835"/>
                    <a:pt x="8373" y="101"/>
                  </a:cubicBezTo>
                  <a:lnTo>
                    <a:pt x="83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22;p56">
              <a:extLst>
                <a:ext uri="{FF2B5EF4-FFF2-40B4-BE49-F238E27FC236}">
                  <a16:creationId xmlns:a16="http://schemas.microsoft.com/office/drawing/2014/main" id="{47E698AB-92F0-B1A4-058F-97B2791B1205}"/>
                </a:ext>
              </a:extLst>
            </p:cNvPr>
            <p:cNvSpPr/>
            <p:nvPr/>
          </p:nvSpPr>
          <p:spPr>
            <a:xfrm>
              <a:off x="2870374" y="1502331"/>
              <a:ext cx="200011" cy="87438"/>
            </a:xfrm>
            <a:custGeom>
              <a:avLst/>
              <a:gdLst/>
              <a:ahLst/>
              <a:cxnLst/>
              <a:rect l="l" t="t" r="r" b="b"/>
              <a:pathLst>
                <a:path w="4504" h="1969" extrusionOk="0">
                  <a:moveTo>
                    <a:pt x="3536" y="0"/>
                  </a:moveTo>
                  <a:cubicBezTo>
                    <a:pt x="2002" y="0"/>
                    <a:pt x="668" y="801"/>
                    <a:pt x="0" y="1968"/>
                  </a:cubicBezTo>
                  <a:cubicBezTo>
                    <a:pt x="134" y="1968"/>
                    <a:pt x="267" y="1935"/>
                    <a:pt x="434" y="1901"/>
                  </a:cubicBezTo>
                  <a:cubicBezTo>
                    <a:pt x="1068" y="967"/>
                    <a:pt x="2235" y="334"/>
                    <a:pt x="3536" y="334"/>
                  </a:cubicBezTo>
                  <a:cubicBezTo>
                    <a:pt x="3736" y="334"/>
                    <a:pt x="3970" y="367"/>
                    <a:pt x="4170" y="400"/>
                  </a:cubicBezTo>
                  <a:cubicBezTo>
                    <a:pt x="4270" y="300"/>
                    <a:pt x="4404" y="200"/>
                    <a:pt x="4504" y="133"/>
                  </a:cubicBezTo>
                  <a:cubicBezTo>
                    <a:pt x="4203" y="33"/>
                    <a:pt x="3870" y="0"/>
                    <a:pt x="3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23;p56">
              <a:extLst>
                <a:ext uri="{FF2B5EF4-FFF2-40B4-BE49-F238E27FC236}">
                  <a16:creationId xmlns:a16="http://schemas.microsoft.com/office/drawing/2014/main" id="{1142B17A-232A-193C-3418-BC4B5A9F424F}"/>
                </a:ext>
              </a:extLst>
            </p:cNvPr>
            <p:cNvSpPr/>
            <p:nvPr/>
          </p:nvSpPr>
          <p:spPr>
            <a:xfrm>
              <a:off x="2968117" y="1257911"/>
              <a:ext cx="130425" cy="235537"/>
            </a:xfrm>
            <a:custGeom>
              <a:avLst/>
              <a:gdLst/>
              <a:ahLst/>
              <a:cxnLst/>
              <a:rect l="l" t="t" r="r" b="b"/>
              <a:pathLst>
                <a:path w="2937" h="5304" extrusionOk="0">
                  <a:moveTo>
                    <a:pt x="968" y="0"/>
                  </a:moveTo>
                  <a:lnTo>
                    <a:pt x="968" y="0"/>
                  </a:lnTo>
                  <a:cubicBezTo>
                    <a:pt x="768" y="67"/>
                    <a:pt x="568" y="200"/>
                    <a:pt x="368" y="300"/>
                  </a:cubicBezTo>
                  <a:lnTo>
                    <a:pt x="368" y="334"/>
                  </a:lnTo>
                  <a:cubicBezTo>
                    <a:pt x="134" y="767"/>
                    <a:pt x="1" y="1301"/>
                    <a:pt x="1" y="1835"/>
                  </a:cubicBezTo>
                  <a:cubicBezTo>
                    <a:pt x="1" y="3436"/>
                    <a:pt x="1102" y="4804"/>
                    <a:pt x="2670" y="5304"/>
                  </a:cubicBezTo>
                  <a:cubicBezTo>
                    <a:pt x="2770" y="5204"/>
                    <a:pt x="2836" y="5137"/>
                    <a:pt x="2936" y="5037"/>
                  </a:cubicBezTo>
                  <a:cubicBezTo>
                    <a:pt x="1435" y="4603"/>
                    <a:pt x="335" y="3336"/>
                    <a:pt x="335" y="1835"/>
                  </a:cubicBezTo>
                  <a:cubicBezTo>
                    <a:pt x="335" y="1168"/>
                    <a:pt x="568" y="53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24;p56">
              <a:extLst>
                <a:ext uri="{FF2B5EF4-FFF2-40B4-BE49-F238E27FC236}">
                  <a16:creationId xmlns:a16="http://schemas.microsoft.com/office/drawing/2014/main" id="{246B30D3-5A7B-EE04-9143-EA95C6E6979D}"/>
                </a:ext>
              </a:extLst>
            </p:cNvPr>
            <p:cNvSpPr/>
            <p:nvPr/>
          </p:nvSpPr>
          <p:spPr>
            <a:xfrm>
              <a:off x="3057023" y="1219365"/>
              <a:ext cx="112617" cy="250414"/>
            </a:xfrm>
            <a:custGeom>
              <a:avLst/>
              <a:gdLst/>
              <a:ahLst/>
              <a:cxnLst/>
              <a:rect l="l" t="t" r="r" b="b"/>
              <a:pathLst>
                <a:path w="2536" h="5639" extrusionOk="0">
                  <a:moveTo>
                    <a:pt x="2536" y="1"/>
                  </a:moveTo>
                  <a:cubicBezTo>
                    <a:pt x="2302" y="1"/>
                    <a:pt x="2035" y="1"/>
                    <a:pt x="1702" y="34"/>
                  </a:cubicBezTo>
                  <a:cubicBezTo>
                    <a:pt x="668" y="701"/>
                    <a:pt x="0" y="1802"/>
                    <a:pt x="0" y="3036"/>
                  </a:cubicBezTo>
                  <a:cubicBezTo>
                    <a:pt x="0" y="4037"/>
                    <a:pt x="434" y="4971"/>
                    <a:pt x="1168" y="5638"/>
                  </a:cubicBezTo>
                  <a:cubicBezTo>
                    <a:pt x="1235" y="5538"/>
                    <a:pt x="1301" y="5438"/>
                    <a:pt x="1368" y="5371"/>
                  </a:cubicBezTo>
                  <a:cubicBezTo>
                    <a:pt x="734" y="4771"/>
                    <a:pt x="334" y="3937"/>
                    <a:pt x="334" y="3036"/>
                  </a:cubicBezTo>
                  <a:cubicBezTo>
                    <a:pt x="334" y="1669"/>
                    <a:pt x="1235" y="501"/>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25;p56">
              <a:extLst>
                <a:ext uri="{FF2B5EF4-FFF2-40B4-BE49-F238E27FC236}">
                  <a16:creationId xmlns:a16="http://schemas.microsoft.com/office/drawing/2014/main" id="{91973FE9-9E94-4EE7-43D1-3E3B71319DB9}"/>
                </a:ext>
              </a:extLst>
            </p:cNvPr>
            <p:cNvSpPr/>
            <p:nvPr/>
          </p:nvSpPr>
          <p:spPr>
            <a:xfrm>
              <a:off x="2820015" y="1219365"/>
              <a:ext cx="373334" cy="371868"/>
            </a:xfrm>
            <a:custGeom>
              <a:avLst/>
              <a:gdLst/>
              <a:ahLst/>
              <a:cxnLst/>
              <a:rect l="l" t="t" r="r" b="b"/>
              <a:pathLst>
                <a:path w="8407" h="8374" extrusionOk="0">
                  <a:moveTo>
                    <a:pt x="8273" y="1"/>
                  </a:moveTo>
                  <a:lnTo>
                    <a:pt x="0" y="8240"/>
                  </a:lnTo>
                  <a:cubicBezTo>
                    <a:pt x="0" y="8307"/>
                    <a:pt x="0" y="8340"/>
                    <a:pt x="0" y="8373"/>
                  </a:cubicBezTo>
                  <a:lnTo>
                    <a:pt x="100" y="8373"/>
                  </a:lnTo>
                  <a:lnTo>
                    <a:pt x="8406" y="101"/>
                  </a:lnTo>
                  <a:lnTo>
                    <a:pt x="8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26;p56">
              <a:extLst>
                <a:ext uri="{FF2B5EF4-FFF2-40B4-BE49-F238E27FC236}">
                  <a16:creationId xmlns:a16="http://schemas.microsoft.com/office/drawing/2014/main" id="{E58F4978-BF49-60A3-7144-DE7C940D2726}"/>
                </a:ext>
              </a:extLst>
            </p:cNvPr>
            <p:cNvSpPr/>
            <p:nvPr/>
          </p:nvSpPr>
          <p:spPr>
            <a:xfrm flipH="1">
              <a:off x="1043843" y="3544471"/>
              <a:ext cx="78557" cy="80022"/>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27;p56">
              <a:extLst>
                <a:ext uri="{FF2B5EF4-FFF2-40B4-BE49-F238E27FC236}">
                  <a16:creationId xmlns:a16="http://schemas.microsoft.com/office/drawing/2014/main" id="{A6647B9C-055F-BAF2-8808-369BFB7CB6E4}"/>
                </a:ext>
              </a:extLst>
            </p:cNvPr>
            <p:cNvSpPr/>
            <p:nvPr/>
          </p:nvSpPr>
          <p:spPr>
            <a:xfrm flipH="1">
              <a:off x="1243814" y="3634797"/>
              <a:ext cx="80067" cy="8006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28;p56">
              <a:extLst>
                <a:ext uri="{FF2B5EF4-FFF2-40B4-BE49-F238E27FC236}">
                  <a16:creationId xmlns:a16="http://schemas.microsoft.com/office/drawing/2014/main" id="{B6ADF41F-A9F4-0C69-095C-C235A6D7DD23}"/>
                </a:ext>
              </a:extLst>
            </p:cNvPr>
            <p:cNvSpPr/>
            <p:nvPr/>
          </p:nvSpPr>
          <p:spPr>
            <a:xfrm flipH="1">
              <a:off x="1152070" y="3133981"/>
              <a:ext cx="151119" cy="15111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29;p56">
              <a:extLst>
                <a:ext uri="{FF2B5EF4-FFF2-40B4-BE49-F238E27FC236}">
                  <a16:creationId xmlns:a16="http://schemas.microsoft.com/office/drawing/2014/main" id="{22B6EF27-20B9-E62F-20BD-A6C92BA15498}"/>
                </a:ext>
              </a:extLst>
            </p:cNvPr>
            <p:cNvSpPr/>
            <p:nvPr/>
          </p:nvSpPr>
          <p:spPr>
            <a:xfrm flipH="1">
              <a:off x="647740" y="2973302"/>
              <a:ext cx="124474" cy="125984"/>
            </a:xfrm>
            <a:custGeom>
              <a:avLst/>
              <a:gdLst/>
              <a:ahLst/>
              <a:cxnLst/>
              <a:rect l="l" t="t" r="r" b="b"/>
              <a:pathLst>
                <a:path w="2803" h="2837" extrusionOk="0">
                  <a:moveTo>
                    <a:pt x="1402" y="1"/>
                  </a:moveTo>
                  <a:cubicBezTo>
                    <a:pt x="634" y="1"/>
                    <a:pt x="1" y="635"/>
                    <a:pt x="1" y="1402"/>
                  </a:cubicBezTo>
                  <a:cubicBezTo>
                    <a:pt x="1" y="2203"/>
                    <a:pt x="634" y="2836"/>
                    <a:pt x="1402" y="2836"/>
                  </a:cubicBezTo>
                  <a:cubicBezTo>
                    <a:pt x="2169" y="2836"/>
                    <a:pt x="2803" y="2203"/>
                    <a:pt x="2803" y="1402"/>
                  </a:cubicBezTo>
                  <a:cubicBezTo>
                    <a:pt x="2803" y="635"/>
                    <a:pt x="2169" y="1"/>
                    <a:pt x="1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30;p56">
              <a:extLst>
                <a:ext uri="{FF2B5EF4-FFF2-40B4-BE49-F238E27FC236}">
                  <a16:creationId xmlns:a16="http://schemas.microsoft.com/office/drawing/2014/main" id="{0BE5BB4F-A0DA-46D5-9044-A6C0B1104697}"/>
                </a:ext>
              </a:extLst>
            </p:cNvPr>
            <p:cNvSpPr/>
            <p:nvPr/>
          </p:nvSpPr>
          <p:spPr>
            <a:xfrm>
              <a:off x="1728250" y="2437025"/>
              <a:ext cx="392607" cy="2162716"/>
            </a:xfrm>
            <a:custGeom>
              <a:avLst/>
              <a:gdLst/>
              <a:ahLst/>
              <a:cxnLst/>
              <a:rect l="l" t="t" r="r" b="b"/>
              <a:pathLst>
                <a:path w="8841" h="33392" fill="none" extrusionOk="0">
                  <a:moveTo>
                    <a:pt x="4404" y="33391"/>
                  </a:moveTo>
                  <a:lnTo>
                    <a:pt x="4404" y="33391"/>
                  </a:lnTo>
                  <a:cubicBezTo>
                    <a:pt x="1969" y="33391"/>
                    <a:pt x="1" y="31423"/>
                    <a:pt x="1" y="28955"/>
                  </a:cubicBezTo>
                  <a:lnTo>
                    <a:pt x="1" y="0"/>
                  </a:lnTo>
                  <a:lnTo>
                    <a:pt x="8840" y="0"/>
                  </a:lnTo>
                  <a:lnTo>
                    <a:pt x="8840" y="28955"/>
                  </a:lnTo>
                  <a:cubicBezTo>
                    <a:pt x="8840" y="31423"/>
                    <a:pt x="6872" y="33391"/>
                    <a:pt x="4404" y="33391"/>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31;p56">
              <a:extLst>
                <a:ext uri="{FF2B5EF4-FFF2-40B4-BE49-F238E27FC236}">
                  <a16:creationId xmlns:a16="http://schemas.microsoft.com/office/drawing/2014/main" id="{454E5A03-183E-0AD2-7F24-46F3DE99771C}"/>
                </a:ext>
              </a:extLst>
            </p:cNvPr>
            <p:cNvSpPr/>
            <p:nvPr/>
          </p:nvSpPr>
          <p:spPr>
            <a:xfrm>
              <a:off x="1793444" y="3245008"/>
              <a:ext cx="260761" cy="1276824"/>
            </a:xfrm>
            <a:custGeom>
              <a:avLst/>
              <a:gdLst/>
              <a:ahLst/>
              <a:cxnLst/>
              <a:rect l="l" t="t" r="r" b="b"/>
              <a:pathLst>
                <a:path w="5872" h="19082" extrusionOk="0">
                  <a:moveTo>
                    <a:pt x="0" y="1"/>
                  </a:moveTo>
                  <a:lnTo>
                    <a:pt x="0" y="16146"/>
                  </a:lnTo>
                  <a:cubicBezTo>
                    <a:pt x="0" y="17780"/>
                    <a:pt x="1335" y="19081"/>
                    <a:pt x="2936" y="19081"/>
                  </a:cubicBezTo>
                  <a:cubicBezTo>
                    <a:pt x="4570" y="19081"/>
                    <a:pt x="5871" y="17780"/>
                    <a:pt x="5871" y="16146"/>
                  </a:cubicBezTo>
                  <a:lnTo>
                    <a:pt x="5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32;p56">
              <a:extLst>
                <a:ext uri="{FF2B5EF4-FFF2-40B4-BE49-F238E27FC236}">
                  <a16:creationId xmlns:a16="http://schemas.microsoft.com/office/drawing/2014/main" id="{95E591B0-3608-7188-3416-9126B5800085}"/>
                </a:ext>
              </a:extLst>
            </p:cNvPr>
            <p:cNvSpPr/>
            <p:nvPr/>
          </p:nvSpPr>
          <p:spPr>
            <a:xfrm>
              <a:off x="1827507" y="3108069"/>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33;p56">
              <a:extLst>
                <a:ext uri="{FF2B5EF4-FFF2-40B4-BE49-F238E27FC236}">
                  <a16:creationId xmlns:a16="http://schemas.microsoft.com/office/drawing/2014/main" id="{EF7C0707-CDAA-46C5-7DCA-48866FFCE3B3}"/>
                </a:ext>
              </a:extLst>
            </p:cNvPr>
            <p:cNvSpPr/>
            <p:nvPr/>
          </p:nvSpPr>
          <p:spPr>
            <a:xfrm>
              <a:off x="1965262" y="3478030"/>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34;p56">
              <a:extLst>
                <a:ext uri="{FF2B5EF4-FFF2-40B4-BE49-F238E27FC236}">
                  <a16:creationId xmlns:a16="http://schemas.microsoft.com/office/drawing/2014/main" id="{82892D1C-239E-C2FA-7ED5-9386B6140D0B}"/>
                </a:ext>
              </a:extLst>
            </p:cNvPr>
            <p:cNvSpPr/>
            <p:nvPr/>
          </p:nvSpPr>
          <p:spPr>
            <a:xfrm>
              <a:off x="1863078" y="3564314"/>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35;p56">
              <a:extLst>
                <a:ext uri="{FF2B5EF4-FFF2-40B4-BE49-F238E27FC236}">
                  <a16:creationId xmlns:a16="http://schemas.microsoft.com/office/drawing/2014/main" id="{D39F9A77-CE52-A419-F786-6655064B9674}"/>
                </a:ext>
              </a:extLst>
            </p:cNvPr>
            <p:cNvSpPr/>
            <p:nvPr/>
          </p:nvSpPr>
          <p:spPr>
            <a:xfrm>
              <a:off x="1951940" y="3342098"/>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36;p56">
              <a:extLst>
                <a:ext uri="{FF2B5EF4-FFF2-40B4-BE49-F238E27FC236}">
                  <a16:creationId xmlns:a16="http://schemas.microsoft.com/office/drawing/2014/main" id="{5DE656B4-E1EB-31C9-B2BA-02C260DACEB0}"/>
                </a:ext>
              </a:extLst>
            </p:cNvPr>
            <p:cNvSpPr/>
            <p:nvPr/>
          </p:nvSpPr>
          <p:spPr>
            <a:xfrm>
              <a:off x="1923785" y="3669516"/>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37;p56">
              <a:extLst>
                <a:ext uri="{FF2B5EF4-FFF2-40B4-BE49-F238E27FC236}">
                  <a16:creationId xmlns:a16="http://schemas.microsoft.com/office/drawing/2014/main" id="{16E08A2D-0218-A7D5-B425-E61EA2398BEF}"/>
                </a:ext>
              </a:extLst>
            </p:cNvPr>
            <p:cNvSpPr/>
            <p:nvPr/>
          </p:nvSpPr>
          <p:spPr>
            <a:xfrm>
              <a:off x="1805303" y="3313366"/>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38;p56">
              <a:extLst>
                <a:ext uri="{FF2B5EF4-FFF2-40B4-BE49-F238E27FC236}">
                  <a16:creationId xmlns:a16="http://schemas.microsoft.com/office/drawing/2014/main" id="{42B987EB-9963-968D-776C-4FB98FB85F77}"/>
                </a:ext>
              </a:extLst>
            </p:cNvPr>
            <p:cNvSpPr/>
            <p:nvPr/>
          </p:nvSpPr>
          <p:spPr>
            <a:xfrm>
              <a:off x="1968238" y="3165133"/>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9;p56">
              <a:extLst>
                <a:ext uri="{FF2B5EF4-FFF2-40B4-BE49-F238E27FC236}">
                  <a16:creationId xmlns:a16="http://schemas.microsoft.com/office/drawing/2014/main" id="{DC7F19A3-7931-B34E-06C9-96AC0EA4E4F2}"/>
                </a:ext>
              </a:extLst>
            </p:cNvPr>
            <p:cNvSpPr/>
            <p:nvPr/>
          </p:nvSpPr>
          <p:spPr>
            <a:xfrm>
              <a:off x="1923785" y="2973248"/>
              <a:ext cx="44" cy="472585"/>
            </a:xfrm>
            <a:custGeom>
              <a:avLst/>
              <a:gdLst/>
              <a:ahLst/>
              <a:cxnLst/>
              <a:rect l="l" t="t" r="r" b="b"/>
              <a:pathLst>
                <a:path w="1" h="10642" fill="none" extrusionOk="0">
                  <a:moveTo>
                    <a:pt x="1" y="1"/>
                  </a:moveTo>
                  <a:lnTo>
                    <a:pt x="1" y="1064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40;p56">
              <a:extLst>
                <a:ext uri="{FF2B5EF4-FFF2-40B4-BE49-F238E27FC236}">
                  <a16:creationId xmlns:a16="http://schemas.microsoft.com/office/drawing/2014/main" id="{0BED6BE6-EC52-9B41-4F67-C23191F75AB3}"/>
                </a:ext>
              </a:extLst>
            </p:cNvPr>
            <p:cNvSpPr/>
            <p:nvPr/>
          </p:nvSpPr>
          <p:spPr>
            <a:xfrm>
              <a:off x="1923785" y="2426633"/>
              <a:ext cx="44" cy="546656"/>
            </a:xfrm>
            <a:custGeom>
              <a:avLst/>
              <a:gdLst/>
              <a:ahLst/>
              <a:cxnLst/>
              <a:rect l="l" t="t" r="r" b="b"/>
              <a:pathLst>
                <a:path w="1" h="12310" fill="none" extrusionOk="0">
                  <a:moveTo>
                    <a:pt x="1" y="1"/>
                  </a:moveTo>
                  <a:lnTo>
                    <a:pt x="1" y="1231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41;p56">
              <a:extLst>
                <a:ext uri="{FF2B5EF4-FFF2-40B4-BE49-F238E27FC236}">
                  <a16:creationId xmlns:a16="http://schemas.microsoft.com/office/drawing/2014/main" id="{735CB786-CE61-02FA-B1A1-4C6E77C967BC}"/>
                </a:ext>
              </a:extLst>
            </p:cNvPr>
            <p:cNvSpPr/>
            <p:nvPr/>
          </p:nvSpPr>
          <p:spPr>
            <a:xfrm>
              <a:off x="1923785" y="1248985"/>
              <a:ext cx="44" cy="1177687"/>
            </a:xfrm>
            <a:custGeom>
              <a:avLst/>
              <a:gdLst/>
              <a:ahLst/>
              <a:cxnLst/>
              <a:rect l="l" t="t" r="r" b="b"/>
              <a:pathLst>
                <a:path w="1" h="26520" fill="none" extrusionOk="0">
                  <a:moveTo>
                    <a:pt x="1" y="1"/>
                  </a:moveTo>
                  <a:lnTo>
                    <a:pt x="1" y="2652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42;p56">
              <a:extLst>
                <a:ext uri="{FF2B5EF4-FFF2-40B4-BE49-F238E27FC236}">
                  <a16:creationId xmlns:a16="http://schemas.microsoft.com/office/drawing/2014/main" id="{BFA75FA6-5537-0915-ECD0-FA238305E848}"/>
                </a:ext>
              </a:extLst>
            </p:cNvPr>
            <p:cNvSpPr/>
            <p:nvPr/>
          </p:nvSpPr>
          <p:spPr>
            <a:xfrm>
              <a:off x="1657156" y="998659"/>
              <a:ext cx="268177" cy="266667"/>
            </a:xfrm>
            <a:custGeom>
              <a:avLst/>
              <a:gdLst/>
              <a:ahLst/>
              <a:cxnLst/>
              <a:rect l="l" t="t" r="r" b="b"/>
              <a:pathLst>
                <a:path w="6039" h="6005" extrusionOk="0">
                  <a:moveTo>
                    <a:pt x="34" y="1"/>
                  </a:moveTo>
                  <a:lnTo>
                    <a:pt x="34" y="67"/>
                  </a:lnTo>
                  <a:cubicBezTo>
                    <a:pt x="1" y="601"/>
                    <a:pt x="34" y="2302"/>
                    <a:pt x="1235" y="3837"/>
                  </a:cubicBezTo>
                  <a:cubicBezTo>
                    <a:pt x="1268" y="3903"/>
                    <a:pt x="1335" y="3970"/>
                    <a:pt x="1368" y="4037"/>
                  </a:cubicBezTo>
                  <a:cubicBezTo>
                    <a:pt x="1435" y="4104"/>
                    <a:pt x="1502" y="4170"/>
                    <a:pt x="1568" y="4237"/>
                  </a:cubicBezTo>
                  <a:cubicBezTo>
                    <a:pt x="1602" y="4304"/>
                    <a:pt x="1668" y="4370"/>
                    <a:pt x="1735" y="4437"/>
                  </a:cubicBezTo>
                  <a:cubicBezTo>
                    <a:pt x="1835" y="4504"/>
                    <a:pt x="1902" y="4571"/>
                    <a:pt x="2002" y="4671"/>
                  </a:cubicBezTo>
                  <a:cubicBezTo>
                    <a:pt x="2069" y="4704"/>
                    <a:pt x="2169" y="4804"/>
                    <a:pt x="2236" y="4837"/>
                  </a:cubicBezTo>
                  <a:cubicBezTo>
                    <a:pt x="3170" y="5538"/>
                    <a:pt x="4170" y="5838"/>
                    <a:pt x="4937" y="5938"/>
                  </a:cubicBezTo>
                  <a:cubicBezTo>
                    <a:pt x="5038" y="5938"/>
                    <a:pt x="5138" y="5972"/>
                    <a:pt x="5238" y="5972"/>
                  </a:cubicBezTo>
                  <a:cubicBezTo>
                    <a:pt x="5571" y="6005"/>
                    <a:pt x="5838" y="6005"/>
                    <a:pt x="5972" y="6005"/>
                  </a:cubicBezTo>
                  <a:lnTo>
                    <a:pt x="6038" y="6005"/>
                  </a:lnTo>
                  <a:cubicBezTo>
                    <a:pt x="6038" y="5972"/>
                    <a:pt x="6038" y="5938"/>
                    <a:pt x="6038" y="5905"/>
                  </a:cubicBezTo>
                  <a:cubicBezTo>
                    <a:pt x="6038" y="5738"/>
                    <a:pt x="6038" y="5404"/>
                    <a:pt x="5972" y="4937"/>
                  </a:cubicBezTo>
                  <a:cubicBezTo>
                    <a:pt x="5972" y="4871"/>
                    <a:pt x="5972" y="4771"/>
                    <a:pt x="5938" y="4704"/>
                  </a:cubicBezTo>
                  <a:cubicBezTo>
                    <a:pt x="5771" y="3770"/>
                    <a:pt x="5338" y="2569"/>
                    <a:pt x="4304" y="1568"/>
                  </a:cubicBezTo>
                  <a:cubicBezTo>
                    <a:pt x="4237" y="1502"/>
                    <a:pt x="4170" y="1435"/>
                    <a:pt x="4104" y="1402"/>
                  </a:cubicBezTo>
                  <a:cubicBezTo>
                    <a:pt x="4104" y="1368"/>
                    <a:pt x="4104" y="1368"/>
                    <a:pt x="4070" y="1368"/>
                  </a:cubicBezTo>
                  <a:cubicBezTo>
                    <a:pt x="3837" y="1168"/>
                    <a:pt x="3637" y="1001"/>
                    <a:pt x="3403" y="868"/>
                  </a:cubicBezTo>
                  <a:cubicBezTo>
                    <a:pt x="3270" y="768"/>
                    <a:pt x="3103" y="701"/>
                    <a:pt x="2969" y="634"/>
                  </a:cubicBezTo>
                  <a:cubicBezTo>
                    <a:pt x="2236" y="267"/>
                    <a:pt x="1535" y="101"/>
                    <a:pt x="1001" y="34"/>
                  </a:cubicBezTo>
                  <a:cubicBezTo>
                    <a:pt x="768" y="1"/>
                    <a:pt x="56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43;p56">
              <a:extLst>
                <a:ext uri="{FF2B5EF4-FFF2-40B4-BE49-F238E27FC236}">
                  <a16:creationId xmlns:a16="http://schemas.microsoft.com/office/drawing/2014/main" id="{C3170D10-B7C2-4644-38A4-4401417C8179}"/>
                </a:ext>
              </a:extLst>
            </p:cNvPr>
            <p:cNvSpPr/>
            <p:nvPr/>
          </p:nvSpPr>
          <p:spPr>
            <a:xfrm>
              <a:off x="1746062" y="1201602"/>
              <a:ext cx="143703" cy="62259"/>
            </a:xfrm>
            <a:custGeom>
              <a:avLst/>
              <a:gdLst/>
              <a:ahLst/>
              <a:cxnLst/>
              <a:rect l="l" t="t" r="r" b="b"/>
              <a:pathLst>
                <a:path w="3236" h="1402" extrusionOk="0">
                  <a:moveTo>
                    <a:pt x="701" y="1"/>
                  </a:moveTo>
                  <a:cubicBezTo>
                    <a:pt x="467" y="1"/>
                    <a:pt x="234" y="34"/>
                    <a:pt x="0" y="67"/>
                  </a:cubicBezTo>
                  <a:cubicBezTo>
                    <a:pt x="67" y="134"/>
                    <a:pt x="167" y="201"/>
                    <a:pt x="234" y="267"/>
                  </a:cubicBezTo>
                  <a:cubicBezTo>
                    <a:pt x="400" y="267"/>
                    <a:pt x="534" y="234"/>
                    <a:pt x="701" y="234"/>
                  </a:cubicBezTo>
                  <a:cubicBezTo>
                    <a:pt x="1635" y="234"/>
                    <a:pt x="2468" y="701"/>
                    <a:pt x="2935" y="1368"/>
                  </a:cubicBezTo>
                  <a:cubicBezTo>
                    <a:pt x="3036" y="1368"/>
                    <a:pt x="3136" y="1402"/>
                    <a:pt x="3236" y="1402"/>
                  </a:cubicBezTo>
                  <a:cubicBezTo>
                    <a:pt x="2735" y="568"/>
                    <a:pt x="1801" y="1"/>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44;p56">
              <a:extLst>
                <a:ext uri="{FF2B5EF4-FFF2-40B4-BE49-F238E27FC236}">
                  <a16:creationId xmlns:a16="http://schemas.microsoft.com/office/drawing/2014/main" id="{13F2EA91-909B-ED3F-3AA4-0C8D4944DDA9}"/>
                </a:ext>
              </a:extLst>
            </p:cNvPr>
            <p:cNvSpPr/>
            <p:nvPr/>
          </p:nvSpPr>
          <p:spPr>
            <a:xfrm>
              <a:off x="1830482" y="1060874"/>
              <a:ext cx="91879" cy="158535"/>
            </a:xfrm>
            <a:custGeom>
              <a:avLst/>
              <a:gdLst/>
              <a:ahLst/>
              <a:cxnLst/>
              <a:rect l="l" t="t" r="r" b="b"/>
              <a:pathLst>
                <a:path w="2069" h="3570" extrusionOk="0">
                  <a:moveTo>
                    <a:pt x="201" y="1"/>
                  </a:moveTo>
                  <a:cubicBezTo>
                    <a:pt x="67" y="301"/>
                    <a:pt x="0" y="668"/>
                    <a:pt x="0" y="1035"/>
                  </a:cubicBezTo>
                  <a:cubicBezTo>
                    <a:pt x="0" y="2236"/>
                    <a:pt x="868" y="3236"/>
                    <a:pt x="2069" y="3570"/>
                  </a:cubicBezTo>
                  <a:cubicBezTo>
                    <a:pt x="2069" y="3470"/>
                    <a:pt x="2035" y="3370"/>
                    <a:pt x="2035" y="3303"/>
                  </a:cubicBezTo>
                  <a:cubicBezTo>
                    <a:pt x="968" y="2969"/>
                    <a:pt x="234" y="2069"/>
                    <a:pt x="234" y="1035"/>
                  </a:cubicBezTo>
                  <a:cubicBezTo>
                    <a:pt x="234" y="734"/>
                    <a:pt x="301" y="434"/>
                    <a:pt x="401" y="167"/>
                  </a:cubicBezTo>
                  <a:cubicBezTo>
                    <a:pt x="334" y="101"/>
                    <a:pt x="267" y="34"/>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5;p56">
              <a:extLst>
                <a:ext uri="{FF2B5EF4-FFF2-40B4-BE49-F238E27FC236}">
                  <a16:creationId xmlns:a16="http://schemas.microsoft.com/office/drawing/2014/main" id="{440DF0E7-9CCB-EF52-1062-722F4381E611}"/>
                </a:ext>
              </a:extLst>
            </p:cNvPr>
            <p:cNvSpPr/>
            <p:nvPr/>
          </p:nvSpPr>
          <p:spPr>
            <a:xfrm>
              <a:off x="1726788" y="1026813"/>
              <a:ext cx="91879" cy="168926"/>
            </a:xfrm>
            <a:custGeom>
              <a:avLst/>
              <a:gdLst/>
              <a:ahLst/>
              <a:cxnLst/>
              <a:rect l="l" t="t" r="r" b="b"/>
              <a:pathLst>
                <a:path w="2069" h="3804" extrusionOk="0">
                  <a:moveTo>
                    <a:pt x="1401" y="0"/>
                  </a:moveTo>
                  <a:lnTo>
                    <a:pt x="1401" y="0"/>
                  </a:lnTo>
                  <a:cubicBezTo>
                    <a:pt x="1668" y="367"/>
                    <a:pt x="1835" y="834"/>
                    <a:pt x="1835" y="1301"/>
                  </a:cubicBezTo>
                  <a:cubicBezTo>
                    <a:pt x="1835" y="2402"/>
                    <a:pt x="1068" y="3303"/>
                    <a:pt x="0" y="3603"/>
                  </a:cubicBezTo>
                  <a:cubicBezTo>
                    <a:pt x="34" y="3670"/>
                    <a:pt x="100" y="3736"/>
                    <a:pt x="167" y="3803"/>
                  </a:cubicBezTo>
                  <a:cubicBezTo>
                    <a:pt x="1268" y="3436"/>
                    <a:pt x="2069" y="2469"/>
                    <a:pt x="2069" y="1301"/>
                  </a:cubicBezTo>
                  <a:cubicBezTo>
                    <a:pt x="2069" y="934"/>
                    <a:pt x="2002" y="567"/>
                    <a:pt x="1835" y="234"/>
                  </a:cubicBezTo>
                  <a:cubicBezTo>
                    <a:pt x="1668" y="134"/>
                    <a:pt x="1535" y="67"/>
                    <a:pt x="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46;p56">
              <a:extLst>
                <a:ext uri="{FF2B5EF4-FFF2-40B4-BE49-F238E27FC236}">
                  <a16:creationId xmlns:a16="http://schemas.microsoft.com/office/drawing/2014/main" id="{0B8B0993-A93D-EC19-0C11-F0DB7C56B4F2}"/>
                </a:ext>
              </a:extLst>
            </p:cNvPr>
            <p:cNvSpPr/>
            <p:nvPr/>
          </p:nvSpPr>
          <p:spPr>
            <a:xfrm>
              <a:off x="1674919" y="998659"/>
              <a:ext cx="80067" cy="179273"/>
            </a:xfrm>
            <a:custGeom>
              <a:avLst/>
              <a:gdLst/>
              <a:ahLst/>
              <a:cxnLst/>
              <a:rect l="l" t="t" r="r" b="b"/>
              <a:pathLst>
                <a:path w="1803" h="4037" extrusionOk="0">
                  <a:moveTo>
                    <a:pt x="1" y="1"/>
                  </a:moveTo>
                  <a:cubicBezTo>
                    <a:pt x="935" y="368"/>
                    <a:pt x="1569" y="1201"/>
                    <a:pt x="1569" y="2169"/>
                  </a:cubicBezTo>
                  <a:cubicBezTo>
                    <a:pt x="1569" y="2836"/>
                    <a:pt x="1268" y="3403"/>
                    <a:pt x="835" y="3837"/>
                  </a:cubicBezTo>
                  <a:cubicBezTo>
                    <a:pt x="868" y="3903"/>
                    <a:pt x="935" y="3970"/>
                    <a:pt x="968" y="4037"/>
                  </a:cubicBezTo>
                  <a:cubicBezTo>
                    <a:pt x="1502" y="3570"/>
                    <a:pt x="1802" y="2903"/>
                    <a:pt x="1802" y="2202"/>
                  </a:cubicBezTo>
                  <a:cubicBezTo>
                    <a:pt x="1802" y="1302"/>
                    <a:pt x="1335" y="501"/>
                    <a:pt x="601" y="34"/>
                  </a:cubicBezTo>
                  <a:cubicBezTo>
                    <a:pt x="368" y="1"/>
                    <a:pt x="16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7;p56">
              <a:extLst>
                <a:ext uri="{FF2B5EF4-FFF2-40B4-BE49-F238E27FC236}">
                  <a16:creationId xmlns:a16="http://schemas.microsoft.com/office/drawing/2014/main" id="{63245079-68BC-609E-8AF3-DD80B7BC48A0}"/>
                </a:ext>
              </a:extLst>
            </p:cNvPr>
            <p:cNvSpPr/>
            <p:nvPr/>
          </p:nvSpPr>
          <p:spPr>
            <a:xfrm>
              <a:off x="1658621" y="998659"/>
              <a:ext cx="266711" cy="266667"/>
            </a:xfrm>
            <a:custGeom>
              <a:avLst/>
              <a:gdLst/>
              <a:ahLst/>
              <a:cxnLst/>
              <a:rect l="l" t="t" r="r" b="b"/>
              <a:pathLst>
                <a:path w="6006" h="6005" extrusionOk="0">
                  <a:moveTo>
                    <a:pt x="1" y="1"/>
                  </a:moveTo>
                  <a:lnTo>
                    <a:pt x="1" y="67"/>
                  </a:lnTo>
                  <a:lnTo>
                    <a:pt x="5939" y="6005"/>
                  </a:lnTo>
                  <a:lnTo>
                    <a:pt x="6005" y="6005"/>
                  </a:lnTo>
                  <a:cubicBezTo>
                    <a:pt x="6005" y="5972"/>
                    <a:pt x="6005" y="5938"/>
                    <a:pt x="6005" y="5905"/>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8;p56">
              <a:extLst>
                <a:ext uri="{FF2B5EF4-FFF2-40B4-BE49-F238E27FC236}">
                  <a16:creationId xmlns:a16="http://schemas.microsoft.com/office/drawing/2014/main" id="{37FB44E9-830B-CF6B-C669-AE8C078206A1}"/>
                </a:ext>
              </a:extLst>
            </p:cNvPr>
            <p:cNvSpPr/>
            <p:nvPr/>
          </p:nvSpPr>
          <p:spPr>
            <a:xfrm>
              <a:off x="1551996" y="1500821"/>
              <a:ext cx="373334" cy="373334"/>
            </a:xfrm>
            <a:custGeom>
              <a:avLst/>
              <a:gdLst/>
              <a:ahLst/>
              <a:cxnLst/>
              <a:rect l="l" t="t" r="r" b="b"/>
              <a:pathLst>
                <a:path w="8407" h="8407" extrusionOk="0">
                  <a:moveTo>
                    <a:pt x="34" y="1"/>
                  </a:moveTo>
                  <a:lnTo>
                    <a:pt x="34" y="101"/>
                  </a:lnTo>
                  <a:cubicBezTo>
                    <a:pt x="0" y="835"/>
                    <a:pt x="0" y="3236"/>
                    <a:pt x="1701" y="5371"/>
                  </a:cubicBezTo>
                  <a:cubicBezTo>
                    <a:pt x="1768" y="5471"/>
                    <a:pt x="1835" y="5538"/>
                    <a:pt x="1902" y="5638"/>
                  </a:cubicBezTo>
                  <a:cubicBezTo>
                    <a:pt x="1968" y="5738"/>
                    <a:pt x="2068" y="5805"/>
                    <a:pt x="2135" y="5905"/>
                  </a:cubicBezTo>
                  <a:cubicBezTo>
                    <a:pt x="2235" y="6005"/>
                    <a:pt x="2302" y="6072"/>
                    <a:pt x="2402" y="6172"/>
                  </a:cubicBezTo>
                  <a:cubicBezTo>
                    <a:pt x="2535" y="6305"/>
                    <a:pt x="2635" y="6405"/>
                    <a:pt x="2769" y="6505"/>
                  </a:cubicBezTo>
                  <a:cubicBezTo>
                    <a:pt x="2869" y="6605"/>
                    <a:pt x="3002" y="6672"/>
                    <a:pt x="3102" y="6772"/>
                  </a:cubicBezTo>
                  <a:cubicBezTo>
                    <a:pt x="4403" y="7740"/>
                    <a:pt x="5804" y="8140"/>
                    <a:pt x="6838" y="8307"/>
                  </a:cubicBezTo>
                  <a:cubicBezTo>
                    <a:pt x="7005" y="8307"/>
                    <a:pt x="7139" y="8340"/>
                    <a:pt x="7272" y="8340"/>
                  </a:cubicBezTo>
                  <a:cubicBezTo>
                    <a:pt x="7739" y="8407"/>
                    <a:pt x="8106" y="8407"/>
                    <a:pt x="8306" y="8407"/>
                  </a:cubicBezTo>
                  <a:lnTo>
                    <a:pt x="8406" y="8407"/>
                  </a:lnTo>
                  <a:lnTo>
                    <a:pt x="8406" y="8373"/>
                  </a:lnTo>
                  <a:cubicBezTo>
                    <a:pt x="8406" y="8340"/>
                    <a:pt x="8406" y="8307"/>
                    <a:pt x="8406" y="8273"/>
                  </a:cubicBezTo>
                  <a:cubicBezTo>
                    <a:pt x="8406" y="8006"/>
                    <a:pt x="8406" y="7539"/>
                    <a:pt x="8340" y="6906"/>
                  </a:cubicBezTo>
                  <a:cubicBezTo>
                    <a:pt x="8306" y="6806"/>
                    <a:pt x="8306" y="6672"/>
                    <a:pt x="8273" y="6572"/>
                  </a:cubicBezTo>
                  <a:cubicBezTo>
                    <a:pt x="8039" y="5271"/>
                    <a:pt x="7439" y="3603"/>
                    <a:pt x="5971" y="2202"/>
                  </a:cubicBezTo>
                  <a:cubicBezTo>
                    <a:pt x="5904" y="2102"/>
                    <a:pt x="5804" y="2035"/>
                    <a:pt x="5738" y="1935"/>
                  </a:cubicBezTo>
                  <a:cubicBezTo>
                    <a:pt x="5704" y="1935"/>
                    <a:pt x="5671" y="1902"/>
                    <a:pt x="5671" y="1902"/>
                  </a:cubicBezTo>
                  <a:cubicBezTo>
                    <a:pt x="5337" y="1635"/>
                    <a:pt x="5037" y="1402"/>
                    <a:pt x="4737" y="1202"/>
                  </a:cubicBezTo>
                  <a:lnTo>
                    <a:pt x="4704" y="1202"/>
                  </a:lnTo>
                  <a:cubicBezTo>
                    <a:pt x="4503" y="1068"/>
                    <a:pt x="4303" y="968"/>
                    <a:pt x="4137" y="868"/>
                  </a:cubicBezTo>
                  <a:cubicBezTo>
                    <a:pt x="3102" y="368"/>
                    <a:pt x="2135" y="134"/>
                    <a:pt x="1368" y="34"/>
                  </a:cubicBezTo>
                  <a:cubicBezTo>
                    <a:pt x="1068" y="1"/>
                    <a:pt x="767"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49;p56">
              <a:extLst>
                <a:ext uri="{FF2B5EF4-FFF2-40B4-BE49-F238E27FC236}">
                  <a16:creationId xmlns:a16="http://schemas.microsoft.com/office/drawing/2014/main" id="{910468FF-4789-75DF-586A-6778AE278BED}"/>
                </a:ext>
              </a:extLst>
            </p:cNvPr>
            <p:cNvSpPr/>
            <p:nvPr/>
          </p:nvSpPr>
          <p:spPr>
            <a:xfrm>
              <a:off x="1674919" y="1783743"/>
              <a:ext cx="200056" cy="87483"/>
            </a:xfrm>
            <a:custGeom>
              <a:avLst/>
              <a:gdLst/>
              <a:ahLst/>
              <a:cxnLst/>
              <a:rect l="l" t="t" r="r" b="b"/>
              <a:pathLst>
                <a:path w="4505" h="1970" extrusionOk="0">
                  <a:moveTo>
                    <a:pt x="968" y="1"/>
                  </a:moveTo>
                  <a:cubicBezTo>
                    <a:pt x="635" y="1"/>
                    <a:pt x="301" y="68"/>
                    <a:pt x="1" y="134"/>
                  </a:cubicBezTo>
                  <a:cubicBezTo>
                    <a:pt x="101" y="201"/>
                    <a:pt x="234" y="301"/>
                    <a:pt x="334" y="401"/>
                  </a:cubicBezTo>
                  <a:cubicBezTo>
                    <a:pt x="535" y="368"/>
                    <a:pt x="735" y="335"/>
                    <a:pt x="968" y="335"/>
                  </a:cubicBezTo>
                  <a:cubicBezTo>
                    <a:pt x="2269" y="335"/>
                    <a:pt x="3437" y="968"/>
                    <a:pt x="4070" y="1936"/>
                  </a:cubicBezTo>
                  <a:cubicBezTo>
                    <a:pt x="4237" y="1936"/>
                    <a:pt x="4371" y="1969"/>
                    <a:pt x="4504" y="1969"/>
                  </a:cubicBezTo>
                  <a:cubicBezTo>
                    <a:pt x="3837" y="802"/>
                    <a:pt x="2503" y="1"/>
                    <a:pt x="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50;p56">
              <a:extLst>
                <a:ext uri="{FF2B5EF4-FFF2-40B4-BE49-F238E27FC236}">
                  <a16:creationId xmlns:a16="http://schemas.microsoft.com/office/drawing/2014/main" id="{C1DA5B36-008A-597E-3498-44BA656551BF}"/>
                </a:ext>
              </a:extLst>
            </p:cNvPr>
            <p:cNvSpPr/>
            <p:nvPr/>
          </p:nvSpPr>
          <p:spPr>
            <a:xfrm>
              <a:off x="1791980" y="1586750"/>
              <a:ext cx="128915" cy="220750"/>
            </a:xfrm>
            <a:custGeom>
              <a:avLst/>
              <a:gdLst/>
              <a:ahLst/>
              <a:cxnLst/>
              <a:rect l="l" t="t" r="r" b="b"/>
              <a:pathLst>
                <a:path w="2903" h="4971" extrusionOk="0">
                  <a:moveTo>
                    <a:pt x="300" y="0"/>
                  </a:moveTo>
                  <a:cubicBezTo>
                    <a:pt x="100" y="434"/>
                    <a:pt x="0" y="934"/>
                    <a:pt x="0" y="1435"/>
                  </a:cubicBezTo>
                  <a:cubicBezTo>
                    <a:pt x="0" y="3136"/>
                    <a:pt x="1234" y="4537"/>
                    <a:pt x="2902" y="4971"/>
                  </a:cubicBezTo>
                  <a:cubicBezTo>
                    <a:pt x="2902" y="4871"/>
                    <a:pt x="2869" y="4737"/>
                    <a:pt x="2869" y="4604"/>
                  </a:cubicBezTo>
                  <a:cubicBezTo>
                    <a:pt x="1401" y="4170"/>
                    <a:pt x="334" y="2936"/>
                    <a:pt x="334" y="1435"/>
                  </a:cubicBezTo>
                  <a:cubicBezTo>
                    <a:pt x="334" y="1034"/>
                    <a:pt x="400" y="601"/>
                    <a:pt x="567" y="234"/>
                  </a:cubicBezTo>
                  <a:cubicBezTo>
                    <a:pt x="500" y="167"/>
                    <a:pt x="400" y="67"/>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51;p56">
              <a:extLst>
                <a:ext uri="{FF2B5EF4-FFF2-40B4-BE49-F238E27FC236}">
                  <a16:creationId xmlns:a16="http://schemas.microsoft.com/office/drawing/2014/main" id="{AA6F2641-6CF1-C4E6-6EBC-661D2BEBF973}"/>
                </a:ext>
              </a:extLst>
            </p:cNvPr>
            <p:cNvSpPr/>
            <p:nvPr/>
          </p:nvSpPr>
          <p:spPr>
            <a:xfrm>
              <a:off x="1646808" y="1539323"/>
              <a:ext cx="130380" cy="235582"/>
            </a:xfrm>
            <a:custGeom>
              <a:avLst/>
              <a:gdLst/>
              <a:ahLst/>
              <a:cxnLst/>
              <a:rect l="l" t="t" r="r" b="b"/>
              <a:pathLst>
                <a:path w="2936" h="5305" extrusionOk="0">
                  <a:moveTo>
                    <a:pt x="1968" y="1"/>
                  </a:moveTo>
                  <a:lnTo>
                    <a:pt x="1968" y="1"/>
                  </a:lnTo>
                  <a:cubicBezTo>
                    <a:pt x="2368" y="535"/>
                    <a:pt x="2602" y="1168"/>
                    <a:pt x="2602" y="1836"/>
                  </a:cubicBezTo>
                  <a:cubicBezTo>
                    <a:pt x="2602" y="3337"/>
                    <a:pt x="1501" y="4604"/>
                    <a:pt x="0" y="5038"/>
                  </a:cubicBezTo>
                  <a:cubicBezTo>
                    <a:pt x="100" y="5138"/>
                    <a:pt x="167" y="5238"/>
                    <a:pt x="267" y="5305"/>
                  </a:cubicBezTo>
                  <a:cubicBezTo>
                    <a:pt x="1835" y="4804"/>
                    <a:pt x="2936" y="3437"/>
                    <a:pt x="2936" y="1836"/>
                  </a:cubicBezTo>
                  <a:cubicBezTo>
                    <a:pt x="2936" y="1302"/>
                    <a:pt x="2802" y="802"/>
                    <a:pt x="2569" y="335"/>
                  </a:cubicBezTo>
                  <a:cubicBezTo>
                    <a:pt x="2368" y="201"/>
                    <a:pt x="2168" y="101"/>
                    <a:pt x="1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52;p56">
              <a:extLst>
                <a:ext uri="{FF2B5EF4-FFF2-40B4-BE49-F238E27FC236}">
                  <a16:creationId xmlns:a16="http://schemas.microsoft.com/office/drawing/2014/main" id="{D8B09F13-19E9-9C07-4182-EF88F34E5025}"/>
                </a:ext>
              </a:extLst>
            </p:cNvPr>
            <p:cNvSpPr/>
            <p:nvPr/>
          </p:nvSpPr>
          <p:spPr>
            <a:xfrm>
              <a:off x="1575666" y="1500821"/>
              <a:ext cx="112662" cy="250414"/>
            </a:xfrm>
            <a:custGeom>
              <a:avLst/>
              <a:gdLst/>
              <a:ahLst/>
              <a:cxnLst/>
              <a:rect l="l" t="t" r="r" b="b"/>
              <a:pathLst>
                <a:path w="2537" h="5639" extrusionOk="0">
                  <a:moveTo>
                    <a:pt x="1" y="1"/>
                  </a:moveTo>
                  <a:cubicBezTo>
                    <a:pt x="1302" y="501"/>
                    <a:pt x="2203" y="1669"/>
                    <a:pt x="2203" y="3036"/>
                  </a:cubicBezTo>
                  <a:cubicBezTo>
                    <a:pt x="2203" y="3937"/>
                    <a:pt x="1802" y="4771"/>
                    <a:pt x="1168" y="5371"/>
                  </a:cubicBezTo>
                  <a:cubicBezTo>
                    <a:pt x="1235" y="5471"/>
                    <a:pt x="1302" y="5538"/>
                    <a:pt x="1369" y="5638"/>
                  </a:cubicBezTo>
                  <a:cubicBezTo>
                    <a:pt x="2069" y="4971"/>
                    <a:pt x="2536" y="4037"/>
                    <a:pt x="2536" y="3036"/>
                  </a:cubicBezTo>
                  <a:cubicBezTo>
                    <a:pt x="2536" y="1802"/>
                    <a:pt x="1869" y="701"/>
                    <a:pt x="835" y="34"/>
                  </a:cubicBezTo>
                  <a:cubicBezTo>
                    <a:pt x="501" y="1"/>
                    <a:pt x="23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3;p56">
              <a:extLst>
                <a:ext uri="{FF2B5EF4-FFF2-40B4-BE49-F238E27FC236}">
                  <a16:creationId xmlns:a16="http://schemas.microsoft.com/office/drawing/2014/main" id="{90434BED-4F0F-1F4E-FD4F-2BA95DE851A6}"/>
                </a:ext>
              </a:extLst>
            </p:cNvPr>
            <p:cNvSpPr/>
            <p:nvPr/>
          </p:nvSpPr>
          <p:spPr>
            <a:xfrm>
              <a:off x="1551996" y="1500821"/>
              <a:ext cx="373334" cy="373334"/>
            </a:xfrm>
            <a:custGeom>
              <a:avLst/>
              <a:gdLst/>
              <a:ahLst/>
              <a:cxnLst/>
              <a:rect l="l" t="t" r="r" b="b"/>
              <a:pathLst>
                <a:path w="8407" h="8407" extrusionOk="0">
                  <a:moveTo>
                    <a:pt x="34" y="1"/>
                  </a:moveTo>
                  <a:lnTo>
                    <a:pt x="0" y="101"/>
                  </a:lnTo>
                  <a:lnTo>
                    <a:pt x="8306" y="8407"/>
                  </a:lnTo>
                  <a:lnTo>
                    <a:pt x="8373" y="8407"/>
                  </a:lnTo>
                  <a:lnTo>
                    <a:pt x="8406" y="8373"/>
                  </a:lnTo>
                  <a:cubicBezTo>
                    <a:pt x="8406" y="8340"/>
                    <a:pt x="8406" y="8307"/>
                    <a:pt x="8406" y="8273"/>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4;p56">
              <a:extLst>
                <a:ext uri="{FF2B5EF4-FFF2-40B4-BE49-F238E27FC236}">
                  <a16:creationId xmlns:a16="http://schemas.microsoft.com/office/drawing/2014/main" id="{46CA09BD-47CB-797A-F911-8CE4231C9124}"/>
                </a:ext>
              </a:extLst>
            </p:cNvPr>
            <p:cNvSpPr/>
            <p:nvPr/>
          </p:nvSpPr>
          <p:spPr>
            <a:xfrm>
              <a:off x="1925295" y="1219365"/>
              <a:ext cx="373334" cy="372845"/>
            </a:xfrm>
            <a:custGeom>
              <a:avLst/>
              <a:gdLst/>
              <a:ahLst/>
              <a:cxnLst/>
              <a:rect l="l" t="t" r="r" b="b"/>
              <a:pathLst>
                <a:path w="8407" h="8396" extrusionOk="0">
                  <a:moveTo>
                    <a:pt x="7873" y="1"/>
                  </a:moveTo>
                  <a:cubicBezTo>
                    <a:pt x="7639" y="1"/>
                    <a:pt x="7339" y="1"/>
                    <a:pt x="7039" y="34"/>
                  </a:cubicBezTo>
                  <a:cubicBezTo>
                    <a:pt x="6271" y="134"/>
                    <a:pt x="5304" y="334"/>
                    <a:pt x="4270" y="868"/>
                  </a:cubicBezTo>
                  <a:cubicBezTo>
                    <a:pt x="4070" y="935"/>
                    <a:pt x="3903" y="1068"/>
                    <a:pt x="3703" y="1168"/>
                  </a:cubicBezTo>
                  <a:lnTo>
                    <a:pt x="3670" y="1202"/>
                  </a:lnTo>
                  <a:cubicBezTo>
                    <a:pt x="3369" y="1368"/>
                    <a:pt x="3069" y="1602"/>
                    <a:pt x="2736" y="1869"/>
                  </a:cubicBezTo>
                  <a:cubicBezTo>
                    <a:pt x="2736" y="1902"/>
                    <a:pt x="2702" y="1902"/>
                    <a:pt x="2669" y="1936"/>
                  </a:cubicBezTo>
                  <a:cubicBezTo>
                    <a:pt x="2569" y="2002"/>
                    <a:pt x="2502" y="2102"/>
                    <a:pt x="2402" y="2169"/>
                  </a:cubicBezTo>
                  <a:cubicBezTo>
                    <a:pt x="968" y="3570"/>
                    <a:pt x="367" y="5271"/>
                    <a:pt x="134" y="6539"/>
                  </a:cubicBezTo>
                  <a:cubicBezTo>
                    <a:pt x="100" y="6672"/>
                    <a:pt x="100" y="6806"/>
                    <a:pt x="67" y="6906"/>
                  </a:cubicBezTo>
                  <a:cubicBezTo>
                    <a:pt x="0" y="7506"/>
                    <a:pt x="0" y="8007"/>
                    <a:pt x="0" y="8240"/>
                  </a:cubicBezTo>
                  <a:cubicBezTo>
                    <a:pt x="0" y="8307"/>
                    <a:pt x="0" y="8340"/>
                    <a:pt x="0" y="8373"/>
                  </a:cubicBezTo>
                  <a:lnTo>
                    <a:pt x="100" y="8373"/>
                  </a:lnTo>
                  <a:cubicBezTo>
                    <a:pt x="183" y="8387"/>
                    <a:pt x="295" y="8395"/>
                    <a:pt x="430" y="8395"/>
                  </a:cubicBezTo>
                  <a:cubicBezTo>
                    <a:pt x="622" y="8395"/>
                    <a:pt x="861" y="8379"/>
                    <a:pt x="1134" y="8340"/>
                  </a:cubicBezTo>
                  <a:cubicBezTo>
                    <a:pt x="1268" y="8340"/>
                    <a:pt x="1401" y="8307"/>
                    <a:pt x="1568" y="8273"/>
                  </a:cubicBezTo>
                  <a:cubicBezTo>
                    <a:pt x="2602" y="8140"/>
                    <a:pt x="4003" y="7740"/>
                    <a:pt x="5304" y="6772"/>
                  </a:cubicBezTo>
                  <a:cubicBezTo>
                    <a:pt x="5404" y="6672"/>
                    <a:pt x="5538" y="6572"/>
                    <a:pt x="5638" y="6505"/>
                  </a:cubicBezTo>
                  <a:cubicBezTo>
                    <a:pt x="5771" y="6372"/>
                    <a:pt x="5871" y="6272"/>
                    <a:pt x="6005" y="6172"/>
                  </a:cubicBezTo>
                  <a:cubicBezTo>
                    <a:pt x="6071" y="6072"/>
                    <a:pt x="6171" y="6005"/>
                    <a:pt x="6271" y="5905"/>
                  </a:cubicBezTo>
                  <a:cubicBezTo>
                    <a:pt x="6338" y="5805"/>
                    <a:pt x="6405" y="5738"/>
                    <a:pt x="6505" y="5638"/>
                  </a:cubicBezTo>
                  <a:cubicBezTo>
                    <a:pt x="6572" y="5538"/>
                    <a:pt x="6638" y="5438"/>
                    <a:pt x="6705" y="5371"/>
                  </a:cubicBezTo>
                  <a:cubicBezTo>
                    <a:pt x="8406" y="3236"/>
                    <a:pt x="8406" y="835"/>
                    <a:pt x="8373" y="101"/>
                  </a:cubicBezTo>
                  <a:lnTo>
                    <a:pt x="83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5;p56">
              <a:extLst>
                <a:ext uri="{FF2B5EF4-FFF2-40B4-BE49-F238E27FC236}">
                  <a16:creationId xmlns:a16="http://schemas.microsoft.com/office/drawing/2014/main" id="{CC4C7583-EEE6-BA56-7661-C863B64E67B7}"/>
                </a:ext>
              </a:extLst>
            </p:cNvPr>
            <p:cNvSpPr/>
            <p:nvPr/>
          </p:nvSpPr>
          <p:spPr>
            <a:xfrm>
              <a:off x="1975654" y="1502331"/>
              <a:ext cx="200011" cy="87438"/>
            </a:xfrm>
            <a:custGeom>
              <a:avLst/>
              <a:gdLst/>
              <a:ahLst/>
              <a:cxnLst/>
              <a:rect l="l" t="t" r="r" b="b"/>
              <a:pathLst>
                <a:path w="4504" h="1969" extrusionOk="0">
                  <a:moveTo>
                    <a:pt x="3536" y="0"/>
                  </a:moveTo>
                  <a:cubicBezTo>
                    <a:pt x="2002" y="0"/>
                    <a:pt x="668" y="801"/>
                    <a:pt x="0" y="1968"/>
                  </a:cubicBezTo>
                  <a:cubicBezTo>
                    <a:pt x="134" y="1968"/>
                    <a:pt x="267" y="1935"/>
                    <a:pt x="434" y="1901"/>
                  </a:cubicBezTo>
                  <a:cubicBezTo>
                    <a:pt x="1068" y="967"/>
                    <a:pt x="2235" y="334"/>
                    <a:pt x="3536" y="334"/>
                  </a:cubicBezTo>
                  <a:cubicBezTo>
                    <a:pt x="3736" y="334"/>
                    <a:pt x="3970" y="367"/>
                    <a:pt x="4170" y="400"/>
                  </a:cubicBezTo>
                  <a:cubicBezTo>
                    <a:pt x="4270" y="300"/>
                    <a:pt x="4404" y="200"/>
                    <a:pt x="4504" y="133"/>
                  </a:cubicBezTo>
                  <a:cubicBezTo>
                    <a:pt x="4203" y="33"/>
                    <a:pt x="3870" y="0"/>
                    <a:pt x="3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56;p56">
              <a:extLst>
                <a:ext uri="{FF2B5EF4-FFF2-40B4-BE49-F238E27FC236}">
                  <a16:creationId xmlns:a16="http://schemas.microsoft.com/office/drawing/2014/main" id="{98CA63C6-29FC-28AA-E557-4D7EC922816C}"/>
                </a:ext>
              </a:extLst>
            </p:cNvPr>
            <p:cNvSpPr/>
            <p:nvPr/>
          </p:nvSpPr>
          <p:spPr>
            <a:xfrm>
              <a:off x="1929735" y="1305294"/>
              <a:ext cx="128915" cy="220750"/>
            </a:xfrm>
            <a:custGeom>
              <a:avLst/>
              <a:gdLst/>
              <a:ahLst/>
              <a:cxnLst/>
              <a:rect l="l" t="t" r="r" b="b"/>
              <a:pathLst>
                <a:path w="2903" h="4971" extrusionOk="0">
                  <a:moveTo>
                    <a:pt x="2602" y="1"/>
                  </a:moveTo>
                  <a:cubicBezTo>
                    <a:pt x="2502" y="67"/>
                    <a:pt x="2402" y="167"/>
                    <a:pt x="2335" y="234"/>
                  </a:cubicBezTo>
                  <a:cubicBezTo>
                    <a:pt x="2502" y="634"/>
                    <a:pt x="2569" y="1035"/>
                    <a:pt x="2569" y="1435"/>
                  </a:cubicBezTo>
                  <a:cubicBezTo>
                    <a:pt x="2569" y="2936"/>
                    <a:pt x="1501" y="4170"/>
                    <a:pt x="34" y="4604"/>
                  </a:cubicBezTo>
                  <a:cubicBezTo>
                    <a:pt x="34" y="4737"/>
                    <a:pt x="0" y="4871"/>
                    <a:pt x="0" y="4971"/>
                  </a:cubicBezTo>
                  <a:cubicBezTo>
                    <a:pt x="1668" y="4537"/>
                    <a:pt x="2902" y="3136"/>
                    <a:pt x="2902" y="1435"/>
                  </a:cubicBezTo>
                  <a:cubicBezTo>
                    <a:pt x="2902" y="935"/>
                    <a:pt x="2802" y="434"/>
                    <a:pt x="2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57;p56">
              <a:extLst>
                <a:ext uri="{FF2B5EF4-FFF2-40B4-BE49-F238E27FC236}">
                  <a16:creationId xmlns:a16="http://schemas.microsoft.com/office/drawing/2014/main" id="{33A6748B-41EF-4B10-69DF-15B0C443BDAF}"/>
                </a:ext>
              </a:extLst>
            </p:cNvPr>
            <p:cNvSpPr/>
            <p:nvPr/>
          </p:nvSpPr>
          <p:spPr>
            <a:xfrm>
              <a:off x="2073397" y="1257911"/>
              <a:ext cx="130425" cy="235537"/>
            </a:xfrm>
            <a:custGeom>
              <a:avLst/>
              <a:gdLst/>
              <a:ahLst/>
              <a:cxnLst/>
              <a:rect l="l" t="t" r="r" b="b"/>
              <a:pathLst>
                <a:path w="2937" h="5304" extrusionOk="0">
                  <a:moveTo>
                    <a:pt x="968" y="0"/>
                  </a:moveTo>
                  <a:lnTo>
                    <a:pt x="968" y="0"/>
                  </a:lnTo>
                  <a:cubicBezTo>
                    <a:pt x="768" y="67"/>
                    <a:pt x="568" y="200"/>
                    <a:pt x="368" y="300"/>
                  </a:cubicBezTo>
                  <a:lnTo>
                    <a:pt x="368" y="334"/>
                  </a:lnTo>
                  <a:cubicBezTo>
                    <a:pt x="134" y="767"/>
                    <a:pt x="1" y="1301"/>
                    <a:pt x="1" y="1835"/>
                  </a:cubicBezTo>
                  <a:cubicBezTo>
                    <a:pt x="1" y="3436"/>
                    <a:pt x="1102" y="4804"/>
                    <a:pt x="2670" y="5304"/>
                  </a:cubicBezTo>
                  <a:cubicBezTo>
                    <a:pt x="2770" y="5204"/>
                    <a:pt x="2836" y="5137"/>
                    <a:pt x="2936" y="5037"/>
                  </a:cubicBezTo>
                  <a:cubicBezTo>
                    <a:pt x="1435" y="4603"/>
                    <a:pt x="335" y="3336"/>
                    <a:pt x="335" y="1835"/>
                  </a:cubicBezTo>
                  <a:cubicBezTo>
                    <a:pt x="335" y="1168"/>
                    <a:pt x="568" y="53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58;p56">
              <a:extLst>
                <a:ext uri="{FF2B5EF4-FFF2-40B4-BE49-F238E27FC236}">
                  <a16:creationId xmlns:a16="http://schemas.microsoft.com/office/drawing/2014/main" id="{6DC48187-130A-3D35-7AF1-5E4BDCC65D8B}"/>
                </a:ext>
              </a:extLst>
            </p:cNvPr>
            <p:cNvSpPr/>
            <p:nvPr/>
          </p:nvSpPr>
          <p:spPr>
            <a:xfrm>
              <a:off x="2162303" y="1219365"/>
              <a:ext cx="112617" cy="250414"/>
            </a:xfrm>
            <a:custGeom>
              <a:avLst/>
              <a:gdLst/>
              <a:ahLst/>
              <a:cxnLst/>
              <a:rect l="l" t="t" r="r" b="b"/>
              <a:pathLst>
                <a:path w="2536" h="5639" extrusionOk="0">
                  <a:moveTo>
                    <a:pt x="2536" y="1"/>
                  </a:moveTo>
                  <a:cubicBezTo>
                    <a:pt x="2302" y="1"/>
                    <a:pt x="2035" y="1"/>
                    <a:pt x="1702" y="34"/>
                  </a:cubicBezTo>
                  <a:cubicBezTo>
                    <a:pt x="668" y="701"/>
                    <a:pt x="0" y="1802"/>
                    <a:pt x="0" y="3036"/>
                  </a:cubicBezTo>
                  <a:cubicBezTo>
                    <a:pt x="0" y="4037"/>
                    <a:pt x="434" y="4971"/>
                    <a:pt x="1168" y="5638"/>
                  </a:cubicBezTo>
                  <a:cubicBezTo>
                    <a:pt x="1235" y="5538"/>
                    <a:pt x="1301" y="5438"/>
                    <a:pt x="1368" y="5371"/>
                  </a:cubicBezTo>
                  <a:cubicBezTo>
                    <a:pt x="734" y="4771"/>
                    <a:pt x="334" y="3937"/>
                    <a:pt x="334" y="3036"/>
                  </a:cubicBezTo>
                  <a:cubicBezTo>
                    <a:pt x="334" y="1669"/>
                    <a:pt x="1235" y="501"/>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59;p56">
              <a:extLst>
                <a:ext uri="{FF2B5EF4-FFF2-40B4-BE49-F238E27FC236}">
                  <a16:creationId xmlns:a16="http://schemas.microsoft.com/office/drawing/2014/main" id="{67A9D83A-FF58-0E98-E8EB-BF36D3D353D0}"/>
                </a:ext>
              </a:extLst>
            </p:cNvPr>
            <p:cNvSpPr/>
            <p:nvPr/>
          </p:nvSpPr>
          <p:spPr>
            <a:xfrm>
              <a:off x="1925295" y="1219365"/>
              <a:ext cx="373334" cy="371868"/>
            </a:xfrm>
            <a:custGeom>
              <a:avLst/>
              <a:gdLst/>
              <a:ahLst/>
              <a:cxnLst/>
              <a:rect l="l" t="t" r="r" b="b"/>
              <a:pathLst>
                <a:path w="8407" h="8374" extrusionOk="0">
                  <a:moveTo>
                    <a:pt x="8273" y="1"/>
                  </a:moveTo>
                  <a:lnTo>
                    <a:pt x="0" y="8240"/>
                  </a:lnTo>
                  <a:cubicBezTo>
                    <a:pt x="0" y="8307"/>
                    <a:pt x="0" y="8340"/>
                    <a:pt x="0" y="8373"/>
                  </a:cubicBezTo>
                  <a:lnTo>
                    <a:pt x="100" y="8373"/>
                  </a:lnTo>
                  <a:lnTo>
                    <a:pt x="8406" y="101"/>
                  </a:lnTo>
                  <a:lnTo>
                    <a:pt x="8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60;p56">
              <a:extLst>
                <a:ext uri="{FF2B5EF4-FFF2-40B4-BE49-F238E27FC236}">
                  <a16:creationId xmlns:a16="http://schemas.microsoft.com/office/drawing/2014/main" id="{C6A189B4-BC4F-3594-DA64-8D6A775DE7A9}"/>
                </a:ext>
              </a:extLst>
            </p:cNvPr>
            <p:cNvSpPr/>
            <p:nvPr/>
          </p:nvSpPr>
          <p:spPr>
            <a:xfrm>
              <a:off x="1925295" y="1963017"/>
              <a:ext cx="268132" cy="266667"/>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61;p56">
              <a:extLst>
                <a:ext uri="{FF2B5EF4-FFF2-40B4-BE49-F238E27FC236}">
                  <a16:creationId xmlns:a16="http://schemas.microsoft.com/office/drawing/2014/main" id="{BFBE5761-4D56-CE8D-9711-409E895C096F}"/>
                </a:ext>
              </a:extLst>
            </p:cNvPr>
            <p:cNvSpPr/>
            <p:nvPr/>
          </p:nvSpPr>
          <p:spPr>
            <a:xfrm>
              <a:off x="1960821" y="2165960"/>
              <a:ext cx="143747" cy="6225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62;p56">
              <a:extLst>
                <a:ext uri="{FF2B5EF4-FFF2-40B4-BE49-F238E27FC236}">
                  <a16:creationId xmlns:a16="http://schemas.microsoft.com/office/drawing/2014/main" id="{67B7E11A-324F-7C9C-A77B-CEB3615EA009}"/>
                </a:ext>
              </a:extLst>
            </p:cNvPr>
            <p:cNvSpPr/>
            <p:nvPr/>
          </p:nvSpPr>
          <p:spPr>
            <a:xfrm>
              <a:off x="1928226" y="2023722"/>
              <a:ext cx="91924" cy="158579"/>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63;p56">
              <a:extLst>
                <a:ext uri="{FF2B5EF4-FFF2-40B4-BE49-F238E27FC236}">
                  <a16:creationId xmlns:a16="http://schemas.microsoft.com/office/drawing/2014/main" id="{67C05C1D-697F-3564-A7CE-C5EE7FF114A6}"/>
                </a:ext>
              </a:extLst>
            </p:cNvPr>
            <p:cNvSpPr/>
            <p:nvPr/>
          </p:nvSpPr>
          <p:spPr>
            <a:xfrm>
              <a:off x="2031920" y="1989661"/>
              <a:ext cx="91924" cy="168926"/>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64;p56">
              <a:extLst>
                <a:ext uri="{FF2B5EF4-FFF2-40B4-BE49-F238E27FC236}">
                  <a16:creationId xmlns:a16="http://schemas.microsoft.com/office/drawing/2014/main" id="{9D30AD0C-980F-C335-AAAB-796F4974FB1C}"/>
                </a:ext>
              </a:extLst>
            </p:cNvPr>
            <p:cNvSpPr/>
            <p:nvPr/>
          </p:nvSpPr>
          <p:spPr>
            <a:xfrm>
              <a:off x="2095646" y="1963017"/>
              <a:ext cx="80022" cy="179273"/>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65;p56">
              <a:extLst>
                <a:ext uri="{FF2B5EF4-FFF2-40B4-BE49-F238E27FC236}">
                  <a16:creationId xmlns:a16="http://schemas.microsoft.com/office/drawing/2014/main" id="{416427FB-BAF3-6C9B-049C-ED11C6B47194}"/>
                </a:ext>
              </a:extLst>
            </p:cNvPr>
            <p:cNvSpPr/>
            <p:nvPr/>
          </p:nvSpPr>
          <p:spPr>
            <a:xfrm>
              <a:off x="1925295" y="1963017"/>
              <a:ext cx="266667" cy="266667"/>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66;p56">
              <a:extLst>
                <a:ext uri="{FF2B5EF4-FFF2-40B4-BE49-F238E27FC236}">
                  <a16:creationId xmlns:a16="http://schemas.microsoft.com/office/drawing/2014/main" id="{49F81B18-30A9-52B9-466D-24B90A1F10B4}"/>
                </a:ext>
              </a:extLst>
            </p:cNvPr>
            <p:cNvSpPr/>
            <p:nvPr/>
          </p:nvSpPr>
          <p:spPr>
            <a:xfrm>
              <a:off x="2245259" y="940884"/>
              <a:ext cx="157069" cy="157069"/>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67;p56">
              <a:extLst>
                <a:ext uri="{FF2B5EF4-FFF2-40B4-BE49-F238E27FC236}">
                  <a16:creationId xmlns:a16="http://schemas.microsoft.com/office/drawing/2014/main" id="{C0AE6F54-976A-E13E-CD2C-AB3088C58ED0}"/>
                </a:ext>
              </a:extLst>
            </p:cNvPr>
            <p:cNvSpPr/>
            <p:nvPr/>
          </p:nvSpPr>
          <p:spPr>
            <a:xfrm>
              <a:off x="2005274" y="1158660"/>
              <a:ext cx="68166" cy="68166"/>
            </a:xfrm>
            <a:custGeom>
              <a:avLst/>
              <a:gdLst/>
              <a:ahLst/>
              <a:cxnLst/>
              <a:rect l="l" t="t" r="r" b="b"/>
              <a:pathLst>
                <a:path w="1535" h="1535" extrusionOk="0">
                  <a:moveTo>
                    <a:pt x="768" y="0"/>
                  </a:moveTo>
                  <a:cubicBezTo>
                    <a:pt x="334" y="0"/>
                    <a:pt x="1" y="334"/>
                    <a:pt x="1" y="767"/>
                  </a:cubicBezTo>
                  <a:cubicBezTo>
                    <a:pt x="1" y="1201"/>
                    <a:pt x="334" y="1535"/>
                    <a:pt x="768" y="1535"/>
                  </a:cubicBezTo>
                  <a:cubicBezTo>
                    <a:pt x="1201" y="1535"/>
                    <a:pt x="1535" y="1201"/>
                    <a:pt x="1535" y="767"/>
                  </a:cubicBezTo>
                  <a:cubicBezTo>
                    <a:pt x="1535" y="334"/>
                    <a:pt x="1201" y="0"/>
                    <a:pt x="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68;p56">
              <a:extLst>
                <a:ext uri="{FF2B5EF4-FFF2-40B4-BE49-F238E27FC236}">
                  <a16:creationId xmlns:a16="http://schemas.microsoft.com/office/drawing/2014/main" id="{16E6C46B-47BF-9726-103A-F8AD77471E94}"/>
                </a:ext>
              </a:extLst>
            </p:cNvPr>
            <p:cNvSpPr/>
            <p:nvPr/>
          </p:nvSpPr>
          <p:spPr>
            <a:xfrm>
              <a:off x="1649739" y="2078565"/>
              <a:ext cx="157069" cy="157025"/>
            </a:xfrm>
            <a:custGeom>
              <a:avLst/>
              <a:gdLst/>
              <a:ahLst/>
              <a:cxnLst/>
              <a:rect l="l" t="t" r="r" b="b"/>
              <a:pathLst>
                <a:path w="3537" h="3536" fill="none" extrusionOk="0">
                  <a:moveTo>
                    <a:pt x="3537" y="1768"/>
                  </a:moveTo>
                  <a:cubicBezTo>
                    <a:pt x="3537" y="2735"/>
                    <a:pt x="2736" y="3536"/>
                    <a:pt x="1769" y="3536"/>
                  </a:cubicBezTo>
                  <a:cubicBezTo>
                    <a:pt x="801" y="3536"/>
                    <a:pt x="1" y="2735"/>
                    <a:pt x="1" y="1768"/>
                  </a:cubicBezTo>
                  <a:cubicBezTo>
                    <a:pt x="1" y="801"/>
                    <a:pt x="801" y="0"/>
                    <a:pt x="1769" y="0"/>
                  </a:cubicBezTo>
                  <a:cubicBezTo>
                    <a:pt x="2736" y="0"/>
                    <a:pt x="3537" y="801"/>
                    <a:pt x="3537" y="1768"/>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69;p56">
              <a:extLst>
                <a:ext uri="{FF2B5EF4-FFF2-40B4-BE49-F238E27FC236}">
                  <a16:creationId xmlns:a16="http://schemas.microsoft.com/office/drawing/2014/main" id="{7AB52828-0209-F8DC-9495-D488E5F02E52}"/>
                </a:ext>
              </a:extLst>
            </p:cNvPr>
            <p:cNvSpPr/>
            <p:nvPr/>
          </p:nvSpPr>
          <p:spPr>
            <a:xfrm>
              <a:off x="1903046" y="856465"/>
              <a:ext cx="77091" cy="78557"/>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70;p56">
              <a:extLst>
                <a:ext uri="{FF2B5EF4-FFF2-40B4-BE49-F238E27FC236}">
                  <a16:creationId xmlns:a16="http://schemas.microsoft.com/office/drawing/2014/main" id="{72A12E5A-40F4-994F-CD50-A5AEA60D5DE1}"/>
                </a:ext>
              </a:extLst>
            </p:cNvPr>
            <p:cNvSpPr/>
            <p:nvPr/>
          </p:nvSpPr>
          <p:spPr>
            <a:xfrm>
              <a:off x="1993417" y="1850443"/>
              <a:ext cx="77091" cy="78512"/>
            </a:xfrm>
            <a:custGeom>
              <a:avLst/>
              <a:gdLst/>
              <a:ahLst/>
              <a:cxnLst/>
              <a:rect l="l" t="t" r="r" b="b"/>
              <a:pathLst>
                <a:path w="1736" h="1768" fill="none" extrusionOk="0">
                  <a:moveTo>
                    <a:pt x="1735" y="901"/>
                  </a:moveTo>
                  <a:cubicBezTo>
                    <a:pt x="1735" y="1368"/>
                    <a:pt x="1335" y="1768"/>
                    <a:pt x="868" y="1768"/>
                  </a:cubicBezTo>
                  <a:cubicBezTo>
                    <a:pt x="368" y="1768"/>
                    <a:pt x="1" y="1368"/>
                    <a:pt x="1" y="901"/>
                  </a:cubicBezTo>
                  <a:cubicBezTo>
                    <a:pt x="1" y="400"/>
                    <a:pt x="368" y="0"/>
                    <a:pt x="868" y="0"/>
                  </a:cubicBezTo>
                  <a:cubicBezTo>
                    <a:pt x="1335" y="0"/>
                    <a:pt x="1735" y="400"/>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71;p56">
              <a:extLst>
                <a:ext uri="{FF2B5EF4-FFF2-40B4-BE49-F238E27FC236}">
                  <a16:creationId xmlns:a16="http://schemas.microsoft.com/office/drawing/2014/main" id="{B994AA7C-C774-40AC-7017-0B196A2E8707}"/>
                </a:ext>
              </a:extLst>
            </p:cNvPr>
            <p:cNvSpPr/>
            <p:nvPr/>
          </p:nvSpPr>
          <p:spPr>
            <a:xfrm>
              <a:off x="1494220" y="1034229"/>
              <a:ext cx="78557" cy="78557"/>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72;p56">
              <a:extLst>
                <a:ext uri="{FF2B5EF4-FFF2-40B4-BE49-F238E27FC236}">
                  <a16:creationId xmlns:a16="http://schemas.microsoft.com/office/drawing/2014/main" id="{782CAE1A-C914-4C4D-0D0B-B1B77CFA7141}"/>
                </a:ext>
              </a:extLst>
            </p:cNvPr>
            <p:cNvSpPr/>
            <p:nvPr/>
          </p:nvSpPr>
          <p:spPr>
            <a:xfrm>
              <a:off x="1633441" y="1251960"/>
              <a:ext cx="78557" cy="78557"/>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73;p56">
              <a:extLst>
                <a:ext uri="{FF2B5EF4-FFF2-40B4-BE49-F238E27FC236}">
                  <a16:creationId xmlns:a16="http://schemas.microsoft.com/office/drawing/2014/main" id="{B46B90BA-BB17-761F-6DE0-971980FE2105}"/>
                </a:ext>
              </a:extLst>
            </p:cNvPr>
            <p:cNvSpPr/>
            <p:nvPr/>
          </p:nvSpPr>
          <p:spPr>
            <a:xfrm>
              <a:off x="2085254" y="1758563"/>
              <a:ext cx="59328" cy="57819"/>
            </a:xfrm>
            <a:custGeom>
              <a:avLst/>
              <a:gdLst/>
              <a:ahLst/>
              <a:cxnLst/>
              <a:rect l="l" t="t" r="r" b="b"/>
              <a:pathLst>
                <a:path w="1336" h="1302" extrusionOk="0">
                  <a:moveTo>
                    <a:pt x="668" y="1"/>
                  </a:moveTo>
                  <a:cubicBezTo>
                    <a:pt x="301" y="1"/>
                    <a:pt x="1" y="301"/>
                    <a:pt x="1" y="668"/>
                  </a:cubicBezTo>
                  <a:cubicBezTo>
                    <a:pt x="1" y="1035"/>
                    <a:pt x="301" y="1302"/>
                    <a:pt x="668" y="1302"/>
                  </a:cubicBezTo>
                  <a:cubicBezTo>
                    <a:pt x="1035" y="1302"/>
                    <a:pt x="1335" y="1035"/>
                    <a:pt x="1335" y="668"/>
                  </a:cubicBezTo>
                  <a:cubicBezTo>
                    <a:pt x="1335" y="301"/>
                    <a:pt x="10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74;p56">
              <a:extLst>
                <a:ext uri="{FF2B5EF4-FFF2-40B4-BE49-F238E27FC236}">
                  <a16:creationId xmlns:a16="http://schemas.microsoft.com/office/drawing/2014/main" id="{2B915B3F-9C0E-2DCF-A3F6-430B58DAF971}"/>
                </a:ext>
              </a:extLst>
            </p:cNvPr>
            <p:cNvSpPr/>
            <p:nvPr/>
          </p:nvSpPr>
          <p:spPr>
            <a:xfrm>
              <a:off x="1723813" y="606095"/>
              <a:ext cx="148188" cy="146722"/>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75;p56">
              <a:extLst>
                <a:ext uri="{FF2B5EF4-FFF2-40B4-BE49-F238E27FC236}">
                  <a16:creationId xmlns:a16="http://schemas.microsoft.com/office/drawing/2014/main" id="{28959347-FEDA-06A2-E65F-39114ADA148B}"/>
                </a:ext>
              </a:extLst>
            </p:cNvPr>
            <p:cNvSpPr/>
            <p:nvPr/>
          </p:nvSpPr>
          <p:spPr>
            <a:xfrm>
              <a:off x="1827507" y="3793612"/>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776;p56">
              <a:extLst>
                <a:ext uri="{FF2B5EF4-FFF2-40B4-BE49-F238E27FC236}">
                  <a16:creationId xmlns:a16="http://schemas.microsoft.com/office/drawing/2014/main" id="{72CBA146-34E4-4AAC-2F63-A3670324B07E}"/>
                </a:ext>
              </a:extLst>
            </p:cNvPr>
            <p:cNvSpPr/>
            <p:nvPr/>
          </p:nvSpPr>
          <p:spPr>
            <a:xfrm>
              <a:off x="1965262" y="4163573"/>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777;p56">
              <a:extLst>
                <a:ext uri="{FF2B5EF4-FFF2-40B4-BE49-F238E27FC236}">
                  <a16:creationId xmlns:a16="http://schemas.microsoft.com/office/drawing/2014/main" id="{4784917C-7A29-30ED-7671-53FEF686DD3F}"/>
                </a:ext>
              </a:extLst>
            </p:cNvPr>
            <p:cNvSpPr/>
            <p:nvPr/>
          </p:nvSpPr>
          <p:spPr>
            <a:xfrm>
              <a:off x="1863078" y="4249857"/>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778;p56">
              <a:extLst>
                <a:ext uri="{FF2B5EF4-FFF2-40B4-BE49-F238E27FC236}">
                  <a16:creationId xmlns:a16="http://schemas.microsoft.com/office/drawing/2014/main" id="{4D8D20BD-D1E4-5EE8-D775-8238A03AC48D}"/>
                </a:ext>
              </a:extLst>
            </p:cNvPr>
            <p:cNvSpPr/>
            <p:nvPr/>
          </p:nvSpPr>
          <p:spPr>
            <a:xfrm>
              <a:off x="1951940" y="4027641"/>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779;p56">
              <a:extLst>
                <a:ext uri="{FF2B5EF4-FFF2-40B4-BE49-F238E27FC236}">
                  <a16:creationId xmlns:a16="http://schemas.microsoft.com/office/drawing/2014/main" id="{8DE460D7-B56B-5F7B-ABEF-4BA3F1AA733E}"/>
                </a:ext>
              </a:extLst>
            </p:cNvPr>
            <p:cNvSpPr/>
            <p:nvPr/>
          </p:nvSpPr>
          <p:spPr>
            <a:xfrm>
              <a:off x="1923785" y="4355059"/>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780;p56">
              <a:extLst>
                <a:ext uri="{FF2B5EF4-FFF2-40B4-BE49-F238E27FC236}">
                  <a16:creationId xmlns:a16="http://schemas.microsoft.com/office/drawing/2014/main" id="{A057A03A-D2A9-52BB-C209-71CA61FE4498}"/>
                </a:ext>
              </a:extLst>
            </p:cNvPr>
            <p:cNvSpPr/>
            <p:nvPr/>
          </p:nvSpPr>
          <p:spPr>
            <a:xfrm>
              <a:off x="1805303" y="3998909"/>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781;p56">
              <a:extLst>
                <a:ext uri="{FF2B5EF4-FFF2-40B4-BE49-F238E27FC236}">
                  <a16:creationId xmlns:a16="http://schemas.microsoft.com/office/drawing/2014/main" id="{1EEA90B6-BDBC-A042-14E3-0340E3CF6BDB}"/>
                </a:ext>
              </a:extLst>
            </p:cNvPr>
            <p:cNvSpPr/>
            <p:nvPr/>
          </p:nvSpPr>
          <p:spPr>
            <a:xfrm>
              <a:off x="1968238" y="3850676"/>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782;p56">
              <a:extLst>
                <a:ext uri="{FF2B5EF4-FFF2-40B4-BE49-F238E27FC236}">
                  <a16:creationId xmlns:a16="http://schemas.microsoft.com/office/drawing/2014/main" id="{C9A1E6A0-ED89-90AD-5AEA-118D889B0751}"/>
                </a:ext>
              </a:extLst>
            </p:cNvPr>
            <p:cNvSpPr/>
            <p:nvPr/>
          </p:nvSpPr>
          <p:spPr>
            <a:xfrm>
              <a:off x="2622975" y="2437025"/>
              <a:ext cx="392607" cy="2162716"/>
            </a:xfrm>
            <a:custGeom>
              <a:avLst/>
              <a:gdLst/>
              <a:ahLst/>
              <a:cxnLst/>
              <a:rect l="l" t="t" r="r" b="b"/>
              <a:pathLst>
                <a:path w="8841" h="33392" fill="none" extrusionOk="0">
                  <a:moveTo>
                    <a:pt x="4404" y="33391"/>
                  </a:moveTo>
                  <a:lnTo>
                    <a:pt x="4404" y="33391"/>
                  </a:lnTo>
                  <a:cubicBezTo>
                    <a:pt x="1969" y="33391"/>
                    <a:pt x="1" y="31423"/>
                    <a:pt x="1" y="28955"/>
                  </a:cubicBezTo>
                  <a:lnTo>
                    <a:pt x="1" y="0"/>
                  </a:lnTo>
                  <a:lnTo>
                    <a:pt x="8840" y="0"/>
                  </a:lnTo>
                  <a:lnTo>
                    <a:pt x="8840" y="28955"/>
                  </a:lnTo>
                  <a:cubicBezTo>
                    <a:pt x="8840" y="31423"/>
                    <a:pt x="6872" y="33391"/>
                    <a:pt x="4404" y="33391"/>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783;p56">
              <a:extLst>
                <a:ext uri="{FF2B5EF4-FFF2-40B4-BE49-F238E27FC236}">
                  <a16:creationId xmlns:a16="http://schemas.microsoft.com/office/drawing/2014/main" id="{A884DFA2-5927-FEFD-E0F8-C091AA497862}"/>
                </a:ext>
              </a:extLst>
            </p:cNvPr>
            <p:cNvSpPr/>
            <p:nvPr/>
          </p:nvSpPr>
          <p:spPr>
            <a:xfrm>
              <a:off x="2688164" y="3245008"/>
              <a:ext cx="260761" cy="1276824"/>
            </a:xfrm>
            <a:custGeom>
              <a:avLst/>
              <a:gdLst/>
              <a:ahLst/>
              <a:cxnLst/>
              <a:rect l="l" t="t" r="r" b="b"/>
              <a:pathLst>
                <a:path w="5872" h="19082" extrusionOk="0">
                  <a:moveTo>
                    <a:pt x="0" y="1"/>
                  </a:moveTo>
                  <a:lnTo>
                    <a:pt x="0" y="16146"/>
                  </a:lnTo>
                  <a:cubicBezTo>
                    <a:pt x="0" y="17780"/>
                    <a:pt x="1335" y="19081"/>
                    <a:pt x="2936" y="19081"/>
                  </a:cubicBezTo>
                  <a:cubicBezTo>
                    <a:pt x="4570" y="19081"/>
                    <a:pt x="5871" y="17780"/>
                    <a:pt x="5871" y="16146"/>
                  </a:cubicBezTo>
                  <a:lnTo>
                    <a:pt x="5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784;p56">
              <a:extLst>
                <a:ext uri="{FF2B5EF4-FFF2-40B4-BE49-F238E27FC236}">
                  <a16:creationId xmlns:a16="http://schemas.microsoft.com/office/drawing/2014/main" id="{BBDA2539-911C-3EA0-53B8-CDCAEDFB96A6}"/>
                </a:ext>
              </a:extLst>
            </p:cNvPr>
            <p:cNvSpPr/>
            <p:nvPr/>
          </p:nvSpPr>
          <p:spPr>
            <a:xfrm>
              <a:off x="2722227" y="3108069"/>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785;p56">
              <a:extLst>
                <a:ext uri="{FF2B5EF4-FFF2-40B4-BE49-F238E27FC236}">
                  <a16:creationId xmlns:a16="http://schemas.microsoft.com/office/drawing/2014/main" id="{00827666-E720-27F3-D473-86A6A91AE945}"/>
                </a:ext>
              </a:extLst>
            </p:cNvPr>
            <p:cNvSpPr/>
            <p:nvPr/>
          </p:nvSpPr>
          <p:spPr>
            <a:xfrm>
              <a:off x="2859983" y="3478030"/>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786;p56">
              <a:extLst>
                <a:ext uri="{FF2B5EF4-FFF2-40B4-BE49-F238E27FC236}">
                  <a16:creationId xmlns:a16="http://schemas.microsoft.com/office/drawing/2014/main" id="{E2947A95-64D2-7E28-3BB2-238278EA4F63}"/>
                </a:ext>
              </a:extLst>
            </p:cNvPr>
            <p:cNvSpPr/>
            <p:nvPr/>
          </p:nvSpPr>
          <p:spPr>
            <a:xfrm>
              <a:off x="2757798" y="3564314"/>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787;p56">
              <a:extLst>
                <a:ext uri="{FF2B5EF4-FFF2-40B4-BE49-F238E27FC236}">
                  <a16:creationId xmlns:a16="http://schemas.microsoft.com/office/drawing/2014/main" id="{A166AFD6-E2FB-1D08-BD0F-523842D11D84}"/>
                </a:ext>
              </a:extLst>
            </p:cNvPr>
            <p:cNvSpPr/>
            <p:nvPr/>
          </p:nvSpPr>
          <p:spPr>
            <a:xfrm>
              <a:off x="2846660" y="3342098"/>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788;p56">
              <a:extLst>
                <a:ext uri="{FF2B5EF4-FFF2-40B4-BE49-F238E27FC236}">
                  <a16:creationId xmlns:a16="http://schemas.microsoft.com/office/drawing/2014/main" id="{C6A71BD3-F4FF-1B29-50BA-EFD6C80E2D44}"/>
                </a:ext>
              </a:extLst>
            </p:cNvPr>
            <p:cNvSpPr/>
            <p:nvPr/>
          </p:nvSpPr>
          <p:spPr>
            <a:xfrm>
              <a:off x="2818505" y="3669516"/>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789;p56">
              <a:extLst>
                <a:ext uri="{FF2B5EF4-FFF2-40B4-BE49-F238E27FC236}">
                  <a16:creationId xmlns:a16="http://schemas.microsoft.com/office/drawing/2014/main" id="{72001C11-A30D-685F-2E9B-7DE7683DE3A4}"/>
                </a:ext>
              </a:extLst>
            </p:cNvPr>
            <p:cNvSpPr/>
            <p:nvPr/>
          </p:nvSpPr>
          <p:spPr>
            <a:xfrm>
              <a:off x="2700023" y="3313366"/>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790;p56">
              <a:extLst>
                <a:ext uri="{FF2B5EF4-FFF2-40B4-BE49-F238E27FC236}">
                  <a16:creationId xmlns:a16="http://schemas.microsoft.com/office/drawing/2014/main" id="{6B18145F-86C8-D328-6B76-3B10FA24A3C6}"/>
                </a:ext>
              </a:extLst>
            </p:cNvPr>
            <p:cNvSpPr/>
            <p:nvPr/>
          </p:nvSpPr>
          <p:spPr>
            <a:xfrm>
              <a:off x="2862958" y="3165133"/>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791;p56">
              <a:extLst>
                <a:ext uri="{FF2B5EF4-FFF2-40B4-BE49-F238E27FC236}">
                  <a16:creationId xmlns:a16="http://schemas.microsoft.com/office/drawing/2014/main" id="{6C10BED7-0276-492D-42DF-FDB21BF8AA5A}"/>
                </a:ext>
              </a:extLst>
            </p:cNvPr>
            <p:cNvSpPr/>
            <p:nvPr/>
          </p:nvSpPr>
          <p:spPr>
            <a:xfrm>
              <a:off x="2818505" y="2973248"/>
              <a:ext cx="44" cy="472585"/>
            </a:xfrm>
            <a:custGeom>
              <a:avLst/>
              <a:gdLst/>
              <a:ahLst/>
              <a:cxnLst/>
              <a:rect l="l" t="t" r="r" b="b"/>
              <a:pathLst>
                <a:path w="1" h="10642" fill="none" extrusionOk="0">
                  <a:moveTo>
                    <a:pt x="1" y="1"/>
                  </a:moveTo>
                  <a:lnTo>
                    <a:pt x="1" y="10642"/>
                  </a:lnTo>
                </a:path>
              </a:pathLst>
            </a:custGeom>
            <a:noFill/>
            <a:ln w="108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792;p56">
              <a:extLst>
                <a:ext uri="{FF2B5EF4-FFF2-40B4-BE49-F238E27FC236}">
                  <a16:creationId xmlns:a16="http://schemas.microsoft.com/office/drawing/2014/main" id="{B9F0D486-97B2-247C-37C3-30F28B3ACF30}"/>
                </a:ext>
              </a:extLst>
            </p:cNvPr>
            <p:cNvSpPr/>
            <p:nvPr/>
          </p:nvSpPr>
          <p:spPr>
            <a:xfrm>
              <a:off x="2818505" y="2426633"/>
              <a:ext cx="44" cy="546656"/>
            </a:xfrm>
            <a:custGeom>
              <a:avLst/>
              <a:gdLst/>
              <a:ahLst/>
              <a:cxnLst/>
              <a:rect l="l" t="t" r="r" b="b"/>
              <a:pathLst>
                <a:path w="1" h="12310" fill="none" extrusionOk="0">
                  <a:moveTo>
                    <a:pt x="1" y="1"/>
                  </a:moveTo>
                  <a:lnTo>
                    <a:pt x="1" y="1231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793;p56">
              <a:extLst>
                <a:ext uri="{FF2B5EF4-FFF2-40B4-BE49-F238E27FC236}">
                  <a16:creationId xmlns:a16="http://schemas.microsoft.com/office/drawing/2014/main" id="{26EEE8AA-840E-AE5B-E4CC-4A6DE6EA306A}"/>
                </a:ext>
              </a:extLst>
            </p:cNvPr>
            <p:cNvSpPr/>
            <p:nvPr/>
          </p:nvSpPr>
          <p:spPr>
            <a:xfrm>
              <a:off x="2818505" y="1248985"/>
              <a:ext cx="44" cy="1177687"/>
            </a:xfrm>
            <a:custGeom>
              <a:avLst/>
              <a:gdLst/>
              <a:ahLst/>
              <a:cxnLst/>
              <a:rect l="l" t="t" r="r" b="b"/>
              <a:pathLst>
                <a:path w="1" h="26520" fill="none" extrusionOk="0">
                  <a:moveTo>
                    <a:pt x="1" y="1"/>
                  </a:moveTo>
                  <a:lnTo>
                    <a:pt x="1" y="2652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2794;p56">
              <a:extLst>
                <a:ext uri="{FF2B5EF4-FFF2-40B4-BE49-F238E27FC236}">
                  <a16:creationId xmlns:a16="http://schemas.microsoft.com/office/drawing/2014/main" id="{CF2D94F6-B1A2-7B4A-7C6D-64A90DE34D31}"/>
                </a:ext>
              </a:extLst>
            </p:cNvPr>
            <p:cNvSpPr/>
            <p:nvPr/>
          </p:nvSpPr>
          <p:spPr>
            <a:xfrm>
              <a:off x="2551876" y="998659"/>
              <a:ext cx="268177" cy="266667"/>
            </a:xfrm>
            <a:custGeom>
              <a:avLst/>
              <a:gdLst/>
              <a:ahLst/>
              <a:cxnLst/>
              <a:rect l="l" t="t" r="r" b="b"/>
              <a:pathLst>
                <a:path w="6039" h="6005" extrusionOk="0">
                  <a:moveTo>
                    <a:pt x="34" y="1"/>
                  </a:moveTo>
                  <a:lnTo>
                    <a:pt x="34" y="67"/>
                  </a:lnTo>
                  <a:cubicBezTo>
                    <a:pt x="1" y="601"/>
                    <a:pt x="34" y="2302"/>
                    <a:pt x="1235" y="3837"/>
                  </a:cubicBezTo>
                  <a:cubicBezTo>
                    <a:pt x="1268" y="3903"/>
                    <a:pt x="1335" y="3970"/>
                    <a:pt x="1368" y="4037"/>
                  </a:cubicBezTo>
                  <a:cubicBezTo>
                    <a:pt x="1435" y="4104"/>
                    <a:pt x="1502" y="4170"/>
                    <a:pt x="1568" y="4237"/>
                  </a:cubicBezTo>
                  <a:cubicBezTo>
                    <a:pt x="1602" y="4304"/>
                    <a:pt x="1668" y="4370"/>
                    <a:pt x="1735" y="4437"/>
                  </a:cubicBezTo>
                  <a:cubicBezTo>
                    <a:pt x="1835" y="4504"/>
                    <a:pt x="1902" y="4571"/>
                    <a:pt x="2002" y="4671"/>
                  </a:cubicBezTo>
                  <a:cubicBezTo>
                    <a:pt x="2069" y="4704"/>
                    <a:pt x="2169" y="4804"/>
                    <a:pt x="2236" y="4837"/>
                  </a:cubicBezTo>
                  <a:cubicBezTo>
                    <a:pt x="3170" y="5538"/>
                    <a:pt x="4170" y="5838"/>
                    <a:pt x="4937" y="5938"/>
                  </a:cubicBezTo>
                  <a:cubicBezTo>
                    <a:pt x="5038" y="5938"/>
                    <a:pt x="5138" y="5972"/>
                    <a:pt x="5238" y="5972"/>
                  </a:cubicBezTo>
                  <a:cubicBezTo>
                    <a:pt x="5571" y="6005"/>
                    <a:pt x="5838" y="6005"/>
                    <a:pt x="5972" y="6005"/>
                  </a:cubicBezTo>
                  <a:lnTo>
                    <a:pt x="6038" y="6005"/>
                  </a:lnTo>
                  <a:cubicBezTo>
                    <a:pt x="6038" y="5972"/>
                    <a:pt x="6038" y="5938"/>
                    <a:pt x="6038" y="5905"/>
                  </a:cubicBezTo>
                  <a:cubicBezTo>
                    <a:pt x="6038" y="5738"/>
                    <a:pt x="6038" y="5404"/>
                    <a:pt x="5972" y="4937"/>
                  </a:cubicBezTo>
                  <a:cubicBezTo>
                    <a:pt x="5972" y="4871"/>
                    <a:pt x="5972" y="4771"/>
                    <a:pt x="5938" y="4704"/>
                  </a:cubicBezTo>
                  <a:cubicBezTo>
                    <a:pt x="5771" y="3770"/>
                    <a:pt x="5338" y="2569"/>
                    <a:pt x="4304" y="1568"/>
                  </a:cubicBezTo>
                  <a:cubicBezTo>
                    <a:pt x="4237" y="1502"/>
                    <a:pt x="4170" y="1435"/>
                    <a:pt x="4104" y="1402"/>
                  </a:cubicBezTo>
                  <a:cubicBezTo>
                    <a:pt x="4104" y="1368"/>
                    <a:pt x="4104" y="1368"/>
                    <a:pt x="4070" y="1368"/>
                  </a:cubicBezTo>
                  <a:cubicBezTo>
                    <a:pt x="3837" y="1168"/>
                    <a:pt x="3637" y="1001"/>
                    <a:pt x="3403" y="868"/>
                  </a:cubicBezTo>
                  <a:cubicBezTo>
                    <a:pt x="3270" y="768"/>
                    <a:pt x="3103" y="701"/>
                    <a:pt x="2969" y="634"/>
                  </a:cubicBezTo>
                  <a:cubicBezTo>
                    <a:pt x="2236" y="267"/>
                    <a:pt x="1535" y="101"/>
                    <a:pt x="1001" y="34"/>
                  </a:cubicBezTo>
                  <a:cubicBezTo>
                    <a:pt x="768" y="1"/>
                    <a:pt x="56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795;p56">
              <a:extLst>
                <a:ext uri="{FF2B5EF4-FFF2-40B4-BE49-F238E27FC236}">
                  <a16:creationId xmlns:a16="http://schemas.microsoft.com/office/drawing/2014/main" id="{D4E54889-DABB-980E-9C3E-62262225D52B}"/>
                </a:ext>
              </a:extLst>
            </p:cNvPr>
            <p:cNvSpPr/>
            <p:nvPr/>
          </p:nvSpPr>
          <p:spPr>
            <a:xfrm>
              <a:off x="2640782" y="1201602"/>
              <a:ext cx="143703" cy="62259"/>
            </a:xfrm>
            <a:custGeom>
              <a:avLst/>
              <a:gdLst/>
              <a:ahLst/>
              <a:cxnLst/>
              <a:rect l="l" t="t" r="r" b="b"/>
              <a:pathLst>
                <a:path w="3236" h="1402" extrusionOk="0">
                  <a:moveTo>
                    <a:pt x="701" y="1"/>
                  </a:moveTo>
                  <a:cubicBezTo>
                    <a:pt x="467" y="1"/>
                    <a:pt x="234" y="34"/>
                    <a:pt x="0" y="67"/>
                  </a:cubicBezTo>
                  <a:cubicBezTo>
                    <a:pt x="67" y="134"/>
                    <a:pt x="167" y="201"/>
                    <a:pt x="234" y="267"/>
                  </a:cubicBezTo>
                  <a:cubicBezTo>
                    <a:pt x="400" y="267"/>
                    <a:pt x="534" y="234"/>
                    <a:pt x="701" y="234"/>
                  </a:cubicBezTo>
                  <a:cubicBezTo>
                    <a:pt x="1635" y="234"/>
                    <a:pt x="2468" y="701"/>
                    <a:pt x="2935" y="1368"/>
                  </a:cubicBezTo>
                  <a:cubicBezTo>
                    <a:pt x="3036" y="1368"/>
                    <a:pt x="3136" y="1402"/>
                    <a:pt x="3236" y="1402"/>
                  </a:cubicBezTo>
                  <a:cubicBezTo>
                    <a:pt x="2735" y="568"/>
                    <a:pt x="1801" y="1"/>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796;p56">
              <a:extLst>
                <a:ext uri="{FF2B5EF4-FFF2-40B4-BE49-F238E27FC236}">
                  <a16:creationId xmlns:a16="http://schemas.microsoft.com/office/drawing/2014/main" id="{4633F026-9F8C-783A-9D32-B500E1DEEF9D}"/>
                </a:ext>
              </a:extLst>
            </p:cNvPr>
            <p:cNvSpPr/>
            <p:nvPr/>
          </p:nvSpPr>
          <p:spPr>
            <a:xfrm>
              <a:off x="2725203" y="1060874"/>
              <a:ext cx="91879" cy="158535"/>
            </a:xfrm>
            <a:custGeom>
              <a:avLst/>
              <a:gdLst/>
              <a:ahLst/>
              <a:cxnLst/>
              <a:rect l="l" t="t" r="r" b="b"/>
              <a:pathLst>
                <a:path w="2069" h="3570" extrusionOk="0">
                  <a:moveTo>
                    <a:pt x="201" y="1"/>
                  </a:moveTo>
                  <a:cubicBezTo>
                    <a:pt x="67" y="301"/>
                    <a:pt x="0" y="668"/>
                    <a:pt x="0" y="1035"/>
                  </a:cubicBezTo>
                  <a:cubicBezTo>
                    <a:pt x="0" y="2236"/>
                    <a:pt x="868" y="3236"/>
                    <a:pt x="2069" y="3570"/>
                  </a:cubicBezTo>
                  <a:cubicBezTo>
                    <a:pt x="2069" y="3470"/>
                    <a:pt x="2035" y="3370"/>
                    <a:pt x="2035" y="3303"/>
                  </a:cubicBezTo>
                  <a:cubicBezTo>
                    <a:pt x="968" y="2969"/>
                    <a:pt x="234" y="2069"/>
                    <a:pt x="234" y="1035"/>
                  </a:cubicBezTo>
                  <a:cubicBezTo>
                    <a:pt x="234" y="734"/>
                    <a:pt x="301" y="434"/>
                    <a:pt x="401" y="167"/>
                  </a:cubicBezTo>
                  <a:cubicBezTo>
                    <a:pt x="334" y="101"/>
                    <a:pt x="267" y="34"/>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797;p56">
              <a:extLst>
                <a:ext uri="{FF2B5EF4-FFF2-40B4-BE49-F238E27FC236}">
                  <a16:creationId xmlns:a16="http://schemas.microsoft.com/office/drawing/2014/main" id="{F96616AE-A788-9502-4889-DA9084B4EF05}"/>
                </a:ext>
              </a:extLst>
            </p:cNvPr>
            <p:cNvSpPr/>
            <p:nvPr/>
          </p:nvSpPr>
          <p:spPr>
            <a:xfrm>
              <a:off x="2621508" y="1026813"/>
              <a:ext cx="91879" cy="168926"/>
            </a:xfrm>
            <a:custGeom>
              <a:avLst/>
              <a:gdLst/>
              <a:ahLst/>
              <a:cxnLst/>
              <a:rect l="l" t="t" r="r" b="b"/>
              <a:pathLst>
                <a:path w="2069" h="3804" extrusionOk="0">
                  <a:moveTo>
                    <a:pt x="1401" y="0"/>
                  </a:moveTo>
                  <a:lnTo>
                    <a:pt x="1401" y="0"/>
                  </a:lnTo>
                  <a:cubicBezTo>
                    <a:pt x="1668" y="367"/>
                    <a:pt x="1835" y="834"/>
                    <a:pt x="1835" y="1301"/>
                  </a:cubicBezTo>
                  <a:cubicBezTo>
                    <a:pt x="1835" y="2402"/>
                    <a:pt x="1068" y="3303"/>
                    <a:pt x="0" y="3603"/>
                  </a:cubicBezTo>
                  <a:cubicBezTo>
                    <a:pt x="34" y="3670"/>
                    <a:pt x="100" y="3736"/>
                    <a:pt x="167" y="3803"/>
                  </a:cubicBezTo>
                  <a:cubicBezTo>
                    <a:pt x="1268" y="3436"/>
                    <a:pt x="2069" y="2469"/>
                    <a:pt x="2069" y="1301"/>
                  </a:cubicBezTo>
                  <a:cubicBezTo>
                    <a:pt x="2069" y="934"/>
                    <a:pt x="2002" y="567"/>
                    <a:pt x="1835" y="234"/>
                  </a:cubicBezTo>
                  <a:cubicBezTo>
                    <a:pt x="1668" y="134"/>
                    <a:pt x="1535" y="67"/>
                    <a:pt x="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2798;p56">
              <a:extLst>
                <a:ext uri="{FF2B5EF4-FFF2-40B4-BE49-F238E27FC236}">
                  <a16:creationId xmlns:a16="http://schemas.microsoft.com/office/drawing/2014/main" id="{AC3C0118-7397-D938-A5BC-4A99AE07161A}"/>
                </a:ext>
              </a:extLst>
            </p:cNvPr>
            <p:cNvSpPr/>
            <p:nvPr/>
          </p:nvSpPr>
          <p:spPr>
            <a:xfrm>
              <a:off x="2569639" y="998659"/>
              <a:ext cx="80067" cy="179273"/>
            </a:xfrm>
            <a:custGeom>
              <a:avLst/>
              <a:gdLst/>
              <a:ahLst/>
              <a:cxnLst/>
              <a:rect l="l" t="t" r="r" b="b"/>
              <a:pathLst>
                <a:path w="1803" h="4037" extrusionOk="0">
                  <a:moveTo>
                    <a:pt x="1" y="1"/>
                  </a:moveTo>
                  <a:cubicBezTo>
                    <a:pt x="935" y="368"/>
                    <a:pt x="1569" y="1201"/>
                    <a:pt x="1569" y="2169"/>
                  </a:cubicBezTo>
                  <a:cubicBezTo>
                    <a:pt x="1569" y="2836"/>
                    <a:pt x="1268" y="3403"/>
                    <a:pt x="835" y="3837"/>
                  </a:cubicBezTo>
                  <a:cubicBezTo>
                    <a:pt x="868" y="3903"/>
                    <a:pt x="935" y="3970"/>
                    <a:pt x="968" y="4037"/>
                  </a:cubicBezTo>
                  <a:cubicBezTo>
                    <a:pt x="1502" y="3570"/>
                    <a:pt x="1802" y="2903"/>
                    <a:pt x="1802" y="2202"/>
                  </a:cubicBezTo>
                  <a:cubicBezTo>
                    <a:pt x="1802" y="1302"/>
                    <a:pt x="1335" y="501"/>
                    <a:pt x="601" y="34"/>
                  </a:cubicBezTo>
                  <a:cubicBezTo>
                    <a:pt x="368" y="1"/>
                    <a:pt x="16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799;p56">
              <a:extLst>
                <a:ext uri="{FF2B5EF4-FFF2-40B4-BE49-F238E27FC236}">
                  <a16:creationId xmlns:a16="http://schemas.microsoft.com/office/drawing/2014/main" id="{89DCB51D-2DA2-5C5A-B46A-B58AE614B162}"/>
                </a:ext>
              </a:extLst>
            </p:cNvPr>
            <p:cNvSpPr/>
            <p:nvPr/>
          </p:nvSpPr>
          <p:spPr>
            <a:xfrm>
              <a:off x="2553341" y="998659"/>
              <a:ext cx="266711" cy="266667"/>
            </a:xfrm>
            <a:custGeom>
              <a:avLst/>
              <a:gdLst/>
              <a:ahLst/>
              <a:cxnLst/>
              <a:rect l="l" t="t" r="r" b="b"/>
              <a:pathLst>
                <a:path w="6006" h="6005" extrusionOk="0">
                  <a:moveTo>
                    <a:pt x="1" y="1"/>
                  </a:moveTo>
                  <a:lnTo>
                    <a:pt x="1" y="67"/>
                  </a:lnTo>
                  <a:lnTo>
                    <a:pt x="5939" y="6005"/>
                  </a:lnTo>
                  <a:lnTo>
                    <a:pt x="6005" y="6005"/>
                  </a:lnTo>
                  <a:cubicBezTo>
                    <a:pt x="6005" y="5972"/>
                    <a:pt x="6005" y="5938"/>
                    <a:pt x="6005" y="5905"/>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800;p56">
              <a:extLst>
                <a:ext uri="{FF2B5EF4-FFF2-40B4-BE49-F238E27FC236}">
                  <a16:creationId xmlns:a16="http://schemas.microsoft.com/office/drawing/2014/main" id="{64D4A8D3-3959-3AE8-363D-06AB8CBEB55B}"/>
                </a:ext>
              </a:extLst>
            </p:cNvPr>
            <p:cNvSpPr/>
            <p:nvPr/>
          </p:nvSpPr>
          <p:spPr>
            <a:xfrm>
              <a:off x="2446716" y="1500821"/>
              <a:ext cx="373334" cy="373334"/>
            </a:xfrm>
            <a:custGeom>
              <a:avLst/>
              <a:gdLst/>
              <a:ahLst/>
              <a:cxnLst/>
              <a:rect l="l" t="t" r="r" b="b"/>
              <a:pathLst>
                <a:path w="8407" h="8407" extrusionOk="0">
                  <a:moveTo>
                    <a:pt x="34" y="1"/>
                  </a:moveTo>
                  <a:lnTo>
                    <a:pt x="34" y="101"/>
                  </a:lnTo>
                  <a:cubicBezTo>
                    <a:pt x="0" y="835"/>
                    <a:pt x="0" y="3236"/>
                    <a:pt x="1701" y="5371"/>
                  </a:cubicBezTo>
                  <a:cubicBezTo>
                    <a:pt x="1768" y="5471"/>
                    <a:pt x="1835" y="5538"/>
                    <a:pt x="1902" y="5638"/>
                  </a:cubicBezTo>
                  <a:cubicBezTo>
                    <a:pt x="1968" y="5738"/>
                    <a:pt x="2068" y="5805"/>
                    <a:pt x="2135" y="5905"/>
                  </a:cubicBezTo>
                  <a:cubicBezTo>
                    <a:pt x="2235" y="6005"/>
                    <a:pt x="2302" y="6072"/>
                    <a:pt x="2402" y="6172"/>
                  </a:cubicBezTo>
                  <a:cubicBezTo>
                    <a:pt x="2535" y="6305"/>
                    <a:pt x="2635" y="6405"/>
                    <a:pt x="2769" y="6505"/>
                  </a:cubicBezTo>
                  <a:cubicBezTo>
                    <a:pt x="2869" y="6605"/>
                    <a:pt x="3002" y="6672"/>
                    <a:pt x="3102" y="6772"/>
                  </a:cubicBezTo>
                  <a:cubicBezTo>
                    <a:pt x="4403" y="7740"/>
                    <a:pt x="5804" y="8140"/>
                    <a:pt x="6838" y="8307"/>
                  </a:cubicBezTo>
                  <a:cubicBezTo>
                    <a:pt x="7005" y="8307"/>
                    <a:pt x="7139" y="8340"/>
                    <a:pt x="7272" y="8340"/>
                  </a:cubicBezTo>
                  <a:cubicBezTo>
                    <a:pt x="7739" y="8407"/>
                    <a:pt x="8106" y="8407"/>
                    <a:pt x="8306" y="8407"/>
                  </a:cubicBezTo>
                  <a:lnTo>
                    <a:pt x="8406" y="8407"/>
                  </a:lnTo>
                  <a:lnTo>
                    <a:pt x="8406" y="8373"/>
                  </a:lnTo>
                  <a:cubicBezTo>
                    <a:pt x="8406" y="8340"/>
                    <a:pt x="8406" y="8307"/>
                    <a:pt x="8406" y="8273"/>
                  </a:cubicBezTo>
                  <a:cubicBezTo>
                    <a:pt x="8406" y="8006"/>
                    <a:pt x="8406" y="7539"/>
                    <a:pt x="8340" y="6906"/>
                  </a:cubicBezTo>
                  <a:cubicBezTo>
                    <a:pt x="8306" y="6806"/>
                    <a:pt x="8306" y="6672"/>
                    <a:pt x="8273" y="6572"/>
                  </a:cubicBezTo>
                  <a:cubicBezTo>
                    <a:pt x="8039" y="5271"/>
                    <a:pt x="7439" y="3603"/>
                    <a:pt x="5971" y="2202"/>
                  </a:cubicBezTo>
                  <a:cubicBezTo>
                    <a:pt x="5904" y="2102"/>
                    <a:pt x="5804" y="2035"/>
                    <a:pt x="5738" y="1935"/>
                  </a:cubicBezTo>
                  <a:cubicBezTo>
                    <a:pt x="5704" y="1935"/>
                    <a:pt x="5671" y="1902"/>
                    <a:pt x="5671" y="1902"/>
                  </a:cubicBezTo>
                  <a:cubicBezTo>
                    <a:pt x="5337" y="1635"/>
                    <a:pt x="5037" y="1402"/>
                    <a:pt x="4737" y="1202"/>
                  </a:cubicBezTo>
                  <a:lnTo>
                    <a:pt x="4704" y="1202"/>
                  </a:lnTo>
                  <a:cubicBezTo>
                    <a:pt x="4503" y="1068"/>
                    <a:pt x="4303" y="968"/>
                    <a:pt x="4137" y="868"/>
                  </a:cubicBezTo>
                  <a:cubicBezTo>
                    <a:pt x="3102" y="368"/>
                    <a:pt x="2135" y="134"/>
                    <a:pt x="1368" y="34"/>
                  </a:cubicBezTo>
                  <a:cubicBezTo>
                    <a:pt x="1068" y="1"/>
                    <a:pt x="767"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2801;p56">
              <a:extLst>
                <a:ext uri="{FF2B5EF4-FFF2-40B4-BE49-F238E27FC236}">
                  <a16:creationId xmlns:a16="http://schemas.microsoft.com/office/drawing/2014/main" id="{9E00649F-4899-6745-4EC7-B195499D0FEA}"/>
                </a:ext>
              </a:extLst>
            </p:cNvPr>
            <p:cNvSpPr/>
            <p:nvPr/>
          </p:nvSpPr>
          <p:spPr>
            <a:xfrm>
              <a:off x="2569639" y="1783743"/>
              <a:ext cx="200056" cy="87483"/>
            </a:xfrm>
            <a:custGeom>
              <a:avLst/>
              <a:gdLst/>
              <a:ahLst/>
              <a:cxnLst/>
              <a:rect l="l" t="t" r="r" b="b"/>
              <a:pathLst>
                <a:path w="4505" h="1970" extrusionOk="0">
                  <a:moveTo>
                    <a:pt x="968" y="1"/>
                  </a:moveTo>
                  <a:cubicBezTo>
                    <a:pt x="635" y="1"/>
                    <a:pt x="301" y="68"/>
                    <a:pt x="1" y="134"/>
                  </a:cubicBezTo>
                  <a:cubicBezTo>
                    <a:pt x="101" y="201"/>
                    <a:pt x="234" y="301"/>
                    <a:pt x="334" y="401"/>
                  </a:cubicBezTo>
                  <a:cubicBezTo>
                    <a:pt x="535" y="368"/>
                    <a:pt x="735" y="335"/>
                    <a:pt x="968" y="335"/>
                  </a:cubicBezTo>
                  <a:cubicBezTo>
                    <a:pt x="2269" y="335"/>
                    <a:pt x="3437" y="968"/>
                    <a:pt x="4070" y="1936"/>
                  </a:cubicBezTo>
                  <a:cubicBezTo>
                    <a:pt x="4237" y="1936"/>
                    <a:pt x="4371" y="1969"/>
                    <a:pt x="4504" y="1969"/>
                  </a:cubicBezTo>
                  <a:cubicBezTo>
                    <a:pt x="3837" y="802"/>
                    <a:pt x="2503" y="1"/>
                    <a:pt x="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2802;p56">
              <a:extLst>
                <a:ext uri="{FF2B5EF4-FFF2-40B4-BE49-F238E27FC236}">
                  <a16:creationId xmlns:a16="http://schemas.microsoft.com/office/drawing/2014/main" id="{66304185-C091-182D-D1B4-D12867788EFD}"/>
                </a:ext>
              </a:extLst>
            </p:cNvPr>
            <p:cNvSpPr/>
            <p:nvPr/>
          </p:nvSpPr>
          <p:spPr>
            <a:xfrm>
              <a:off x="2686700" y="1586750"/>
              <a:ext cx="128915" cy="220750"/>
            </a:xfrm>
            <a:custGeom>
              <a:avLst/>
              <a:gdLst/>
              <a:ahLst/>
              <a:cxnLst/>
              <a:rect l="l" t="t" r="r" b="b"/>
              <a:pathLst>
                <a:path w="2903" h="4971" extrusionOk="0">
                  <a:moveTo>
                    <a:pt x="300" y="0"/>
                  </a:moveTo>
                  <a:cubicBezTo>
                    <a:pt x="100" y="434"/>
                    <a:pt x="0" y="934"/>
                    <a:pt x="0" y="1435"/>
                  </a:cubicBezTo>
                  <a:cubicBezTo>
                    <a:pt x="0" y="3136"/>
                    <a:pt x="1234" y="4537"/>
                    <a:pt x="2902" y="4971"/>
                  </a:cubicBezTo>
                  <a:cubicBezTo>
                    <a:pt x="2902" y="4871"/>
                    <a:pt x="2869" y="4737"/>
                    <a:pt x="2869" y="4604"/>
                  </a:cubicBezTo>
                  <a:cubicBezTo>
                    <a:pt x="1401" y="4170"/>
                    <a:pt x="334" y="2936"/>
                    <a:pt x="334" y="1435"/>
                  </a:cubicBezTo>
                  <a:cubicBezTo>
                    <a:pt x="334" y="1034"/>
                    <a:pt x="400" y="601"/>
                    <a:pt x="567" y="234"/>
                  </a:cubicBezTo>
                  <a:cubicBezTo>
                    <a:pt x="500" y="167"/>
                    <a:pt x="400" y="67"/>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2803;p56">
              <a:extLst>
                <a:ext uri="{FF2B5EF4-FFF2-40B4-BE49-F238E27FC236}">
                  <a16:creationId xmlns:a16="http://schemas.microsoft.com/office/drawing/2014/main" id="{8D76475C-BB49-DA6B-13BB-82C61E49F50C}"/>
                </a:ext>
              </a:extLst>
            </p:cNvPr>
            <p:cNvSpPr/>
            <p:nvPr/>
          </p:nvSpPr>
          <p:spPr>
            <a:xfrm>
              <a:off x="2541529" y="1539323"/>
              <a:ext cx="130380" cy="235582"/>
            </a:xfrm>
            <a:custGeom>
              <a:avLst/>
              <a:gdLst/>
              <a:ahLst/>
              <a:cxnLst/>
              <a:rect l="l" t="t" r="r" b="b"/>
              <a:pathLst>
                <a:path w="2936" h="5305" extrusionOk="0">
                  <a:moveTo>
                    <a:pt x="1968" y="1"/>
                  </a:moveTo>
                  <a:lnTo>
                    <a:pt x="1968" y="1"/>
                  </a:lnTo>
                  <a:cubicBezTo>
                    <a:pt x="2368" y="535"/>
                    <a:pt x="2602" y="1168"/>
                    <a:pt x="2602" y="1836"/>
                  </a:cubicBezTo>
                  <a:cubicBezTo>
                    <a:pt x="2602" y="3337"/>
                    <a:pt x="1501" y="4604"/>
                    <a:pt x="0" y="5038"/>
                  </a:cubicBezTo>
                  <a:cubicBezTo>
                    <a:pt x="100" y="5138"/>
                    <a:pt x="167" y="5238"/>
                    <a:pt x="267" y="5305"/>
                  </a:cubicBezTo>
                  <a:cubicBezTo>
                    <a:pt x="1835" y="4804"/>
                    <a:pt x="2936" y="3437"/>
                    <a:pt x="2936" y="1836"/>
                  </a:cubicBezTo>
                  <a:cubicBezTo>
                    <a:pt x="2936" y="1302"/>
                    <a:pt x="2802" y="802"/>
                    <a:pt x="2569" y="335"/>
                  </a:cubicBezTo>
                  <a:cubicBezTo>
                    <a:pt x="2368" y="201"/>
                    <a:pt x="2168" y="101"/>
                    <a:pt x="1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2804;p56">
              <a:extLst>
                <a:ext uri="{FF2B5EF4-FFF2-40B4-BE49-F238E27FC236}">
                  <a16:creationId xmlns:a16="http://schemas.microsoft.com/office/drawing/2014/main" id="{FFF6E0BD-15BF-067E-198E-67A35D5BE33F}"/>
                </a:ext>
              </a:extLst>
            </p:cNvPr>
            <p:cNvSpPr/>
            <p:nvPr/>
          </p:nvSpPr>
          <p:spPr>
            <a:xfrm>
              <a:off x="2470386" y="1500821"/>
              <a:ext cx="112662" cy="250414"/>
            </a:xfrm>
            <a:custGeom>
              <a:avLst/>
              <a:gdLst/>
              <a:ahLst/>
              <a:cxnLst/>
              <a:rect l="l" t="t" r="r" b="b"/>
              <a:pathLst>
                <a:path w="2537" h="5639" extrusionOk="0">
                  <a:moveTo>
                    <a:pt x="1" y="1"/>
                  </a:moveTo>
                  <a:cubicBezTo>
                    <a:pt x="1302" y="501"/>
                    <a:pt x="2203" y="1669"/>
                    <a:pt x="2203" y="3036"/>
                  </a:cubicBezTo>
                  <a:cubicBezTo>
                    <a:pt x="2203" y="3937"/>
                    <a:pt x="1802" y="4771"/>
                    <a:pt x="1168" y="5371"/>
                  </a:cubicBezTo>
                  <a:cubicBezTo>
                    <a:pt x="1235" y="5471"/>
                    <a:pt x="1302" y="5538"/>
                    <a:pt x="1369" y="5638"/>
                  </a:cubicBezTo>
                  <a:cubicBezTo>
                    <a:pt x="2069" y="4971"/>
                    <a:pt x="2536" y="4037"/>
                    <a:pt x="2536" y="3036"/>
                  </a:cubicBezTo>
                  <a:cubicBezTo>
                    <a:pt x="2536" y="1802"/>
                    <a:pt x="1869" y="701"/>
                    <a:pt x="835" y="34"/>
                  </a:cubicBezTo>
                  <a:cubicBezTo>
                    <a:pt x="501" y="1"/>
                    <a:pt x="23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805;p56">
              <a:extLst>
                <a:ext uri="{FF2B5EF4-FFF2-40B4-BE49-F238E27FC236}">
                  <a16:creationId xmlns:a16="http://schemas.microsoft.com/office/drawing/2014/main" id="{140BD260-9270-F2BF-879F-332D66FC4D4A}"/>
                </a:ext>
              </a:extLst>
            </p:cNvPr>
            <p:cNvSpPr/>
            <p:nvPr/>
          </p:nvSpPr>
          <p:spPr>
            <a:xfrm>
              <a:off x="2446716" y="1500821"/>
              <a:ext cx="373334" cy="373334"/>
            </a:xfrm>
            <a:custGeom>
              <a:avLst/>
              <a:gdLst/>
              <a:ahLst/>
              <a:cxnLst/>
              <a:rect l="l" t="t" r="r" b="b"/>
              <a:pathLst>
                <a:path w="8407" h="8407" extrusionOk="0">
                  <a:moveTo>
                    <a:pt x="34" y="1"/>
                  </a:moveTo>
                  <a:lnTo>
                    <a:pt x="0" y="101"/>
                  </a:lnTo>
                  <a:lnTo>
                    <a:pt x="8306" y="8407"/>
                  </a:lnTo>
                  <a:lnTo>
                    <a:pt x="8373" y="8407"/>
                  </a:lnTo>
                  <a:lnTo>
                    <a:pt x="8406" y="8373"/>
                  </a:lnTo>
                  <a:cubicBezTo>
                    <a:pt x="8406" y="8340"/>
                    <a:pt x="8406" y="8307"/>
                    <a:pt x="8406" y="8273"/>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806;p56">
              <a:extLst>
                <a:ext uri="{FF2B5EF4-FFF2-40B4-BE49-F238E27FC236}">
                  <a16:creationId xmlns:a16="http://schemas.microsoft.com/office/drawing/2014/main" id="{3C5AE547-7340-C039-E492-1835A1BFE645}"/>
                </a:ext>
              </a:extLst>
            </p:cNvPr>
            <p:cNvSpPr/>
            <p:nvPr/>
          </p:nvSpPr>
          <p:spPr>
            <a:xfrm>
              <a:off x="2824456" y="1305294"/>
              <a:ext cx="128915" cy="220750"/>
            </a:xfrm>
            <a:custGeom>
              <a:avLst/>
              <a:gdLst/>
              <a:ahLst/>
              <a:cxnLst/>
              <a:rect l="l" t="t" r="r" b="b"/>
              <a:pathLst>
                <a:path w="2903" h="4971" extrusionOk="0">
                  <a:moveTo>
                    <a:pt x="2602" y="1"/>
                  </a:moveTo>
                  <a:cubicBezTo>
                    <a:pt x="2502" y="67"/>
                    <a:pt x="2402" y="167"/>
                    <a:pt x="2335" y="234"/>
                  </a:cubicBezTo>
                  <a:cubicBezTo>
                    <a:pt x="2502" y="634"/>
                    <a:pt x="2569" y="1035"/>
                    <a:pt x="2569" y="1435"/>
                  </a:cubicBezTo>
                  <a:cubicBezTo>
                    <a:pt x="2569" y="2936"/>
                    <a:pt x="1501" y="4170"/>
                    <a:pt x="34" y="4604"/>
                  </a:cubicBezTo>
                  <a:cubicBezTo>
                    <a:pt x="34" y="4737"/>
                    <a:pt x="0" y="4871"/>
                    <a:pt x="0" y="4971"/>
                  </a:cubicBezTo>
                  <a:cubicBezTo>
                    <a:pt x="1668" y="4537"/>
                    <a:pt x="2902" y="3136"/>
                    <a:pt x="2902" y="1435"/>
                  </a:cubicBezTo>
                  <a:cubicBezTo>
                    <a:pt x="2902" y="935"/>
                    <a:pt x="2802" y="434"/>
                    <a:pt x="2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2807;p56">
              <a:extLst>
                <a:ext uri="{FF2B5EF4-FFF2-40B4-BE49-F238E27FC236}">
                  <a16:creationId xmlns:a16="http://schemas.microsoft.com/office/drawing/2014/main" id="{DF1B38C1-3466-C5A2-E74A-8FAD425951E9}"/>
                </a:ext>
              </a:extLst>
            </p:cNvPr>
            <p:cNvSpPr/>
            <p:nvPr/>
          </p:nvSpPr>
          <p:spPr>
            <a:xfrm>
              <a:off x="2820015" y="1963017"/>
              <a:ext cx="268132" cy="266667"/>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808;p56">
              <a:extLst>
                <a:ext uri="{FF2B5EF4-FFF2-40B4-BE49-F238E27FC236}">
                  <a16:creationId xmlns:a16="http://schemas.microsoft.com/office/drawing/2014/main" id="{FDDC23C5-A115-87A1-1CDB-6A811E0E357B}"/>
                </a:ext>
              </a:extLst>
            </p:cNvPr>
            <p:cNvSpPr/>
            <p:nvPr/>
          </p:nvSpPr>
          <p:spPr>
            <a:xfrm>
              <a:off x="2855542" y="2165960"/>
              <a:ext cx="143747" cy="6225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809;p56">
              <a:extLst>
                <a:ext uri="{FF2B5EF4-FFF2-40B4-BE49-F238E27FC236}">
                  <a16:creationId xmlns:a16="http://schemas.microsoft.com/office/drawing/2014/main" id="{1B1E1C2F-A28E-997E-BADF-86BB362C8A88}"/>
                </a:ext>
              </a:extLst>
            </p:cNvPr>
            <p:cNvSpPr/>
            <p:nvPr/>
          </p:nvSpPr>
          <p:spPr>
            <a:xfrm>
              <a:off x="2822946" y="2023722"/>
              <a:ext cx="91924" cy="158579"/>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810;p56">
              <a:extLst>
                <a:ext uri="{FF2B5EF4-FFF2-40B4-BE49-F238E27FC236}">
                  <a16:creationId xmlns:a16="http://schemas.microsoft.com/office/drawing/2014/main" id="{2A16EB6E-8C75-AC6F-D5B5-03FFCB0EA266}"/>
                </a:ext>
              </a:extLst>
            </p:cNvPr>
            <p:cNvSpPr/>
            <p:nvPr/>
          </p:nvSpPr>
          <p:spPr>
            <a:xfrm>
              <a:off x="2926640" y="1989661"/>
              <a:ext cx="91924" cy="168926"/>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811;p56">
              <a:extLst>
                <a:ext uri="{FF2B5EF4-FFF2-40B4-BE49-F238E27FC236}">
                  <a16:creationId xmlns:a16="http://schemas.microsoft.com/office/drawing/2014/main" id="{78094B46-ACB5-53C2-97CC-4156F289E244}"/>
                </a:ext>
              </a:extLst>
            </p:cNvPr>
            <p:cNvSpPr/>
            <p:nvPr/>
          </p:nvSpPr>
          <p:spPr>
            <a:xfrm>
              <a:off x="2990366" y="1963017"/>
              <a:ext cx="80022" cy="179273"/>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812;p56">
              <a:extLst>
                <a:ext uri="{FF2B5EF4-FFF2-40B4-BE49-F238E27FC236}">
                  <a16:creationId xmlns:a16="http://schemas.microsoft.com/office/drawing/2014/main" id="{5555F5DB-C191-32C9-673A-6B213B5B28EF}"/>
                </a:ext>
              </a:extLst>
            </p:cNvPr>
            <p:cNvSpPr/>
            <p:nvPr/>
          </p:nvSpPr>
          <p:spPr>
            <a:xfrm>
              <a:off x="2820015" y="1963017"/>
              <a:ext cx="266667" cy="266667"/>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813;p56">
              <a:extLst>
                <a:ext uri="{FF2B5EF4-FFF2-40B4-BE49-F238E27FC236}">
                  <a16:creationId xmlns:a16="http://schemas.microsoft.com/office/drawing/2014/main" id="{94F9E4EB-9AD2-871C-36E7-EDD78CCD3DB7}"/>
                </a:ext>
              </a:extLst>
            </p:cNvPr>
            <p:cNvSpPr/>
            <p:nvPr/>
          </p:nvSpPr>
          <p:spPr>
            <a:xfrm>
              <a:off x="2722227" y="3793612"/>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814;p56">
              <a:extLst>
                <a:ext uri="{FF2B5EF4-FFF2-40B4-BE49-F238E27FC236}">
                  <a16:creationId xmlns:a16="http://schemas.microsoft.com/office/drawing/2014/main" id="{D52530DF-D3A0-9BA6-D607-D46C32D657C5}"/>
                </a:ext>
              </a:extLst>
            </p:cNvPr>
            <p:cNvSpPr/>
            <p:nvPr/>
          </p:nvSpPr>
          <p:spPr>
            <a:xfrm>
              <a:off x="2859983" y="4163573"/>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815;p56">
              <a:extLst>
                <a:ext uri="{FF2B5EF4-FFF2-40B4-BE49-F238E27FC236}">
                  <a16:creationId xmlns:a16="http://schemas.microsoft.com/office/drawing/2014/main" id="{289D5233-A699-832E-7DD7-0F164EB63831}"/>
                </a:ext>
              </a:extLst>
            </p:cNvPr>
            <p:cNvSpPr/>
            <p:nvPr/>
          </p:nvSpPr>
          <p:spPr>
            <a:xfrm>
              <a:off x="2757798" y="4249857"/>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816;p56">
              <a:extLst>
                <a:ext uri="{FF2B5EF4-FFF2-40B4-BE49-F238E27FC236}">
                  <a16:creationId xmlns:a16="http://schemas.microsoft.com/office/drawing/2014/main" id="{E537F4C5-D97A-D9FF-C97D-70EEE3142418}"/>
                </a:ext>
              </a:extLst>
            </p:cNvPr>
            <p:cNvSpPr/>
            <p:nvPr/>
          </p:nvSpPr>
          <p:spPr>
            <a:xfrm>
              <a:off x="2846660" y="4027641"/>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817;p56">
              <a:extLst>
                <a:ext uri="{FF2B5EF4-FFF2-40B4-BE49-F238E27FC236}">
                  <a16:creationId xmlns:a16="http://schemas.microsoft.com/office/drawing/2014/main" id="{A5B8A3B5-2524-4F89-E605-7758F9305C25}"/>
                </a:ext>
              </a:extLst>
            </p:cNvPr>
            <p:cNvSpPr/>
            <p:nvPr/>
          </p:nvSpPr>
          <p:spPr>
            <a:xfrm>
              <a:off x="2818505" y="4355059"/>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818;p56">
              <a:extLst>
                <a:ext uri="{FF2B5EF4-FFF2-40B4-BE49-F238E27FC236}">
                  <a16:creationId xmlns:a16="http://schemas.microsoft.com/office/drawing/2014/main" id="{B4902135-7D13-4578-7BB2-2F93D0D85140}"/>
                </a:ext>
              </a:extLst>
            </p:cNvPr>
            <p:cNvSpPr/>
            <p:nvPr/>
          </p:nvSpPr>
          <p:spPr>
            <a:xfrm>
              <a:off x="2700023" y="3998909"/>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819;p56">
              <a:extLst>
                <a:ext uri="{FF2B5EF4-FFF2-40B4-BE49-F238E27FC236}">
                  <a16:creationId xmlns:a16="http://schemas.microsoft.com/office/drawing/2014/main" id="{5F2432CF-8504-89CF-93F8-4C4136D887A4}"/>
                </a:ext>
              </a:extLst>
            </p:cNvPr>
            <p:cNvSpPr/>
            <p:nvPr/>
          </p:nvSpPr>
          <p:spPr>
            <a:xfrm>
              <a:off x="2862958" y="3850676"/>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820;p56">
              <a:extLst>
                <a:ext uri="{FF2B5EF4-FFF2-40B4-BE49-F238E27FC236}">
                  <a16:creationId xmlns:a16="http://schemas.microsoft.com/office/drawing/2014/main" id="{69B94FA8-F94F-A545-1BD2-B92801399D24}"/>
                </a:ext>
              </a:extLst>
            </p:cNvPr>
            <p:cNvSpPr/>
            <p:nvPr/>
          </p:nvSpPr>
          <p:spPr>
            <a:xfrm>
              <a:off x="3345227" y="3374059"/>
              <a:ext cx="78557" cy="80022"/>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821;p56">
              <a:extLst>
                <a:ext uri="{FF2B5EF4-FFF2-40B4-BE49-F238E27FC236}">
                  <a16:creationId xmlns:a16="http://schemas.microsoft.com/office/drawing/2014/main" id="{E7A780FD-8B17-B0DC-1B9B-88193B0BB6F5}"/>
                </a:ext>
              </a:extLst>
            </p:cNvPr>
            <p:cNvSpPr/>
            <p:nvPr/>
          </p:nvSpPr>
          <p:spPr>
            <a:xfrm>
              <a:off x="3143745" y="3464384"/>
              <a:ext cx="80067" cy="8006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822;p56">
              <a:extLst>
                <a:ext uri="{FF2B5EF4-FFF2-40B4-BE49-F238E27FC236}">
                  <a16:creationId xmlns:a16="http://schemas.microsoft.com/office/drawing/2014/main" id="{21671193-6886-CECD-D1DC-343ECDC37002}"/>
                </a:ext>
              </a:extLst>
            </p:cNvPr>
            <p:cNvSpPr/>
            <p:nvPr/>
          </p:nvSpPr>
          <p:spPr>
            <a:xfrm>
              <a:off x="3514112" y="3097044"/>
              <a:ext cx="151119" cy="15111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823;p56">
              <a:extLst>
                <a:ext uri="{FF2B5EF4-FFF2-40B4-BE49-F238E27FC236}">
                  <a16:creationId xmlns:a16="http://schemas.microsoft.com/office/drawing/2014/main" id="{0042FE8B-7946-CDE0-EEA2-51992BB65C04}"/>
                </a:ext>
              </a:extLst>
            </p:cNvPr>
            <p:cNvSpPr/>
            <p:nvPr/>
          </p:nvSpPr>
          <p:spPr>
            <a:xfrm>
              <a:off x="3416325" y="2523740"/>
              <a:ext cx="124474" cy="125984"/>
            </a:xfrm>
            <a:custGeom>
              <a:avLst/>
              <a:gdLst/>
              <a:ahLst/>
              <a:cxnLst/>
              <a:rect l="l" t="t" r="r" b="b"/>
              <a:pathLst>
                <a:path w="2803" h="2837" extrusionOk="0">
                  <a:moveTo>
                    <a:pt x="1402" y="1"/>
                  </a:moveTo>
                  <a:cubicBezTo>
                    <a:pt x="634" y="1"/>
                    <a:pt x="1" y="635"/>
                    <a:pt x="1" y="1402"/>
                  </a:cubicBezTo>
                  <a:cubicBezTo>
                    <a:pt x="1" y="2203"/>
                    <a:pt x="634" y="2836"/>
                    <a:pt x="1402" y="2836"/>
                  </a:cubicBezTo>
                  <a:cubicBezTo>
                    <a:pt x="2169" y="2836"/>
                    <a:pt x="2803" y="2203"/>
                    <a:pt x="2803" y="1402"/>
                  </a:cubicBezTo>
                  <a:cubicBezTo>
                    <a:pt x="2803" y="635"/>
                    <a:pt x="2169" y="1"/>
                    <a:pt x="1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824;p56">
              <a:extLst>
                <a:ext uri="{FF2B5EF4-FFF2-40B4-BE49-F238E27FC236}">
                  <a16:creationId xmlns:a16="http://schemas.microsoft.com/office/drawing/2014/main" id="{3FBB957A-461C-9D96-9EEB-3A6CD6849F45}"/>
                </a:ext>
              </a:extLst>
            </p:cNvPr>
            <p:cNvSpPr/>
            <p:nvPr/>
          </p:nvSpPr>
          <p:spPr>
            <a:xfrm rot="899912" flipH="1">
              <a:off x="3201727" y="1398727"/>
              <a:ext cx="78558" cy="78558"/>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825;p56">
              <a:extLst>
                <a:ext uri="{FF2B5EF4-FFF2-40B4-BE49-F238E27FC236}">
                  <a16:creationId xmlns:a16="http://schemas.microsoft.com/office/drawing/2014/main" id="{E7316E90-0058-F257-3FEF-09D57448DC58}"/>
                </a:ext>
              </a:extLst>
            </p:cNvPr>
            <p:cNvSpPr/>
            <p:nvPr/>
          </p:nvSpPr>
          <p:spPr>
            <a:xfrm rot="899912" flipH="1">
              <a:off x="3010896" y="1573007"/>
              <a:ext cx="78558" cy="78558"/>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826;p56">
              <a:extLst>
                <a:ext uri="{FF2B5EF4-FFF2-40B4-BE49-F238E27FC236}">
                  <a16:creationId xmlns:a16="http://schemas.microsoft.com/office/drawing/2014/main" id="{E70BCC75-C313-BB2A-F0A2-B02A195B0C5E}"/>
                </a:ext>
              </a:extLst>
            </p:cNvPr>
            <p:cNvSpPr/>
            <p:nvPr/>
          </p:nvSpPr>
          <p:spPr>
            <a:xfrm rot="1649297">
              <a:off x="2869013" y="1023364"/>
              <a:ext cx="157073" cy="157073"/>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827;p56">
              <a:extLst>
                <a:ext uri="{FF2B5EF4-FFF2-40B4-BE49-F238E27FC236}">
                  <a16:creationId xmlns:a16="http://schemas.microsoft.com/office/drawing/2014/main" id="{567E0879-4AA5-375C-9F6C-27AF3013E96C}"/>
                </a:ext>
              </a:extLst>
            </p:cNvPr>
            <p:cNvSpPr/>
            <p:nvPr/>
          </p:nvSpPr>
          <p:spPr>
            <a:xfrm rot="1649297">
              <a:off x="2627044" y="776484"/>
              <a:ext cx="77093" cy="78559"/>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828;p56">
              <a:extLst>
                <a:ext uri="{FF2B5EF4-FFF2-40B4-BE49-F238E27FC236}">
                  <a16:creationId xmlns:a16="http://schemas.microsoft.com/office/drawing/2014/main" id="{5752AF5E-FE2C-850F-F785-EFCF2AD936B6}"/>
                </a:ext>
              </a:extLst>
            </p:cNvPr>
            <p:cNvSpPr/>
            <p:nvPr/>
          </p:nvSpPr>
          <p:spPr>
            <a:xfrm>
              <a:off x="3067368" y="543751"/>
              <a:ext cx="91934" cy="91025"/>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829;p56">
              <a:extLst>
                <a:ext uri="{FF2B5EF4-FFF2-40B4-BE49-F238E27FC236}">
                  <a16:creationId xmlns:a16="http://schemas.microsoft.com/office/drawing/2014/main" id="{50DA56E8-5E10-7D55-B1A0-4AEA6E14AFD5}"/>
                </a:ext>
              </a:extLst>
            </p:cNvPr>
            <p:cNvSpPr/>
            <p:nvPr/>
          </p:nvSpPr>
          <p:spPr>
            <a:xfrm>
              <a:off x="1138659" y="1212709"/>
              <a:ext cx="157069" cy="157069"/>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4068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4"/>
          <p:cNvSpPr/>
          <p:nvPr/>
        </p:nvSpPr>
        <p:spPr>
          <a:xfrm>
            <a:off x="4962500" y="3153909"/>
            <a:ext cx="962400" cy="962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4"/>
          <p:cNvSpPr/>
          <p:nvPr/>
        </p:nvSpPr>
        <p:spPr>
          <a:xfrm>
            <a:off x="4962500" y="1609350"/>
            <a:ext cx="962400" cy="96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4"/>
          <p:cNvSpPr/>
          <p:nvPr/>
        </p:nvSpPr>
        <p:spPr>
          <a:xfrm>
            <a:off x="913625" y="3153909"/>
            <a:ext cx="962400" cy="96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4"/>
          <p:cNvSpPr/>
          <p:nvPr/>
        </p:nvSpPr>
        <p:spPr>
          <a:xfrm>
            <a:off x="913625" y="1609343"/>
            <a:ext cx="962400" cy="962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4"/>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Table </a:t>
            </a:r>
            <a:r>
              <a:rPr lang="en"/>
              <a:t>of contents</a:t>
            </a:r>
            <a:endParaRPr/>
          </a:p>
        </p:txBody>
      </p:sp>
      <p:sp>
        <p:nvSpPr>
          <p:cNvPr id="1483" name="Google Shape;1483;p34"/>
          <p:cNvSpPr txBox="1">
            <a:spLocks noGrp="1"/>
          </p:cNvSpPr>
          <p:nvPr>
            <p:ph type="title"/>
          </p:nvPr>
        </p:nvSpPr>
        <p:spPr>
          <a:xfrm>
            <a:off x="1966300" y="1631088"/>
            <a:ext cx="2305500" cy="4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a:t>
            </a:r>
            <a:endParaRPr/>
          </a:p>
        </p:txBody>
      </p:sp>
      <p:sp>
        <p:nvSpPr>
          <p:cNvPr id="1484" name="Google Shape;1484;p34"/>
          <p:cNvSpPr txBox="1">
            <a:spLocks noGrp="1"/>
          </p:cNvSpPr>
          <p:nvPr>
            <p:ph type="subTitle" idx="1"/>
          </p:nvPr>
        </p:nvSpPr>
        <p:spPr>
          <a:xfrm>
            <a:off x="1966302" y="2129194"/>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Describing moonlight proteins</a:t>
            </a:r>
            <a:endParaRPr dirty="0"/>
          </a:p>
        </p:txBody>
      </p:sp>
      <p:sp>
        <p:nvSpPr>
          <p:cNvPr id="1485" name="Google Shape;1485;p34"/>
          <p:cNvSpPr txBox="1">
            <a:spLocks noGrp="1"/>
          </p:cNvSpPr>
          <p:nvPr>
            <p:ph type="subTitle" idx="2"/>
          </p:nvPr>
        </p:nvSpPr>
        <p:spPr>
          <a:xfrm flipH="1">
            <a:off x="6015189" y="2129194"/>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was the given data handled?</a:t>
            </a:r>
            <a:endParaRPr dirty="0"/>
          </a:p>
        </p:txBody>
      </p:sp>
      <p:sp>
        <p:nvSpPr>
          <p:cNvPr id="1486" name="Google Shape;1486;p34"/>
          <p:cNvSpPr txBox="1">
            <a:spLocks noGrp="1"/>
          </p:cNvSpPr>
          <p:nvPr>
            <p:ph type="title" idx="3"/>
          </p:nvPr>
        </p:nvSpPr>
        <p:spPr>
          <a:xfrm>
            <a:off x="1966324" y="3138025"/>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Models Used</a:t>
            </a:r>
            <a:endParaRPr dirty="0"/>
          </a:p>
        </p:txBody>
      </p:sp>
      <p:sp>
        <p:nvSpPr>
          <p:cNvPr id="1487" name="Google Shape;1487;p34"/>
          <p:cNvSpPr txBox="1">
            <a:spLocks noGrp="1"/>
          </p:cNvSpPr>
          <p:nvPr>
            <p:ph type="subTitle" idx="4"/>
          </p:nvPr>
        </p:nvSpPr>
        <p:spPr>
          <a:xfrm>
            <a:off x="1966302" y="3626575"/>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Approaches taken to build models</a:t>
            </a:r>
            <a:endParaRPr dirty="0"/>
          </a:p>
        </p:txBody>
      </p:sp>
      <p:sp>
        <p:nvSpPr>
          <p:cNvPr id="1488" name="Google Shape;1488;p34"/>
          <p:cNvSpPr txBox="1">
            <a:spLocks noGrp="1"/>
          </p:cNvSpPr>
          <p:nvPr>
            <p:ph type="subTitle" idx="5"/>
          </p:nvPr>
        </p:nvSpPr>
        <p:spPr>
          <a:xfrm flipH="1">
            <a:off x="6015189" y="3626575"/>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scope of the project</a:t>
            </a:r>
            <a:endParaRPr dirty="0"/>
          </a:p>
        </p:txBody>
      </p:sp>
      <p:sp>
        <p:nvSpPr>
          <p:cNvPr id="1489" name="Google Shape;1489;p34"/>
          <p:cNvSpPr txBox="1">
            <a:spLocks noGrp="1"/>
          </p:cNvSpPr>
          <p:nvPr>
            <p:ph type="title" idx="6"/>
          </p:nvPr>
        </p:nvSpPr>
        <p:spPr>
          <a:xfrm>
            <a:off x="823314" y="1815447"/>
            <a:ext cx="1143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90" name="Google Shape;1490;p34"/>
          <p:cNvSpPr txBox="1">
            <a:spLocks noGrp="1"/>
          </p:cNvSpPr>
          <p:nvPr>
            <p:ph type="title" idx="7"/>
          </p:nvPr>
        </p:nvSpPr>
        <p:spPr>
          <a:xfrm>
            <a:off x="823314" y="3349122"/>
            <a:ext cx="1143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91" name="Google Shape;1491;p34"/>
          <p:cNvSpPr txBox="1">
            <a:spLocks noGrp="1"/>
          </p:cNvSpPr>
          <p:nvPr>
            <p:ph type="title" idx="8"/>
          </p:nvPr>
        </p:nvSpPr>
        <p:spPr>
          <a:xfrm flipH="1">
            <a:off x="4872196" y="1815447"/>
            <a:ext cx="1143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92" name="Google Shape;1492;p34"/>
          <p:cNvSpPr txBox="1">
            <a:spLocks noGrp="1"/>
          </p:cNvSpPr>
          <p:nvPr>
            <p:ph type="title" idx="9"/>
          </p:nvPr>
        </p:nvSpPr>
        <p:spPr>
          <a:xfrm flipH="1">
            <a:off x="4872196" y="3349122"/>
            <a:ext cx="1143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493" name="Google Shape;1493;p34"/>
          <p:cNvSpPr txBox="1">
            <a:spLocks noGrp="1"/>
          </p:cNvSpPr>
          <p:nvPr>
            <p:ph type="title" idx="14"/>
          </p:nvPr>
        </p:nvSpPr>
        <p:spPr>
          <a:xfrm>
            <a:off x="6015224" y="3138025"/>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Scope</a:t>
            </a:r>
            <a:endParaRPr dirty="0"/>
          </a:p>
        </p:txBody>
      </p:sp>
      <p:sp>
        <p:nvSpPr>
          <p:cNvPr id="1494" name="Google Shape;1494;p34"/>
          <p:cNvSpPr txBox="1">
            <a:spLocks noGrp="1"/>
          </p:cNvSpPr>
          <p:nvPr>
            <p:ph type="title" idx="13"/>
          </p:nvPr>
        </p:nvSpPr>
        <p:spPr>
          <a:xfrm>
            <a:off x="6015199" y="1631088"/>
            <a:ext cx="2475657" cy="4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Preprocessing</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35"/>
          <p:cNvSpPr/>
          <p:nvPr/>
        </p:nvSpPr>
        <p:spPr>
          <a:xfrm>
            <a:off x="4638157" y="1363802"/>
            <a:ext cx="1232100" cy="1232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txBox="1">
            <a:spLocks noGrp="1"/>
          </p:cNvSpPr>
          <p:nvPr>
            <p:ph type="title"/>
          </p:nvPr>
        </p:nvSpPr>
        <p:spPr>
          <a:xfrm>
            <a:off x="4572000" y="2756929"/>
            <a:ext cx="3861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1501" name="Google Shape;1501;p35"/>
          <p:cNvSpPr txBox="1">
            <a:spLocks noGrp="1"/>
          </p:cNvSpPr>
          <p:nvPr>
            <p:ph type="title" idx="2"/>
          </p:nvPr>
        </p:nvSpPr>
        <p:spPr>
          <a:xfrm>
            <a:off x="4618247" y="1466854"/>
            <a:ext cx="1232100" cy="10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1503" name="Google Shape;1503;p35"/>
          <p:cNvGrpSpPr/>
          <p:nvPr/>
        </p:nvGrpSpPr>
        <p:grpSpPr>
          <a:xfrm>
            <a:off x="7882032" y="529922"/>
            <a:ext cx="551991" cy="672724"/>
            <a:chOff x="5562825" y="2204650"/>
            <a:chExt cx="331925" cy="404500"/>
          </a:xfrm>
        </p:grpSpPr>
        <p:sp>
          <p:nvSpPr>
            <p:cNvPr id="1504" name="Google Shape;1504;p35"/>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35"/>
          <p:cNvGrpSpPr/>
          <p:nvPr/>
        </p:nvGrpSpPr>
        <p:grpSpPr>
          <a:xfrm>
            <a:off x="647740" y="543751"/>
            <a:ext cx="3017492" cy="4055990"/>
            <a:chOff x="647740" y="543751"/>
            <a:chExt cx="3017492" cy="4055990"/>
          </a:xfrm>
        </p:grpSpPr>
        <p:sp>
          <p:nvSpPr>
            <p:cNvPr id="1513" name="Google Shape;1513;p35"/>
            <p:cNvSpPr/>
            <p:nvPr/>
          </p:nvSpPr>
          <p:spPr>
            <a:xfrm>
              <a:off x="2820015" y="1219365"/>
              <a:ext cx="373334" cy="372845"/>
            </a:xfrm>
            <a:custGeom>
              <a:avLst/>
              <a:gdLst/>
              <a:ahLst/>
              <a:cxnLst/>
              <a:rect l="l" t="t" r="r" b="b"/>
              <a:pathLst>
                <a:path w="8407" h="8396" extrusionOk="0">
                  <a:moveTo>
                    <a:pt x="7873" y="1"/>
                  </a:moveTo>
                  <a:cubicBezTo>
                    <a:pt x="7639" y="1"/>
                    <a:pt x="7339" y="1"/>
                    <a:pt x="7039" y="34"/>
                  </a:cubicBezTo>
                  <a:cubicBezTo>
                    <a:pt x="6271" y="134"/>
                    <a:pt x="5304" y="334"/>
                    <a:pt x="4270" y="868"/>
                  </a:cubicBezTo>
                  <a:cubicBezTo>
                    <a:pt x="4070" y="935"/>
                    <a:pt x="3903" y="1068"/>
                    <a:pt x="3703" y="1168"/>
                  </a:cubicBezTo>
                  <a:lnTo>
                    <a:pt x="3670" y="1202"/>
                  </a:lnTo>
                  <a:cubicBezTo>
                    <a:pt x="3369" y="1368"/>
                    <a:pt x="3069" y="1602"/>
                    <a:pt x="2736" y="1869"/>
                  </a:cubicBezTo>
                  <a:cubicBezTo>
                    <a:pt x="2736" y="1902"/>
                    <a:pt x="2702" y="1902"/>
                    <a:pt x="2669" y="1936"/>
                  </a:cubicBezTo>
                  <a:cubicBezTo>
                    <a:pt x="2569" y="2002"/>
                    <a:pt x="2502" y="2102"/>
                    <a:pt x="2402" y="2169"/>
                  </a:cubicBezTo>
                  <a:cubicBezTo>
                    <a:pt x="968" y="3570"/>
                    <a:pt x="367" y="5271"/>
                    <a:pt x="134" y="6539"/>
                  </a:cubicBezTo>
                  <a:cubicBezTo>
                    <a:pt x="100" y="6672"/>
                    <a:pt x="100" y="6806"/>
                    <a:pt x="67" y="6906"/>
                  </a:cubicBezTo>
                  <a:cubicBezTo>
                    <a:pt x="0" y="7506"/>
                    <a:pt x="0" y="8007"/>
                    <a:pt x="0" y="8240"/>
                  </a:cubicBezTo>
                  <a:cubicBezTo>
                    <a:pt x="0" y="8307"/>
                    <a:pt x="0" y="8340"/>
                    <a:pt x="0" y="8373"/>
                  </a:cubicBezTo>
                  <a:lnTo>
                    <a:pt x="100" y="8373"/>
                  </a:lnTo>
                  <a:cubicBezTo>
                    <a:pt x="183" y="8387"/>
                    <a:pt x="295" y="8395"/>
                    <a:pt x="430" y="8395"/>
                  </a:cubicBezTo>
                  <a:cubicBezTo>
                    <a:pt x="622" y="8395"/>
                    <a:pt x="861" y="8379"/>
                    <a:pt x="1134" y="8340"/>
                  </a:cubicBezTo>
                  <a:cubicBezTo>
                    <a:pt x="1268" y="8340"/>
                    <a:pt x="1401" y="8307"/>
                    <a:pt x="1568" y="8273"/>
                  </a:cubicBezTo>
                  <a:cubicBezTo>
                    <a:pt x="2602" y="8140"/>
                    <a:pt x="4003" y="7740"/>
                    <a:pt x="5304" y="6772"/>
                  </a:cubicBezTo>
                  <a:cubicBezTo>
                    <a:pt x="5404" y="6672"/>
                    <a:pt x="5538" y="6572"/>
                    <a:pt x="5638" y="6505"/>
                  </a:cubicBezTo>
                  <a:cubicBezTo>
                    <a:pt x="5771" y="6372"/>
                    <a:pt x="5871" y="6272"/>
                    <a:pt x="6005" y="6172"/>
                  </a:cubicBezTo>
                  <a:cubicBezTo>
                    <a:pt x="6071" y="6072"/>
                    <a:pt x="6171" y="6005"/>
                    <a:pt x="6271" y="5905"/>
                  </a:cubicBezTo>
                  <a:cubicBezTo>
                    <a:pt x="6338" y="5805"/>
                    <a:pt x="6405" y="5738"/>
                    <a:pt x="6505" y="5638"/>
                  </a:cubicBezTo>
                  <a:cubicBezTo>
                    <a:pt x="6572" y="5538"/>
                    <a:pt x="6638" y="5438"/>
                    <a:pt x="6705" y="5371"/>
                  </a:cubicBezTo>
                  <a:cubicBezTo>
                    <a:pt x="8406" y="3236"/>
                    <a:pt x="8406" y="835"/>
                    <a:pt x="8373" y="101"/>
                  </a:cubicBezTo>
                  <a:lnTo>
                    <a:pt x="83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2870374" y="1502331"/>
              <a:ext cx="200011" cy="87438"/>
            </a:xfrm>
            <a:custGeom>
              <a:avLst/>
              <a:gdLst/>
              <a:ahLst/>
              <a:cxnLst/>
              <a:rect l="l" t="t" r="r" b="b"/>
              <a:pathLst>
                <a:path w="4504" h="1969" extrusionOk="0">
                  <a:moveTo>
                    <a:pt x="3536" y="0"/>
                  </a:moveTo>
                  <a:cubicBezTo>
                    <a:pt x="2002" y="0"/>
                    <a:pt x="668" y="801"/>
                    <a:pt x="0" y="1968"/>
                  </a:cubicBezTo>
                  <a:cubicBezTo>
                    <a:pt x="134" y="1968"/>
                    <a:pt x="267" y="1935"/>
                    <a:pt x="434" y="1901"/>
                  </a:cubicBezTo>
                  <a:cubicBezTo>
                    <a:pt x="1068" y="967"/>
                    <a:pt x="2235" y="334"/>
                    <a:pt x="3536" y="334"/>
                  </a:cubicBezTo>
                  <a:cubicBezTo>
                    <a:pt x="3736" y="334"/>
                    <a:pt x="3970" y="367"/>
                    <a:pt x="4170" y="400"/>
                  </a:cubicBezTo>
                  <a:cubicBezTo>
                    <a:pt x="4270" y="300"/>
                    <a:pt x="4404" y="200"/>
                    <a:pt x="4504" y="133"/>
                  </a:cubicBezTo>
                  <a:cubicBezTo>
                    <a:pt x="4203" y="33"/>
                    <a:pt x="3870" y="0"/>
                    <a:pt x="3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2968117" y="1257911"/>
              <a:ext cx="130425" cy="235537"/>
            </a:xfrm>
            <a:custGeom>
              <a:avLst/>
              <a:gdLst/>
              <a:ahLst/>
              <a:cxnLst/>
              <a:rect l="l" t="t" r="r" b="b"/>
              <a:pathLst>
                <a:path w="2937" h="5304" extrusionOk="0">
                  <a:moveTo>
                    <a:pt x="968" y="0"/>
                  </a:moveTo>
                  <a:lnTo>
                    <a:pt x="968" y="0"/>
                  </a:lnTo>
                  <a:cubicBezTo>
                    <a:pt x="768" y="67"/>
                    <a:pt x="568" y="200"/>
                    <a:pt x="368" y="300"/>
                  </a:cubicBezTo>
                  <a:lnTo>
                    <a:pt x="368" y="334"/>
                  </a:lnTo>
                  <a:cubicBezTo>
                    <a:pt x="134" y="767"/>
                    <a:pt x="1" y="1301"/>
                    <a:pt x="1" y="1835"/>
                  </a:cubicBezTo>
                  <a:cubicBezTo>
                    <a:pt x="1" y="3436"/>
                    <a:pt x="1102" y="4804"/>
                    <a:pt x="2670" y="5304"/>
                  </a:cubicBezTo>
                  <a:cubicBezTo>
                    <a:pt x="2770" y="5204"/>
                    <a:pt x="2836" y="5137"/>
                    <a:pt x="2936" y="5037"/>
                  </a:cubicBezTo>
                  <a:cubicBezTo>
                    <a:pt x="1435" y="4603"/>
                    <a:pt x="335" y="3336"/>
                    <a:pt x="335" y="1835"/>
                  </a:cubicBezTo>
                  <a:cubicBezTo>
                    <a:pt x="335" y="1168"/>
                    <a:pt x="568" y="53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3057023" y="1219365"/>
              <a:ext cx="112617" cy="250414"/>
            </a:xfrm>
            <a:custGeom>
              <a:avLst/>
              <a:gdLst/>
              <a:ahLst/>
              <a:cxnLst/>
              <a:rect l="l" t="t" r="r" b="b"/>
              <a:pathLst>
                <a:path w="2536" h="5639" extrusionOk="0">
                  <a:moveTo>
                    <a:pt x="2536" y="1"/>
                  </a:moveTo>
                  <a:cubicBezTo>
                    <a:pt x="2302" y="1"/>
                    <a:pt x="2035" y="1"/>
                    <a:pt x="1702" y="34"/>
                  </a:cubicBezTo>
                  <a:cubicBezTo>
                    <a:pt x="668" y="701"/>
                    <a:pt x="0" y="1802"/>
                    <a:pt x="0" y="3036"/>
                  </a:cubicBezTo>
                  <a:cubicBezTo>
                    <a:pt x="0" y="4037"/>
                    <a:pt x="434" y="4971"/>
                    <a:pt x="1168" y="5638"/>
                  </a:cubicBezTo>
                  <a:cubicBezTo>
                    <a:pt x="1235" y="5538"/>
                    <a:pt x="1301" y="5438"/>
                    <a:pt x="1368" y="5371"/>
                  </a:cubicBezTo>
                  <a:cubicBezTo>
                    <a:pt x="734" y="4771"/>
                    <a:pt x="334" y="3937"/>
                    <a:pt x="334" y="3036"/>
                  </a:cubicBezTo>
                  <a:cubicBezTo>
                    <a:pt x="334" y="1669"/>
                    <a:pt x="1235" y="501"/>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2820015" y="1219365"/>
              <a:ext cx="373334" cy="371868"/>
            </a:xfrm>
            <a:custGeom>
              <a:avLst/>
              <a:gdLst/>
              <a:ahLst/>
              <a:cxnLst/>
              <a:rect l="l" t="t" r="r" b="b"/>
              <a:pathLst>
                <a:path w="8407" h="8374" extrusionOk="0">
                  <a:moveTo>
                    <a:pt x="8273" y="1"/>
                  </a:moveTo>
                  <a:lnTo>
                    <a:pt x="0" y="8240"/>
                  </a:lnTo>
                  <a:cubicBezTo>
                    <a:pt x="0" y="8307"/>
                    <a:pt x="0" y="8340"/>
                    <a:pt x="0" y="8373"/>
                  </a:cubicBezTo>
                  <a:lnTo>
                    <a:pt x="100" y="8373"/>
                  </a:lnTo>
                  <a:lnTo>
                    <a:pt x="8406" y="101"/>
                  </a:lnTo>
                  <a:lnTo>
                    <a:pt x="8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flipH="1">
              <a:off x="1043843" y="3544471"/>
              <a:ext cx="78557" cy="80022"/>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flipH="1">
              <a:off x="1243814" y="3634797"/>
              <a:ext cx="80067" cy="8006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flipH="1">
              <a:off x="1152070" y="3133981"/>
              <a:ext cx="151119" cy="15111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flipH="1">
              <a:off x="647740" y="2973302"/>
              <a:ext cx="124474" cy="125984"/>
            </a:xfrm>
            <a:custGeom>
              <a:avLst/>
              <a:gdLst/>
              <a:ahLst/>
              <a:cxnLst/>
              <a:rect l="l" t="t" r="r" b="b"/>
              <a:pathLst>
                <a:path w="2803" h="2837" extrusionOk="0">
                  <a:moveTo>
                    <a:pt x="1402" y="1"/>
                  </a:moveTo>
                  <a:cubicBezTo>
                    <a:pt x="634" y="1"/>
                    <a:pt x="1" y="635"/>
                    <a:pt x="1" y="1402"/>
                  </a:cubicBezTo>
                  <a:cubicBezTo>
                    <a:pt x="1" y="2203"/>
                    <a:pt x="634" y="2836"/>
                    <a:pt x="1402" y="2836"/>
                  </a:cubicBezTo>
                  <a:cubicBezTo>
                    <a:pt x="2169" y="2836"/>
                    <a:pt x="2803" y="2203"/>
                    <a:pt x="2803" y="1402"/>
                  </a:cubicBezTo>
                  <a:cubicBezTo>
                    <a:pt x="2803" y="635"/>
                    <a:pt x="2169" y="1"/>
                    <a:pt x="1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1728250" y="2437025"/>
              <a:ext cx="392607" cy="2162716"/>
            </a:xfrm>
            <a:custGeom>
              <a:avLst/>
              <a:gdLst/>
              <a:ahLst/>
              <a:cxnLst/>
              <a:rect l="l" t="t" r="r" b="b"/>
              <a:pathLst>
                <a:path w="8841" h="33392" fill="none" extrusionOk="0">
                  <a:moveTo>
                    <a:pt x="4404" y="33391"/>
                  </a:moveTo>
                  <a:lnTo>
                    <a:pt x="4404" y="33391"/>
                  </a:lnTo>
                  <a:cubicBezTo>
                    <a:pt x="1969" y="33391"/>
                    <a:pt x="1" y="31423"/>
                    <a:pt x="1" y="28955"/>
                  </a:cubicBezTo>
                  <a:lnTo>
                    <a:pt x="1" y="0"/>
                  </a:lnTo>
                  <a:lnTo>
                    <a:pt x="8840" y="0"/>
                  </a:lnTo>
                  <a:lnTo>
                    <a:pt x="8840" y="28955"/>
                  </a:lnTo>
                  <a:cubicBezTo>
                    <a:pt x="8840" y="31423"/>
                    <a:pt x="6872" y="33391"/>
                    <a:pt x="4404" y="33391"/>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1793444" y="3245008"/>
              <a:ext cx="260761" cy="1276824"/>
            </a:xfrm>
            <a:custGeom>
              <a:avLst/>
              <a:gdLst/>
              <a:ahLst/>
              <a:cxnLst/>
              <a:rect l="l" t="t" r="r" b="b"/>
              <a:pathLst>
                <a:path w="5872" h="19082" extrusionOk="0">
                  <a:moveTo>
                    <a:pt x="0" y="1"/>
                  </a:moveTo>
                  <a:lnTo>
                    <a:pt x="0" y="16146"/>
                  </a:lnTo>
                  <a:cubicBezTo>
                    <a:pt x="0" y="17780"/>
                    <a:pt x="1335" y="19081"/>
                    <a:pt x="2936" y="19081"/>
                  </a:cubicBezTo>
                  <a:cubicBezTo>
                    <a:pt x="4570" y="19081"/>
                    <a:pt x="5871" y="17780"/>
                    <a:pt x="5871" y="16146"/>
                  </a:cubicBezTo>
                  <a:lnTo>
                    <a:pt x="5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1827507" y="3108069"/>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1965262" y="3478030"/>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1863078" y="3564314"/>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1951940" y="3342098"/>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1923785" y="3669516"/>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1805303" y="3313366"/>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1968238" y="3165133"/>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1923785" y="2973248"/>
              <a:ext cx="44" cy="472585"/>
            </a:xfrm>
            <a:custGeom>
              <a:avLst/>
              <a:gdLst/>
              <a:ahLst/>
              <a:cxnLst/>
              <a:rect l="l" t="t" r="r" b="b"/>
              <a:pathLst>
                <a:path w="1" h="10642" fill="none" extrusionOk="0">
                  <a:moveTo>
                    <a:pt x="1" y="1"/>
                  </a:moveTo>
                  <a:lnTo>
                    <a:pt x="1" y="1064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1923785" y="2426633"/>
              <a:ext cx="44" cy="546656"/>
            </a:xfrm>
            <a:custGeom>
              <a:avLst/>
              <a:gdLst/>
              <a:ahLst/>
              <a:cxnLst/>
              <a:rect l="l" t="t" r="r" b="b"/>
              <a:pathLst>
                <a:path w="1" h="12310" fill="none" extrusionOk="0">
                  <a:moveTo>
                    <a:pt x="1" y="1"/>
                  </a:moveTo>
                  <a:lnTo>
                    <a:pt x="1" y="1231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1923785" y="1248985"/>
              <a:ext cx="44" cy="1177687"/>
            </a:xfrm>
            <a:custGeom>
              <a:avLst/>
              <a:gdLst/>
              <a:ahLst/>
              <a:cxnLst/>
              <a:rect l="l" t="t" r="r" b="b"/>
              <a:pathLst>
                <a:path w="1" h="26520" fill="none" extrusionOk="0">
                  <a:moveTo>
                    <a:pt x="1" y="1"/>
                  </a:moveTo>
                  <a:lnTo>
                    <a:pt x="1" y="2652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5"/>
            <p:cNvSpPr/>
            <p:nvPr/>
          </p:nvSpPr>
          <p:spPr>
            <a:xfrm>
              <a:off x="1657156" y="998659"/>
              <a:ext cx="268177" cy="266667"/>
            </a:xfrm>
            <a:custGeom>
              <a:avLst/>
              <a:gdLst/>
              <a:ahLst/>
              <a:cxnLst/>
              <a:rect l="l" t="t" r="r" b="b"/>
              <a:pathLst>
                <a:path w="6039" h="6005" extrusionOk="0">
                  <a:moveTo>
                    <a:pt x="34" y="1"/>
                  </a:moveTo>
                  <a:lnTo>
                    <a:pt x="34" y="67"/>
                  </a:lnTo>
                  <a:cubicBezTo>
                    <a:pt x="1" y="601"/>
                    <a:pt x="34" y="2302"/>
                    <a:pt x="1235" y="3837"/>
                  </a:cubicBezTo>
                  <a:cubicBezTo>
                    <a:pt x="1268" y="3903"/>
                    <a:pt x="1335" y="3970"/>
                    <a:pt x="1368" y="4037"/>
                  </a:cubicBezTo>
                  <a:cubicBezTo>
                    <a:pt x="1435" y="4104"/>
                    <a:pt x="1502" y="4170"/>
                    <a:pt x="1568" y="4237"/>
                  </a:cubicBezTo>
                  <a:cubicBezTo>
                    <a:pt x="1602" y="4304"/>
                    <a:pt x="1668" y="4370"/>
                    <a:pt x="1735" y="4437"/>
                  </a:cubicBezTo>
                  <a:cubicBezTo>
                    <a:pt x="1835" y="4504"/>
                    <a:pt x="1902" y="4571"/>
                    <a:pt x="2002" y="4671"/>
                  </a:cubicBezTo>
                  <a:cubicBezTo>
                    <a:pt x="2069" y="4704"/>
                    <a:pt x="2169" y="4804"/>
                    <a:pt x="2236" y="4837"/>
                  </a:cubicBezTo>
                  <a:cubicBezTo>
                    <a:pt x="3170" y="5538"/>
                    <a:pt x="4170" y="5838"/>
                    <a:pt x="4937" y="5938"/>
                  </a:cubicBezTo>
                  <a:cubicBezTo>
                    <a:pt x="5038" y="5938"/>
                    <a:pt x="5138" y="5972"/>
                    <a:pt x="5238" y="5972"/>
                  </a:cubicBezTo>
                  <a:cubicBezTo>
                    <a:pt x="5571" y="6005"/>
                    <a:pt x="5838" y="6005"/>
                    <a:pt x="5972" y="6005"/>
                  </a:cubicBezTo>
                  <a:lnTo>
                    <a:pt x="6038" y="6005"/>
                  </a:lnTo>
                  <a:cubicBezTo>
                    <a:pt x="6038" y="5972"/>
                    <a:pt x="6038" y="5938"/>
                    <a:pt x="6038" y="5905"/>
                  </a:cubicBezTo>
                  <a:cubicBezTo>
                    <a:pt x="6038" y="5738"/>
                    <a:pt x="6038" y="5404"/>
                    <a:pt x="5972" y="4937"/>
                  </a:cubicBezTo>
                  <a:cubicBezTo>
                    <a:pt x="5972" y="4871"/>
                    <a:pt x="5972" y="4771"/>
                    <a:pt x="5938" y="4704"/>
                  </a:cubicBezTo>
                  <a:cubicBezTo>
                    <a:pt x="5771" y="3770"/>
                    <a:pt x="5338" y="2569"/>
                    <a:pt x="4304" y="1568"/>
                  </a:cubicBezTo>
                  <a:cubicBezTo>
                    <a:pt x="4237" y="1502"/>
                    <a:pt x="4170" y="1435"/>
                    <a:pt x="4104" y="1402"/>
                  </a:cubicBezTo>
                  <a:cubicBezTo>
                    <a:pt x="4104" y="1368"/>
                    <a:pt x="4104" y="1368"/>
                    <a:pt x="4070" y="1368"/>
                  </a:cubicBezTo>
                  <a:cubicBezTo>
                    <a:pt x="3837" y="1168"/>
                    <a:pt x="3637" y="1001"/>
                    <a:pt x="3403" y="868"/>
                  </a:cubicBezTo>
                  <a:cubicBezTo>
                    <a:pt x="3270" y="768"/>
                    <a:pt x="3103" y="701"/>
                    <a:pt x="2969" y="634"/>
                  </a:cubicBezTo>
                  <a:cubicBezTo>
                    <a:pt x="2236" y="267"/>
                    <a:pt x="1535" y="101"/>
                    <a:pt x="1001" y="34"/>
                  </a:cubicBezTo>
                  <a:cubicBezTo>
                    <a:pt x="768" y="1"/>
                    <a:pt x="56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5"/>
            <p:cNvSpPr/>
            <p:nvPr/>
          </p:nvSpPr>
          <p:spPr>
            <a:xfrm>
              <a:off x="1746062" y="1201602"/>
              <a:ext cx="143703" cy="62259"/>
            </a:xfrm>
            <a:custGeom>
              <a:avLst/>
              <a:gdLst/>
              <a:ahLst/>
              <a:cxnLst/>
              <a:rect l="l" t="t" r="r" b="b"/>
              <a:pathLst>
                <a:path w="3236" h="1402" extrusionOk="0">
                  <a:moveTo>
                    <a:pt x="701" y="1"/>
                  </a:moveTo>
                  <a:cubicBezTo>
                    <a:pt x="467" y="1"/>
                    <a:pt x="234" y="34"/>
                    <a:pt x="0" y="67"/>
                  </a:cubicBezTo>
                  <a:cubicBezTo>
                    <a:pt x="67" y="134"/>
                    <a:pt x="167" y="201"/>
                    <a:pt x="234" y="267"/>
                  </a:cubicBezTo>
                  <a:cubicBezTo>
                    <a:pt x="400" y="267"/>
                    <a:pt x="534" y="234"/>
                    <a:pt x="701" y="234"/>
                  </a:cubicBezTo>
                  <a:cubicBezTo>
                    <a:pt x="1635" y="234"/>
                    <a:pt x="2468" y="701"/>
                    <a:pt x="2935" y="1368"/>
                  </a:cubicBezTo>
                  <a:cubicBezTo>
                    <a:pt x="3036" y="1368"/>
                    <a:pt x="3136" y="1402"/>
                    <a:pt x="3236" y="1402"/>
                  </a:cubicBezTo>
                  <a:cubicBezTo>
                    <a:pt x="2735" y="568"/>
                    <a:pt x="1801" y="1"/>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a:off x="1830482" y="1060874"/>
              <a:ext cx="91879" cy="158535"/>
            </a:xfrm>
            <a:custGeom>
              <a:avLst/>
              <a:gdLst/>
              <a:ahLst/>
              <a:cxnLst/>
              <a:rect l="l" t="t" r="r" b="b"/>
              <a:pathLst>
                <a:path w="2069" h="3570" extrusionOk="0">
                  <a:moveTo>
                    <a:pt x="201" y="1"/>
                  </a:moveTo>
                  <a:cubicBezTo>
                    <a:pt x="67" y="301"/>
                    <a:pt x="0" y="668"/>
                    <a:pt x="0" y="1035"/>
                  </a:cubicBezTo>
                  <a:cubicBezTo>
                    <a:pt x="0" y="2236"/>
                    <a:pt x="868" y="3236"/>
                    <a:pt x="2069" y="3570"/>
                  </a:cubicBezTo>
                  <a:cubicBezTo>
                    <a:pt x="2069" y="3470"/>
                    <a:pt x="2035" y="3370"/>
                    <a:pt x="2035" y="3303"/>
                  </a:cubicBezTo>
                  <a:cubicBezTo>
                    <a:pt x="968" y="2969"/>
                    <a:pt x="234" y="2069"/>
                    <a:pt x="234" y="1035"/>
                  </a:cubicBezTo>
                  <a:cubicBezTo>
                    <a:pt x="234" y="734"/>
                    <a:pt x="301" y="434"/>
                    <a:pt x="401" y="167"/>
                  </a:cubicBezTo>
                  <a:cubicBezTo>
                    <a:pt x="334" y="101"/>
                    <a:pt x="267" y="34"/>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1726788" y="1026813"/>
              <a:ext cx="91879" cy="168926"/>
            </a:xfrm>
            <a:custGeom>
              <a:avLst/>
              <a:gdLst/>
              <a:ahLst/>
              <a:cxnLst/>
              <a:rect l="l" t="t" r="r" b="b"/>
              <a:pathLst>
                <a:path w="2069" h="3804" extrusionOk="0">
                  <a:moveTo>
                    <a:pt x="1401" y="0"/>
                  </a:moveTo>
                  <a:lnTo>
                    <a:pt x="1401" y="0"/>
                  </a:lnTo>
                  <a:cubicBezTo>
                    <a:pt x="1668" y="367"/>
                    <a:pt x="1835" y="834"/>
                    <a:pt x="1835" y="1301"/>
                  </a:cubicBezTo>
                  <a:cubicBezTo>
                    <a:pt x="1835" y="2402"/>
                    <a:pt x="1068" y="3303"/>
                    <a:pt x="0" y="3603"/>
                  </a:cubicBezTo>
                  <a:cubicBezTo>
                    <a:pt x="34" y="3670"/>
                    <a:pt x="100" y="3736"/>
                    <a:pt x="167" y="3803"/>
                  </a:cubicBezTo>
                  <a:cubicBezTo>
                    <a:pt x="1268" y="3436"/>
                    <a:pt x="2069" y="2469"/>
                    <a:pt x="2069" y="1301"/>
                  </a:cubicBezTo>
                  <a:cubicBezTo>
                    <a:pt x="2069" y="934"/>
                    <a:pt x="2002" y="567"/>
                    <a:pt x="1835" y="234"/>
                  </a:cubicBezTo>
                  <a:cubicBezTo>
                    <a:pt x="1668" y="134"/>
                    <a:pt x="1535" y="67"/>
                    <a:pt x="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1674919" y="998659"/>
              <a:ext cx="80067" cy="179273"/>
            </a:xfrm>
            <a:custGeom>
              <a:avLst/>
              <a:gdLst/>
              <a:ahLst/>
              <a:cxnLst/>
              <a:rect l="l" t="t" r="r" b="b"/>
              <a:pathLst>
                <a:path w="1803" h="4037" extrusionOk="0">
                  <a:moveTo>
                    <a:pt x="1" y="1"/>
                  </a:moveTo>
                  <a:cubicBezTo>
                    <a:pt x="935" y="368"/>
                    <a:pt x="1569" y="1201"/>
                    <a:pt x="1569" y="2169"/>
                  </a:cubicBezTo>
                  <a:cubicBezTo>
                    <a:pt x="1569" y="2836"/>
                    <a:pt x="1268" y="3403"/>
                    <a:pt x="835" y="3837"/>
                  </a:cubicBezTo>
                  <a:cubicBezTo>
                    <a:pt x="868" y="3903"/>
                    <a:pt x="935" y="3970"/>
                    <a:pt x="968" y="4037"/>
                  </a:cubicBezTo>
                  <a:cubicBezTo>
                    <a:pt x="1502" y="3570"/>
                    <a:pt x="1802" y="2903"/>
                    <a:pt x="1802" y="2202"/>
                  </a:cubicBezTo>
                  <a:cubicBezTo>
                    <a:pt x="1802" y="1302"/>
                    <a:pt x="1335" y="501"/>
                    <a:pt x="601" y="34"/>
                  </a:cubicBezTo>
                  <a:cubicBezTo>
                    <a:pt x="368" y="1"/>
                    <a:pt x="16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1658621" y="998659"/>
              <a:ext cx="266711" cy="266667"/>
            </a:xfrm>
            <a:custGeom>
              <a:avLst/>
              <a:gdLst/>
              <a:ahLst/>
              <a:cxnLst/>
              <a:rect l="l" t="t" r="r" b="b"/>
              <a:pathLst>
                <a:path w="6006" h="6005" extrusionOk="0">
                  <a:moveTo>
                    <a:pt x="1" y="1"/>
                  </a:moveTo>
                  <a:lnTo>
                    <a:pt x="1" y="67"/>
                  </a:lnTo>
                  <a:lnTo>
                    <a:pt x="5939" y="6005"/>
                  </a:lnTo>
                  <a:lnTo>
                    <a:pt x="6005" y="6005"/>
                  </a:lnTo>
                  <a:cubicBezTo>
                    <a:pt x="6005" y="5972"/>
                    <a:pt x="6005" y="5938"/>
                    <a:pt x="6005" y="5905"/>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1551996" y="1500821"/>
              <a:ext cx="373334" cy="373334"/>
            </a:xfrm>
            <a:custGeom>
              <a:avLst/>
              <a:gdLst/>
              <a:ahLst/>
              <a:cxnLst/>
              <a:rect l="l" t="t" r="r" b="b"/>
              <a:pathLst>
                <a:path w="8407" h="8407" extrusionOk="0">
                  <a:moveTo>
                    <a:pt x="34" y="1"/>
                  </a:moveTo>
                  <a:lnTo>
                    <a:pt x="34" y="101"/>
                  </a:lnTo>
                  <a:cubicBezTo>
                    <a:pt x="0" y="835"/>
                    <a:pt x="0" y="3236"/>
                    <a:pt x="1701" y="5371"/>
                  </a:cubicBezTo>
                  <a:cubicBezTo>
                    <a:pt x="1768" y="5471"/>
                    <a:pt x="1835" y="5538"/>
                    <a:pt x="1902" y="5638"/>
                  </a:cubicBezTo>
                  <a:cubicBezTo>
                    <a:pt x="1968" y="5738"/>
                    <a:pt x="2068" y="5805"/>
                    <a:pt x="2135" y="5905"/>
                  </a:cubicBezTo>
                  <a:cubicBezTo>
                    <a:pt x="2235" y="6005"/>
                    <a:pt x="2302" y="6072"/>
                    <a:pt x="2402" y="6172"/>
                  </a:cubicBezTo>
                  <a:cubicBezTo>
                    <a:pt x="2535" y="6305"/>
                    <a:pt x="2635" y="6405"/>
                    <a:pt x="2769" y="6505"/>
                  </a:cubicBezTo>
                  <a:cubicBezTo>
                    <a:pt x="2869" y="6605"/>
                    <a:pt x="3002" y="6672"/>
                    <a:pt x="3102" y="6772"/>
                  </a:cubicBezTo>
                  <a:cubicBezTo>
                    <a:pt x="4403" y="7740"/>
                    <a:pt x="5804" y="8140"/>
                    <a:pt x="6838" y="8307"/>
                  </a:cubicBezTo>
                  <a:cubicBezTo>
                    <a:pt x="7005" y="8307"/>
                    <a:pt x="7139" y="8340"/>
                    <a:pt x="7272" y="8340"/>
                  </a:cubicBezTo>
                  <a:cubicBezTo>
                    <a:pt x="7739" y="8407"/>
                    <a:pt x="8106" y="8407"/>
                    <a:pt x="8306" y="8407"/>
                  </a:cubicBezTo>
                  <a:lnTo>
                    <a:pt x="8406" y="8407"/>
                  </a:lnTo>
                  <a:lnTo>
                    <a:pt x="8406" y="8373"/>
                  </a:lnTo>
                  <a:cubicBezTo>
                    <a:pt x="8406" y="8340"/>
                    <a:pt x="8406" y="8307"/>
                    <a:pt x="8406" y="8273"/>
                  </a:cubicBezTo>
                  <a:cubicBezTo>
                    <a:pt x="8406" y="8006"/>
                    <a:pt x="8406" y="7539"/>
                    <a:pt x="8340" y="6906"/>
                  </a:cubicBezTo>
                  <a:cubicBezTo>
                    <a:pt x="8306" y="6806"/>
                    <a:pt x="8306" y="6672"/>
                    <a:pt x="8273" y="6572"/>
                  </a:cubicBezTo>
                  <a:cubicBezTo>
                    <a:pt x="8039" y="5271"/>
                    <a:pt x="7439" y="3603"/>
                    <a:pt x="5971" y="2202"/>
                  </a:cubicBezTo>
                  <a:cubicBezTo>
                    <a:pt x="5904" y="2102"/>
                    <a:pt x="5804" y="2035"/>
                    <a:pt x="5738" y="1935"/>
                  </a:cubicBezTo>
                  <a:cubicBezTo>
                    <a:pt x="5704" y="1935"/>
                    <a:pt x="5671" y="1902"/>
                    <a:pt x="5671" y="1902"/>
                  </a:cubicBezTo>
                  <a:cubicBezTo>
                    <a:pt x="5337" y="1635"/>
                    <a:pt x="5037" y="1402"/>
                    <a:pt x="4737" y="1202"/>
                  </a:cubicBezTo>
                  <a:lnTo>
                    <a:pt x="4704" y="1202"/>
                  </a:lnTo>
                  <a:cubicBezTo>
                    <a:pt x="4503" y="1068"/>
                    <a:pt x="4303" y="968"/>
                    <a:pt x="4137" y="868"/>
                  </a:cubicBezTo>
                  <a:cubicBezTo>
                    <a:pt x="3102" y="368"/>
                    <a:pt x="2135" y="134"/>
                    <a:pt x="1368" y="34"/>
                  </a:cubicBezTo>
                  <a:cubicBezTo>
                    <a:pt x="1068" y="1"/>
                    <a:pt x="767"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674919" y="1783743"/>
              <a:ext cx="200056" cy="87483"/>
            </a:xfrm>
            <a:custGeom>
              <a:avLst/>
              <a:gdLst/>
              <a:ahLst/>
              <a:cxnLst/>
              <a:rect l="l" t="t" r="r" b="b"/>
              <a:pathLst>
                <a:path w="4505" h="1970" extrusionOk="0">
                  <a:moveTo>
                    <a:pt x="968" y="1"/>
                  </a:moveTo>
                  <a:cubicBezTo>
                    <a:pt x="635" y="1"/>
                    <a:pt x="301" y="68"/>
                    <a:pt x="1" y="134"/>
                  </a:cubicBezTo>
                  <a:cubicBezTo>
                    <a:pt x="101" y="201"/>
                    <a:pt x="234" y="301"/>
                    <a:pt x="334" y="401"/>
                  </a:cubicBezTo>
                  <a:cubicBezTo>
                    <a:pt x="535" y="368"/>
                    <a:pt x="735" y="335"/>
                    <a:pt x="968" y="335"/>
                  </a:cubicBezTo>
                  <a:cubicBezTo>
                    <a:pt x="2269" y="335"/>
                    <a:pt x="3437" y="968"/>
                    <a:pt x="4070" y="1936"/>
                  </a:cubicBezTo>
                  <a:cubicBezTo>
                    <a:pt x="4237" y="1936"/>
                    <a:pt x="4371" y="1969"/>
                    <a:pt x="4504" y="1969"/>
                  </a:cubicBezTo>
                  <a:cubicBezTo>
                    <a:pt x="3837" y="802"/>
                    <a:pt x="2503" y="1"/>
                    <a:pt x="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1791980" y="1586750"/>
              <a:ext cx="128915" cy="220750"/>
            </a:xfrm>
            <a:custGeom>
              <a:avLst/>
              <a:gdLst/>
              <a:ahLst/>
              <a:cxnLst/>
              <a:rect l="l" t="t" r="r" b="b"/>
              <a:pathLst>
                <a:path w="2903" h="4971" extrusionOk="0">
                  <a:moveTo>
                    <a:pt x="300" y="0"/>
                  </a:moveTo>
                  <a:cubicBezTo>
                    <a:pt x="100" y="434"/>
                    <a:pt x="0" y="934"/>
                    <a:pt x="0" y="1435"/>
                  </a:cubicBezTo>
                  <a:cubicBezTo>
                    <a:pt x="0" y="3136"/>
                    <a:pt x="1234" y="4537"/>
                    <a:pt x="2902" y="4971"/>
                  </a:cubicBezTo>
                  <a:cubicBezTo>
                    <a:pt x="2902" y="4871"/>
                    <a:pt x="2869" y="4737"/>
                    <a:pt x="2869" y="4604"/>
                  </a:cubicBezTo>
                  <a:cubicBezTo>
                    <a:pt x="1401" y="4170"/>
                    <a:pt x="334" y="2936"/>
                    <a:pt x="334" y="1435"/>
                  </a:cubicBezTo>
                  <a:cubicBezTo>
                    <a:pt x="334" y="1034"/>
                    <a:pt x="400" y="601"/>
                    <a:pt x="567" y="234"/>
                  </a:cubicBezTo>
                  <a:cubicBezTo>
                    <a:pt x="500" y="167"/>
                    <a:pt x="400" y="67"/>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1646808" y="1539323"/>
              <a:ext cx="130380" cy="235582"/>
            </a:xfrm>
            <a:custGeom>
              <a:avLst/>
              <a:gdLst/>
              <a:ahLst/>
              <a:cxnLst/>
              <a:rect l="l" t="t" r="r" b="b"/>
              <a:pathLst>
                <a:path w="2936" h="5305" extrusionOk="0">
                  <a:moveTo>
                    <a:pt x="1968" y="1"/>
                  </a:moveTo>
                  <a:lnTo>
                    <a:pt x="1968" y="1"/>
                  </a:lnTo>
                  <a:cubicBezTo>
                    <a:pt x="2368" y="535"/>
                    <a:pt x="2602" y="1168"/>
                    <a:pt x="2602" y="1836"/>
                  </a:cubicBezTo>
                  <a:cubicBezTo>
                    <a:pt x="2602" y="3337"/>
                    <a:pt x="1501" y="4604"/>
                    <a:pt x="0" y="5038"/>
                  </a:cubicBezTo>
                  <a:cubicBezTo>
                    <a:pt x="100" y="5138"/>
                    <a:pt x="167" y="5238"/>
                    <a:pt x="267" y="5305"/>
                  </a:cubicBezTo>
                  <a:cubicBezTo>
                    <a:pt x="1835" y="4804"/>
                    <a:pt x="2936" y="3437"/>
                    <a:pt x="2936" y="1836"/>
                  </a:cubicBezTo>
                  <a:cubicBezTo>
                    <a:pt x="2936" y="1302"/>
                    <a:pt x="2802" y="802"/>
                    <a:pt x="2569" y="335"/>
                  </a:cubicBezTo>
                  <a:cubicBezTo>
                    <a:pt x="2368" y="201"/>
                    <a:pt x="2168" y="101"/>
                    <a:pt x="1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1575666" y="1500821"/>
              <a:ext cx="112662" cy="250414"/>
            </a:xfrm>
            <a:custGeom>
              <a:avLst/>
              <a:gdLst/>
              <a:ahLst/>
              <a:cxnLst/>
              <a:rect l="l" t="t" r="r" b="b"/>
              <a:pathLst>
                <a:path w="2537" h="5639" extrusionOk="0">
                  <a:moveTo>
                    <a:pt x="1" y="1"/>
                  </a:moveTo>
                  <a:cubicBezTo>
                    <a:pt x="1302" y="501"/>
                    <a:pt x="2203" y="1669"/>
                    <a:pt x="2203" y="3036"/>
                  </a:cubicBezTo>
                  <a:cubicBezTo>
                    <a:pt x="2203" y="3937"/>
                    <a:pt x="1802" y="4771"/>
                    <a:pt x="1168" y="5371"/>
                  </a:cubicBezTo>
                  <a:cubicBezTo>
                    <a:pt x="1235" y="5471"/>
                    <a:pt x="1302" y="5538"/>
                    <a:pt x="1369" y="5638"/>
                  </a:cubicBezTo>
                  <a:cubicBezTo>
                    <a:pt x="2069" y="4971"/>
                    <a:pt x="2536" y="4037"/>
                    <a:pt x="2536" y="3036"/>
                  </a:cubicBezTo>
                  <a:cubicBezTo>
                    <a:pt x="2536" y="1802"/>
                    <a:pt x="1869" y="701"/>
                    <a:pt x="835" y="34"/>
                  </a:cubicBezTo>
                  <a:cubicBezTo>
                    <a:pt x="501" y="1"/>
                    <a:pt x="23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1551996" y="1500821"/>
              <a:ext cx="373334" cy="373334"/>
            </a:xfrm>
            <a:custGeom>
              <a:avLst/>
              <a:gdLst/>
              <a:ahLst/>
              <a:cxnLst/>
              <a:rect l="l" t="t" r="r" b="b"/>
              <a:pathLst>
                <a:path w="8407" h="8407" extrusionOk="0">
                  <a:moveTo>
                    <a:pt x="34" y="1"/>
                  </a:moveTo>
                  <a:lnTo>
                    <a:pt x="0" y="101"/>
                  </a:lnTo>
                  <a:lnTo>
                    <a:pt x="8306" y="8407"/>
                  </a:lnTo>
                  <a:lnTo>
                    <a:pt x="8373" y="8407"/>
                  </a:lnTo>
                  <a:lnTo>
                    <a:pt x="8406" y="8373"/>
                  </a:lnTo>
                  <a:cubicBezTo>
                    <a:pt x="8406" y="8340"/>
                    <a:pt x="8406" y="8307"/>
                    <a:pt x="8406" y="8273"/>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1925295" y="1219365"/>
              <a:ext cx="373334" cy="372845"/>
            </a:xfrm>
            <a:custGeom>
              <a:avLst/>
              <a:gdLst/>
              <a:ahLst/>
              <a:cxnLst/>
              <a:rect l="l" t="t" r="r" b="b"/>
              <a:pathLst>
                <a:path w="8407" h="8396" extrusionOk="0">
                  <a:moveTo>
                    <a:pt x="7873" y="1"/>
                  </a:moveTo>
                  <a:cubicBezTo>
                    <a:pt x="7639" y="1"/>
                    <a:pt x="7339" y="1"/>
                    <a:pt x="7039" y="34"/>
                  </a:cubicBezTo>
                  <a:cubicBezTo>
                    <a:pt x="6271" y="134"/>
                    <a:pt x="5304" y="334"/>
                    <a:pt x="4270" y="868"/>
                  </a:cubicBezTo>
                  <a:cubicBezTo>
                    <a:pt x="4070" y="935"/>
                    <a:pt x="3903" y="1068"/>
                    <a:pt x="3703" y="1168"/>
                  </a:cubicBezTo>
                  <a:lnTo>
                    <a:pt x="3670" y="1202"/>
                  </a:lnTo>
                  <a:cubicBezTo>
                    <a:pt x="3369" y="1368"/>
                    <a:pt x="3069" y="1602"/>
                    <a:pt x="2736" y="1869"/>
                  </a:cubicBezTo>
                  <a:cubicBezTo>
                    <a:pt x="2736" y="1902"/>
                    <a:pt x="2702" y="1902"/>
                    <a:pt x="2669" y="1936"/>
                  </a:cubicBezTo>
                  <a:cubicBezTo>
                    <a:pt x="2569" y="2002"/>
                    <a:pt x="2502" y="2102"/>
                    <a:pt x="2402" y="2169"/>
                  </a:cubicBezTo>
                  <a:cubicBezTo>
                    <a:pt x="968" y="3570"/>
                    <a:pt x="367" y="5271"/>
                    <a:pt x="134" y="6539"/>
                  </a:cubicBezTo>
                  <a:cubicBezTo>
                    <a:pt x="100" y="6672"/>
                    <a:pt x="100" y="6806"/>
                    <a:pt x="67" y="6906"/>
                  </a:cubicBezTo>
                  <a:cubicBezTo>
                    <a:pt x="0" y="7506"/>
                    <a:pt x="0" y="8007"/>
                    <a:pt x="0" y="8240"/>
                  </a:cubicBezTo>
                  <a:cubicBezTo>
                    <a:pt x="0" y="8307"/>
                    <a:pt x="0" y="8340"/>
                    <a:pt x="0" y="8373"/>
                  </a:cubicBezTo>
                  <a:lnTo>
                    <a:pt x="100" y="8373"/>
                  </a:lnTo>
                  <a:cubicBezTo>
                    <a:pt x="183" y="8387"/>
                    <a:pt x="295" y="8395"/>
                    <a:pt x="430" y="8395"/>
                  </a:cubicBezTo>
                  <a:cubicBezTo>
                    <a:pt x="622" y="8395"/>
                    <a:pt x="861" y="8379"/>
                    <a:pt x="1134" y="8340"/>
                  </a:cubicBezTo>
                  <a:cubicBezTo>
                    <a:pt x="1268" y="8340"/>
                    <a:pt x="1401" y="8307"/>
                    <a:pt x="1568" y="8273"/>
                  </a:cubicBezTo>
                  <a:cubicBezTo>
                    <a:pt x="2602" y="8140"/>
                    <a:pt x="4003" y="7740"/>
                    <a:pt x="5304" y="6772"/>
                  </a:cubicBezTo>
                  <a:cubicBezTo>
                    <a:pt x="5404" y="6672"/>
                    <a:pt x="5538" y="6572"/>
                    <a:pt x="5638" y="6505"/>
                  </a:cubicBezTo>
                  <a:cubicBezTo>
                    <a:pt x="5771" y="6372"/>
                    <a:pt x="5871" y="6272"/>
                    <a:pt x="6005" y="6172"/>
                  </a:cubicBezTo>
                  <a:cubicBezTo>
                    <a:pt x="6071" y="6072"/>
                    <a:pt x="6171" y="6005"/>
                    <a:pt x="6271" y="5905"/>
                  </a:cubicBezTo>
                  <a:cubicBezTo>
                    <a:pt x="6338" y="5805"/>
                    <a:pt x="6405" y="5738"/>
                    <a:pt x="6505" y="5638"/>
                  </a:cubicBezTo>
                  <a:cubicBezTo>
                    <a:pt x="6572" y="5538"/>
                    <a:pt x="6638" y="5438"/>
                    <a:pt x="6705" y="5371"/>
                  </a:cubicBezTo>
                  <a:cubicBezTo>
                    <a:pt x="8406" y="3236"/>
                    <a:pt x="8406" y="835"/>
                    <a:pt x="8373" y="101"/>
                  </a:cubicBezTo>
                  <a:lnTo>
                    <a:pt x="83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1975654" y="1502331"/>
              <a:ext cx="200011" cy="87438"/>
            </a:xfrm>
            <a:custGeom>
              <a:avLst/>
              <a:gdLst/>
              <a:ahLst/>
              <a:cxnLst/>
              <a:rect l="l" t="t" r="r" b="b"/>
              <a:pathLst>
                <a:path w="4504" h="1969" extrusionOk="0">
                  <a:moveTo>
                    <a:pt x="3536" y="0"/>
                  </a:moveTo>
                  <a:cubicBezTo>
                    <a:pt x="2002" y="0"/>
                    <a:pt x="668" y="801"/>
                    <a:pt x="0" y="1968"/>
                  </a:cubicBezTo>
                  <a:cubicBezTo>
                    <a:pt x="134" y="1968"/>
                    <a:pt x="267" y="1935"/>
                    <a:pt x="434" y="1901"/>
                  </a:cubicBezTo>
                  <a:cubicBezTo>
                    <a:pt x="1068" y="967"/>
                    <a:pt x="2235" y="334"/>
                    <a:pt x="3536" y="334"/>
                  </a:cubicBezTo>
                  <a:cubicBezTo>
                    <a:pt x="3736" y="334"/>
                    <a:pt x="3970" y="367"/>
                    <a:pt x="4170" y="400"/>
                  </a:cubicBezTo>
                  <a:cubicBezTo>
                    <a:pt x="4270" y="300"/>
                    <a:pt x="4404" y="200"/>
                    <a:pt x="4504" y="133"/>
                  </a:cubicBezTo>
                  <a:cubicBezTo>
                    <a:pt x="4203" y="33"/>
                    <a:pt x="3870" y="0"/>
                    <a:pt x="3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1929735" y="1305294"/>
              <a:ext cx="128915" cy="220750"/>
            </a:xfrm>
            <a:custGeom>
              <a:avLst/>
              <a:gdLst/>
              <a:ahLst/>
              <a:cxnLst/>
              <a:rect l="l" t="t" r="r" b="b"/>
              <a:pathLst>
                <a:path w="2903" h="4971" extrusionOk="0">
                  <a:moveTo>
                    <a:pt x="2602" y="1"/>
                  </a:moveTo>
                  <a:cubicBezTo>
                    <a:pt x="2502" y="67"/>
                    <a:pt x="2402" y="167"/>
                    <a:pt x="2335" y="234"/>
                  </a:cubicBezTo>
                  <a:cubicBezTo>
                    <a:pt x="2502" y="634"/>
                    <a:pt x="2569" y="1035"/>
                    <a:pt x="2569" y="1435"/>
                  </a:cubicBezTo>
                  <a:cubicBezTo>
                    <a:pt x="2569" y="2936"/>
                    <a:pt x="1501" y="4170"/>
                    <a:pt x="34" y="4604"/>
                  </a:cubicBezTo>
                  <a:cubicBezTo>
                    <a:pt x="34" y="4737"/>
                    <a:pt x="0" y="4871"/>
                    <a:pt x="0" y="4971"/>
                  </a:cubicBezTo>
                  <a:cubicBezTo>
                    <a:pt x="1668" y="4537"/>
                    <a:pt x="2902" y="3136"/>
                    <a:pt x="2902" y="1435"/>
                  </a:cubicBezTo>
                  <a:cubicBezTo>
                    <a:pt x="2902" y="935"/>
                    <a:pt x="2802" y="434"/>
                    <a:pt x="2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2073397" y="1257911"/>
              <a:ext cx="130425" cy="235537"/>
            </a:xfrm>
            <a:custGeom>
              <a:avLst/>
              <a:gdLst/>
              <a:ahLst/>
              <a:cxnLst/>
              <a:rect l="l" t="t" r="r" b="b"/>
              <a:pathLst>
                <a:path w="2937" h="5304" extrusionOk="0">
                  <a:moveTo>
                    <a:pt x="968" y="0"/>
                  </a:moveTo>
                  <a:lnTo>
                    <a:pt x="968" y="0"/>
                  </a:lnTo>
                  <a:cubicBezTo>
                    <a:pt x="768" y="67"/>
                    <a:pt x="568" y="200"/>
                    <a:pt x="368" y="300"/>
                  </a:cubicBezTo>
                  <a:lnTo>
                    <a:pt x="368" y="334"/>
                  </a:lnTo>
                  <a:cubicBezTo>
                    <a:pt x="134" y="767"/>
                    <a:pt x="1" y="1301"/>
                    <a:pt x="1" y="1835"/>
                  </a:cubicBezTo>
                  <a:cubicBezTo>
                    <a:pt x="1" y="3436"/>
                    <a:pt x="1102" y="4804"/>
                    <a:pt x="2670" y="5304"/>
                  </a:cubicBezTo>
                  <a:cubicBezTo>
                    <a:pt x="2770" y="5204"/>
                    <a:pt x="2836" y="5137"/>
                    <a:pt x="2936" y="5037"/>
                  </a:cubicBezTo>
                  <a:cubicBezTo>
                    <a:pt x="1435" y="4603"/>
                    <a:pt x="335" y="3336"/>
                    <a:pt x="335" y="1835"/>
                  </a:cubicBezTo>
                  <a:cubicBezTo>
                    <a:pt x="335" y="1168"/>
                    <a:pt x="568" y="53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2162303" y="1219365"/>
              <a:ext cx="112617" cy="250414"/>
            </a:xfrm>
            <a:custGeom>
              <a:avLst/>
              <a:gdLst/>
              <a:ahLst/>
              <a:cxnLst/>
              <a:rect l="l" t="t" r="r" b="b"/>
              <a:pathLst>
                <a:path w="2536" h="5639" extrusionOk="0">
                  <a:moveTo>
                    <a:pt x="2536" y="1"/>
                  </a:moveTo>
                  <a:cubicBezTo>
                    <a:pt x="2302" y="1"/>
                    <a:pt x="2035" y="1"/>
                    <a:pt x="1702" y="34"/>
                  </a:cubicBezTo>
                  <a:cubicBezTo>
                    <a:pt x="668" y="701"/>
                    <a:pt x="0" y="1802"/>
                    <a:pt x="0" y="3036"/>
                  </a:cubicBezTo>
                  <a:cubicBezTo>
                    <a:pt x="0" y="4037"/>
                    <a:pt x="434" y="4971"/>
                    <a:pt x="1168" y="5638"/>
                  </a:cubicBezTo>
                  <a:cubicBezTo>
                    <a:pt x="1235" y="5538"/>
                    <a:pt x="1301" y="5438"/>
                    <a:pt x="1368" y="5371"/>
                  </a:cubicBezTo>
                  <a:cubicBezTo>
                    <a:pt x="734" y="4771"/>
                    <a:pt x="334" y="3937"/>
                    <a:pt x="334" y="3036"/>
                  </a:cubicBezTo>
                  <a:cubicBezTo>
                    <a:pt x="334" y="1669"/>
                    <a:pt x="1235" y="501"/>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925295" y="1219365"/>
              <a:ext cx="373334" cy="371868"/>
            </a:xfrm>
            <a:custGeom>
              <a:avLst/>
              <a:gdLst/>
              <a:ahLst/>
              <a:cxnLst/>
              <a:rect l="l" t="t" r="r" b="b"/>
              <a:pathLst>
                <a:path w="8407" h="8374" extrusionOk="0">
                  <a:moveTo>
                    <a:pt x="8273" y="1"/>
                  </a:moveTo>
                  <a:lnTo>
                    <a:pt x="0" y="8240"/>
                  </a:lnTo>
                  <a:cubicBezTo>
                    <a:pt x="0" y="8307"/>
                    <a:pt x="0" y="8340"/>
                    <a:pt x="0" y="8373"/>
                  </a:cubicBezTo>
                  <a:lnTo>
                    <a:pt x="100" y="8373"/>
                  </a:lnTo>
                  <a:lnTo>
                    <a:pt x="8406" y="101"/>
                  </a:lnTo>
                  <a:lnTo>
                    <a:pt x="8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925295" y="1963017"/>
              <a:ext cx="268132" cy="266667"/>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1960821" y="2165960"/>
              <a:ext cx="143747" cy="6225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1928226" y="2023722"/>
              <a:ext cx="91924" cy="158579"/>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2031920" y="1989661"/>
              <a:ext cx="91924" cy="168926"/>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2095646" y="1963017"/>
              <a:ext cx="80022" cy="179273"/>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1925295" y="1963017"/>
              <a:ext cx="266667" cy="266667"/>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2245259" y="940884"/>
              <a:ext cx="157069" cy="157069"/>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005274" y="1158660"/>
              <a:ext cx="68166" cy="68166"/>
            </a:xfrm>
            <a:custGeom>
              <a:avLst/>
              <a:gdLst/>
              <a:ahLst/>
              <a:cxnLst/>
              <a:rect l="l" t="t" r="r" b="b"/>
              <a:pathLst>
                <a:path w="1535" h="1535" extrusionOk="0">
                  <a:moveTo>
                    <a:pt x="768" y="0"/>
                  </a:moveTo>
                  <a:cubicBezTo>
                    <a:pt x="334" y="0"/>
                    <a:pt x="1" y="334"/>
                    <a:pt x="1" y="767"/>
                  </a:cubicBezTo>
                  <a:cubicBezTo>
                    <a:pt x="1" y="1201"/>
                    <a:pt x="334" y="1535"/>
                    <a:pt x="768" y="1535"/>
                  </a:cubicBezTo>
                  <a:cubicBezTo>
                    <a:pt x="1201" y="1535"/>
                    <a:pt x="1535" y="1201"/>
                    <a:pt x="1535" y="767"/>
                  </a:cubicBezTo>
                  <a:cubicBezTo>
                    <a:pt x="1535" y="334"/>
                    <a:pt x="1201" y="0"/>
                    <a:pt x="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1649739" y="2078565"/>
              <a:ext cx="157069" cy="157025"/>
            </a:xfrm>
            <a:custGeom>
              <a:avLst/>
              <a:gdLst/>
              <a:ahLst/>
              <a:cxnLst/>
              <a:rect l="l" t="t" r="r" b="b"/>
              <a:pathLst>
                <a:path w="3537" h="3536" fill="none" extrusionOk="0">
                  <a:moveTo>
                    <a:pt x="3537" y="1768"/>
                  </a:moveTo>
                  <a:cubicBezTo>
                    <a:pt x="3537" y="2735"/>
                    <a:pt x="2736" y="3536"/>
                    <a:pt x="1769" y="3536"/>
                  </a:cubicBezTo>
                  <a:cubicBezTo>
                    <a:pt x="801" y="3536"/>
                    <a:pt x="1" y="2735"/>
                    <a:pt x="1" y="1768"/>
                  </a:cubicBezTo>
                  <a:cubicBezTo>
                    <a:pt x="1" y="801"/>
                    <a:pt x="801" y="0"/>
                    <a:pt x="1769" y="0"/>
                  </a:cubicBezTo>
                  <a:cubicBezTo>
                    <a:pt x="2736" y="0"/>
                    <a:pt x="3537" y="801"/>
                    <a:pt x="3537" y="1768"/>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1903046" y="856465"/>
              <a:ext cx="77091" cy="78557"/>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1993417" y="1850443"/>
              <a:ext cx="77091" cy="78512"/>
            </a:xfrm>
            <a:custGeom>
              <a:avLst/>
              <a:gdLst/>
              <a:ahLst/>
              <a:cxnLst/>
              <a:rect l="l" t="t" r="r" b="b"/>
              <a:pathLst>
                <a:path w="1736" h="1768" fill="none" extrusionOk="0">
                  <a:moveTo>
                    <a:pt x="1735" y="901"/>
                  </a:moveTo>
                  <a:cubicBezTo>
                    <a:pt x="1735" y="1368"/>
                    <a:pt x="1335" y="1768"/>
                    <a:pt x="868" y="1768"/>
                  </a:cubicBezTo>
                  <a:cubicBezTo>
                    <a:pt x="368" y="1768"/>
                    <a:pt x="1" y="1368"/>
                    <a:pt x="1" y="901"/>
                  </a:cubicBezTo>
                  <a:cubicBezTo>
                    <a:pt x="1" y="400"/>
                    <a:pt x="368" y="0"/>
                    <a:pt x="868" y="0"/>
                  </a:cubicBezTo>
                  <a:cubicBezTo>
                    <a:pt x="1335" y="0"/>
                    <a:pt x="1735" y="400"/>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1494220" y="1034229"/>
              <a:ext cx="78557" cy="78557"/>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1633441" y="1251960"/>
              <a:ext cx="78557" cy="78557"/>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2085254" y="1758563"/>
              <a:ext cx="59328" cy="57819"/>
            </a:xfrm>
            <a:custGeom>
              <a:avLst/>
              <a:gdLst/>
              <a:ahLst/>
              <a:cxnLst/>
              <a:rect l="l" t="t" r="r" b="b"/>
              <a:pathLst>
                <a:path w="1336" h="1302" extrusionOk="0">
                  <a:moveTo>
                    <a:pt x="668" y="1"/>
                  </a:moveTo>
                  <a:cubicBezTo>
                    <a:pt x="301" y="1"/>
                    <a:pt x="1" y="301"/>
                    <a:pt x="1" y="668"/>
                  </a:cubicBezTo>
                  <a:cubicBezTo>
                    <a:pt x="1" y="1035"/>
                    <a:pt x="301" y="1302"/>
                    <a:pt x="668" y="1302"/>
                  </a:cubicBezTo>
                  <a:cubicBezTo>
                    <a:pt x="1035" y="1302"/>
                    <a:pt x="1335" y="1035"/>
                    <a:pt x="1335" y="668"/>
                  </a:cubicBezTo>
                  <a:cubicBezTo>
                    <a:pt x="1335" y="301"/>
                    <a:pt x="10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1723813" y="606095"/>
              <a:ext cx="148188" cy="146722"/>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1827507" y="3793612"/>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965262" y="4163573"/>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1863078" y="4249857"/>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1951940" y="4027641"/>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1923785" y="4355059"/>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1805303" y="3998909"/>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1968238" y="3850676"/>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2622975" y="2437025"/>
              <a:ext cx="392607" cy="2162716"/>
            </a:xfrm>
            <a:custGeom>
              <a:avLst/>
              <a:gdLst/>
              <a:ahLst/>
              <a:cxnLst/>
              <a:rect l="l" t="t" r="r" b="b"/>
              <a:pathLst>
                <a:path w="8841" h="33392" fill="none" extrusionOk="0">
                  <a:moveTo>
                    <a:pt x="4404" y="33391"/>
                  </a:moveTo>
                  <a:lnTo>
                    <a:pt x="4404" y="33391"/>
                  </a:lnTo>
                  <a:cubicBezTo>
                    <a:pt x="1969" y="33391"/>
                    <a:pt x="1" y="31423"/>
                    <a:pt x="1" y="28955"/>
                  </a:cubicBezTo>
                  <a:lnTo>
                    <a:pt x="1" y="0"/>
                  </a:lnTo>
                  <a:lnTo>
                    <a:pt x="8840" y="0"/>
                  </a:lnTo>
                  <a:lnTo>
                    <a:pt x="8840" y="28955"/>
                  </a:lnTo>
                  <a:cubicBezTo>
                    <a:pt x="8840" y="31423"/>
                    <a:pt x="6872" y="33391"/>
                    <a:pt x="4404" y="33391"/>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2688164" y="3245008"/>
              <a:ext cx="260761" cy="1276824"/>
            </a:xfrm>
            <a:custGeom>
              <a:avLst/>
              <a:gdLst/>
              <a:ahLst/>
              <a:cxnLst/>
              <a:rect l="l" t="t" r="r" b="b"/>
              <a:pathLst>
                <a:path w="5872" h="19082" extrusionOk="0">
                  <a:moveTo>
                    <a:pt x="0" y="1"/>
                  </a:moveTo>
                  <a:lnTo>
                    <a:pt x="0" y="16146"/>
                  </a:lnTo>
                  <a:cubicBezTo>
                    <a:pt x="0" y="17780"/>
                    <a:pt x="1335" y="19081"/>
                    <a:pt x="2936" y="19081"/>
                  </a:cubicBezTo>
                  <a:cubicBezTo>
                    <a:pt x="4570" y="19081"/>
                    <a:pt x="5871" y="17780"/>
                    <a:pt x="5871" y="16146"/>
                  </a:cubicBezTo>
                  <a:lnTo>
                    <a:pt x="5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2722227" y="3108069"/>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2859983" y="3478030"/>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2757798" y="3564314"/>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846660" y="3342098"/>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818505" y="3669516"/>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700023" y="3313366"/>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862958" y="3165133"/>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818505" y="2973248"/>
              <a:ext cx="44" cy="472585"/>
            </a:xfrm>
            <a:custGeom>
              <a:avLst/>
              <a:gdLst/>
              <a:ahLst/>
              <a:cxnLst/>
              <a:rect l="l" t="t" r="r" b="b"/>
              <a:pathLst>
                <a:path w="1" h="10642" fill="none" extrusionOk="0">
                  <a:moveTo>
                    <a:pt x="1" y="1"/>
                  </a:moveTo>
                  <a:lnTo>
                    <a:pt x="1" y="10642"/>
                  </a:lnTo>
                </a:path>
              </a:pathLst>
            </a:custGeom>
            <a:noFill/>
            <a:ln w="108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818505" y="2426633"/>
              <a:ext cx="44" cy="546656"/>
            </a:xfrm>
            <a:custGeom>
              <a:avLst/>
              <a:gdLst/>
              <a:ahLst/>
              <a:cxnLst/>
              <a:rect l="l" t="t" r="r" b="b"/>
              <a:pathLst>
                <a:path w="1" h="12310" fill="none" extrusionOk="0">
                  <a:moveTo>
                    <a:pt x="1" y="1"/>
                  </a:moveTo>
                  <a:lnTo>
                    <a:pt x="1" y="1231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2818505" y="1248985"/>
              <a:ext cx="44" cy="1177687"/>
            </a:xfrm>
            <a:custGeom>
              <a:avLst/>
              <a:gdLst/>
              <a:ahLst/>
              <a:cxnLst/>
              <a:rect l="l" t="t" r="r" b="b"/>
              <a:pathLst>
                <a:path w="1" h="26520" fill="none" extrusionOk="0">
                  <a:moveTo>
                    <a:pt x="1" y="1"/>
                  </a:moveTo>
                  <a:lnTo>
                    <a:pt x="1" y="2652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2551876" y="998659"/>
              <a:ext cx="268177" cy="266667"/>
            </a:xfrm>
            <a:custGeom>
              <a:avLst/>
              <a:gdLst/>
              <a:ahLst/>
              <a:cxnLst/>
              <a:rect l="l" t="t" r="r" b="b"/>
              <a:pathLst>
                <a:path w="6039" h="6005" extrusionOk="0">
                  <a:moveTo>
                    <a:pt x="34" y="1"/>
                  </a:moveTo>
                  <a:lnTo>
                    <a:pt x="34" y="67"/>
                  </a:lnTo>
                  <a:cubicBezTo>
                    <a:pt x="1" y="601"/>
                    <a:pt x="34" y="2302"/>
                    <a:pt x="1235" y="3837"/>
                  </a:cubicBezTo>
                  <a:cubicBezTo>
                    <a:pt x="1268" y="3903"/>
                    <a:pt x="1335" y="3970"/>
                    <a:pt x="1368" y="4037"/>
                  </a:cubicBezTo>
                  <a:cubicBezTo>
                    <a:pt x="1435" y="4104"/>
                    <a:pt x="1502" y="4170"/>
                    <a:pt x="1568" y="4237"/>
                  </a:cubicBezTo>
                  <a:cubicBezTo>
                    <a:pt x="1602" y="4304"/>
                    <a:pt x="1668" y="4370"/>
                    <a:pt x="1735" y="4437"/>
                  </a:cubicBezTo>
                  <a:cubicBezTo>
                    <a:pt x="1835" y="4504"/>
                    <a:pt x="1902" y="4571"/>
                    <a:pt x="2002" y="4671"/>
                  </a:cubicBezTo>
                  <a:cubicBezTo>
                    <a:pt x="2069" y="4704"/>
                    <a:pt x="2169" y="4804"/>
                    <a:pt x="2236" y="4837"/>
                  </a:cubicBezTo>
                  <a:cubicBezTo>
                    <a:pt x="3170" y="5538"/>
                    <a:pt x="4170" y="5838"/>
                    <a:pt x="4937" y="5938"/>
                  </a:cubicBezTo>
                  <a:cubicBezTo>
                    <a:pt x="5038" y="5938"/>
                    <a:pt x="5138" y="5972"/>
                    <a:pt x="5238" y="5972"/>
                  </a:cubicBezTo>
                  <a:cubicBezTo>
                    <a:pt x="5571" y="6005"/>
                    <a:pt x="5838" y="6005"/>
                    <a:pt x="5972" y="6005"/>
                  </a:cubicBezTo>
                  <a:lnTo>
                    <a:pt x="6038" y="6005"/>
                  </a:lnTo>
                  <a:cubicBezTo>
                    <a:pt x="6038" y="5972"/>
                    <a:pt x="6038" y="5938"/>
                    <a:pt x="6038" y="5905"/>
                  </a:cubicBezTo>
                  <a:cubicBezTo>
                    <a:pt x="6038" y="5738"/>
                    <a:pt x="6038" y="5404"/>
                    <a:pt x="5972" y="4937"/>
                  </a:cubicBezTo>
                  <a:cubicBezTo>
                    <a:pt x="5972" y="4871"/>
                    <a:pt x="5972" y="4771"/>
                    <a:pt x="5938" y="4704"/>
                  </a:cubicBezTo>
                  <a:cubicBezTo>
                    <a:pt x="5771" y="3770"/>
                    <a:pt x="5338" y="2569"/>
                    <a:pt x="4304" y="1568"/>
                  </a:cubicBezTo>
                  <a:cubicBezTo>
                    <a:pt x="4237" y="1502"/>
                    <a:pt x="4170" y="1435"/>
                    <a:pt x="4104" y="1402"/>
                  </a:cubicBezTo>
                  <a:cubicBezTo>
                    <a:pt x="4104" y="1368"/>
                    <a:pt x="4104" y="1368"/>
                    <a:pt x="4070" y="1368"/>
                  </a:cubicBezTo>
                  <a:cubicBezTo>
                    <a:pt x="3837" y="1168"/>
                    <a:pt x="3637" y="1001"/>
                    <a:pt x="3403" y="868"/>
                  </a:cubicBezTo>
                  <a:cubicBezTo>
                    <a:pt x="3270" y="768"/>
                    <a:pt x="3103" y="701"/>
                    <a:pt x="2969" y="634"/>
                  </a:cubicBezTo>
                  <a:cubicBezTo>
                    <a:pt x="2236" y="267"/>
                    <a:pt x="1535" y="101"/>
                    <a:pt x="1001" y="34"/>
                  </a:cubicBezTo>
                  <a:cubicBezTo>
                    <a:pt x="768" y="1"/>
                    <a:pt x="56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640782" y="1201602"/>
              <a:ext cx="143703" cy="62259"/>
            </a:xfrm>
            <a:custGeom>
              <a:avLst/>
              <a:gdLst/>
              <a:ahLst/>
              <a:cxnLst/>
              <a:rect l="l" t="t" r="r" b="b"/>
              <a:pathLst>
                <a:path w="3236" h="1402" extrusionOk="0">
                  <a:moveTo>
                    <a:pt x="701" y="1"/>
                  </a:moveTo>
                  <a:cubicBezTo>
                    <a:pt x="467" y="1"/>
                    <a:pt x="234" y="34"/>
                    <a:pt x="0" y="67"/>
                  </a:cubicBezTo>
                  <a:cubicBezTo>
                    <a:pt x="67" y="134"/>
                    <a:pt x="167" y="201"/>
                    <a:pt x="234" y="267"/>
                  </a:cubicBezTo>
                  <a:cubicBezTo>
                    <a:pt x="400" y="267"/>
                    <a:pt x="534" y="234"/>
                    <a:pt x="701" y="234"/>
                  </a:cubicBezTo>
                  <a:cubicBezTo>
                    <a:pt x="1635" y="234"/>
                    <a:pt x="2468" y="701"/>
                    <a:pt x="2935" y="1368"/>
                  </a:cubicBezTo>
                  <a:cubicBezTo>
                    <a:pt x="3036" y="1368"/>
                    <a:pt x="3136" y="1402"/>
                    <a:pt x="3236" y="1402"/>
                  </a:cubicBezTo>
                  <a:cubicBezTo>
                    <a:pt x="2735" y="568"/>
                    <a:pt x="1801" y="1"/>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2725203" y="1060874"/>
              <a:ext cx="91879" cy="158535"/>
            </a:xfrm>
            <a:custGeom>
              <a:avLst/>
              <a:gdLst/>
              <a:ahLst/>
              <a:cxnLst/>
              <a:rect l="l" t="t" r="r" b="b"/>
              <a:pathLst>
                <a:path w="2069" h="3570" extrusionOk="0">
                  <a:moveTo>
                    <a:pt x="201" y="1"/>
                  </a:moveTo>
                  <a:cubicBezTo>
                    <a:pt x="67" y="301"/>
                    <a:pt x="0" y="668"/>
                    <a:pt x="0" y="1035"/>
                  </a:cubicBezTo>
                  <a:cubicBezTo>
                    <a:pt x="0" y="2236"/>
                    <a:pt x="868" y="3236"/>
                    <a:pt x="2069" y="3570"/>
                  </a:cubicBezTo>
                  <a:cubicBezTo>
                    <a:pt x="2069" y="3470"/>
                    <a:pt x="2035" y="3370"/>
                    <a:pt x="2035" y="3303"/>
                  </a:cubicBezTo>
                  <a:cubicBezTo>
                    <a:pt x="968" y="2969"/>
                    <a:pt x="234" y="2069"/>
                    <a:pt x="234" y="1035"/>
                  </a:cubicBezTo>
                  <a:cubicBezTo>
                    <a:pt x="234" y="734"/>
                    <a:pt x="301" y="434"/>
                    <a:pt x="401" y="167"/>
                  </a:cubicBezTo>
                  <a:cubicBezTo>
                    <a:pt x="334" y="101"/>
                    <a:pt x="267" y="34"/>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21508" y="1026813"/>
              <a:ext cx="91879" cy="168926"/>
            </a:xfrm>
            <a:custGeom>
              <a:avLst/>
              <a:gdLst/>
              <a:ahLst/>
              <a:cxnLst/>
              <a:rect l="l" t="t" r="r" b="b"/>
              <a:pathLst>
                <a:path w="2069" h="3804" extrusionOk="0">
                  <a:moveTo>
                    <a:pt x="1401" y="0"/>
                  </a:moveTo>
                  <a:lnTo>
                    <a:pt x="1401" y="0"/>
                  </a:lnTo>
                  <a:cubicBezTo>
                    <a:pt x="1668" y="367"/>
                    <a:pt x="1835" y="834"/>
                    <a:pt x="1835" y="1301"/>
                  </a:cubicBezTo>
                  <a:cubicBezTo>
                    <a:pt x="1835" y="2402"/>
                    <a:pt x="1068" y="3303"/>
                    <a:pt x="0" y="3603"/>
                  </a:cubicBezTo>
                  <a:cubicBezTo>
                    <a:pt x="34" y="3670"/>
                    <a:pt x="100" y="3736"/>
                    <a:pt x="167" y="3803"/>
                  </a:cubicBezTo>
                  <a:cubicBezTo>
                    <a:pt x="1268" y="3436"/>
                    <a:pt x="2069" y="2469"/>
                    <a:pt x="2069" y="1301"/>
                  </a:cubicBezTo>
                  <a:cubicBezTo>
                    <a:pt x="2069" y="934"/>
                    <a:pt x="2002" y="567"/>
                    <a:pt x="1835" y="234"/>
                  </a:cubicBezTo>
                  <a:cubicBezTo>
                    <a:pt x="1668" y="134"/>
                    <a:pt x="1535" y="67"/>
                    <a:pt x="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2569639" y="998659"/>
              <a:ext cx="80067" cy="179273"/>
            </a:xfrm>
            <a:custGeom>
              <a:avLst/>
              <a:gdLst/>
              <a:ahLst/>
              <a:cxnLst/>
              <a:rect l="l" t="t" r="r" b="b"/>
              <a:pathLst>
                <a:path w="1803" h="4037" extrusionOk="0">
                  <a:moveTo>
                    <a:pt x="1" y="1"/>
                  </a:moveTo>
                  <a:cubicBezTo>
                    <a:pt x="935" y="368"/>
                    <a:pt x="1569" y="1201"/>
                    <a:pt x="1569" y="2169"/>
                  </a:cubicBezTo>
                  <a:cubicBezTo>
                    <a:pt x="1569" y="2836"/>
                    <a:pt x="1268" y="3403"/>
                    <a:pt x="835" y="3837"/>
                  </a:cubicBezTo>
                  <a:cubicBezTo>
                    <a:pt x="868" y="3903"/>
                    <a:pt x="935" y="3970"/>
                    <a:pt x="968" y="4037"/>
                  </a:cubicBezTo>
                  <a:cubicBezTo>
                    <a:pt x="1502" y="3570"/>
                    <a:pt x="1802" y="2903"/>
                    <a:pt x="1802" y="2202"/>
                  </a:cubicBezTo>
                  <a:cubicBezTo>
                    <a:pt x="1802" y="1302"/>
                    <a:pt x="1335" y="501"/>
                    <a:pt x="601" y="34"/>
                  </a:cubicBezTo>
                  <a:cubicBezTo>
                    <a:pt x="368" y="1"/>
                    <a:pt x="16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2553341" y="998659"/>
              <a:ext cx="266711" cy="266667"/>
            </a:xfrm>
            <a:custGeom>
              <a:avLst/>
              <a:gdLst/>
              <a:ahLst/>
              <a:cxnLst/>
              <a:rect l="l" t="t" r="r" b="b"/>
              <a:pathLst>
                <a:path w="6006" h="6005" extrusionOk="0">
                  <a:moveTo>
                    <a:pt x="1" y="1"/>
                  </a:moveTo>
                  <a:lnTo>
                    <a:pt x="1" y="67"/>
                  </a:lnTo>
                  <a:lnTo>
                    <a:pt x="5939" y="6005"/>
                  </a:lnTo>
                  <a:lnTo>
                    <a:pt x="6005" y="6005"/>
                  </a:lnTo>
                  <a:cubicBezTo>
                    <a:pt x="6005" y="5972"/>
                    <a:pt x="6005" y="5938"/>
                    <a:pt x="6005" y="5905"/>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446716" y="1500821"/>
              <a:ext cx="373334" cy="373334"/>
            </a:xfrm>
            <a:custGeom>
              <a:avLst/>
              <a:gdLst/>
              <a:ahLst/>
              <a:cxnLst/>
              <a:rect l="l" t="t" r="r" b="b"/>
              <a:pathLst>
                <a:path w="8407" h="8407" extrusionOk="0">
                  <a:moveTo>
                    <a:pt x="34" y="1"/>
                  </a:moveTo>
                  <a:lnTo>
                    <a:pt x="34" y="101"/>
                  </a:lnTo>
                  <a:cubicBezTo>
                    <a:pt x="0" y="835"/>
                    <a:pt x="0" y="3236"/>
                    <a:pt x="1701" y="5371"/>
                  </a:cubicBezTo>
                  <a:cubicBezTo>
                    <a:pt x="1768" y="5471"/>
                    <a:pt x="1835" y="5538"/>
                    <a:pt x="1902" y="5638"/>
                  </a:cubicBezTo>
                  <a:cubicBezTo>
                    <a:pt x="1968" y="5738"/>
                    <a:pt x="2068" y="5805"/>
                    <a:pt x="2135" y="5905"/>
                  </a:cubicBezTo>
                  <a:cubicBezTo>
                    <a:pt x="2235" y="6005"/>
                    <a:pt x="2302" y="6072"/>
                    <a:pt x="2402" y="6172"/>
                  </a:cubicBezTo>
                  <a:cubicBezTo>
                    <a:pt x="2535" y="6305"/>
                    <a:pt x="2635" y="6405"/>
                    <a:pt x="2769" y="6505"/>
                  </a:cubicBezTo>
                  <a:cubicBezTo>
                    <a:pt x="2869" y="6605"/>
                    <a:pt x="3002" y="6672"/>
                    <a:pt x="3102" y="6772"/>
                  </a:cubicBezTo>
                  <a:cubicBezTo>
                    <a:pt x="4403" y="7740"/>
                    <a:pt x="5804" y="8140"/>
                    <a:pt x="6838" y="8307"/>
                  </a:cubicBezTo>
                  <a:cubicBezTo>
                    <a:pt x="7005" y="8307"/>
                    <a:pt x="7139" y="8340"/>
                    <a:pt x="7272" y="8340"/>
                  </a:cubicBezTo>
                  <a:cubicBezTo>
                    <a:pt x="7739" y="8407"/>
                    <a:pt x="8106" y="8407"/>
                    <a:pt x="8306" y="8407"/>
                  </a:cubicBezTo>
                  <a:lnTo>
                    <a:pt x="8406" y="8407"/>
                  </a:lnTo>
                  <a:lnTo>
                    <a:pt x="8406" y="8373"/>
                  </a:lnTo>
                  <a:cubicBezTo>
                    <a:pt x="8406" y="8340"/>
                    <a:pt x="8406" y="8307"/>
                    <a:pt x="8406" y="8273"/>
                  </a:cubicBezTo>
                  <a:cubicBezTo>
                    <a:pt x="8406" y="8006"/>
                    <a:pt x="8406" y="7539"/>
                    <a:pt x="8340" y="6906"/>
                  </a:cubicBezTo>
                  <a:cubicBezTo>
                    <a:pt x="8306" y="6806"/>
                    <a:pt x="8306" y="6672"/>
                    <a:pt x="8273" y="6572"/>
                  </a:cubicBezTo>
                  <a:cubicBezTo>
                    <a:pt x="8039" y="5271"/>
                    <a:pt x="7439" y="3603"/>
                    <a:pt x="5971" y="2202"/>
                  </a:cubicBezTo>
                  <a:cubicBezTo>
                    <a:pt x="5904" y="2102"/>
                    <a:pt x="5804" y="2035"/>
                    <a:pt x="5738" y="1935"/>
                  </a:cubicBezTo>
                  <a:cubicBezTo>
                    <a:pt x="5704" y="1935"/>
                    <a:pt x="5671" y="1902"/>
                    <a:pt x="5671" y="1902"/>
                  </a:cubicBezTo>
                  <a:cubicBezTo>
                    <a:pt x="5337" y="1635"/>
                    <a:pt x="5037" y="1402"/>
                    <a:pt x="4737" y="1202"/>
                  </a:cubicBezTo>
                  <a:lnTo>
                    <a:pt x="4704" y="1202"/>
                  </a:lnTo>
                  <a:cubicBezTo>
                    <a:pt x="4503" y="1068"/>
                    <a:pt x="4303" y="968"/>
                    <a:pt x="4137" y="868"/>
                  </a:cubicBezTo>
                  <a:cubicBezTo>
                    <a:pt x="3102" y="368"/>
                    <a:pt x="2135" y="134"/>
                    <a:pt x="1368" y="34"/>
                  </a:cubicBezTo>
                  <a:cubicBezTo>
                    <a:pt x="1068" y="1"/>
                    <a:pt x="767"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2569639" y="1783743"/>
              <a:ext cx="200056" cy="87483"/>
            </a:xfrm>
            <a:custGeom>
              <a:avLst/>
              <a:gdLst/>
              <a:ahLst/>
              <a:cxnLst/>
              <a:rect l="l" t="t" r="r" b="b"/>
              <a:pathLst>
                <a:path w="4505" h="1970" extrusionOk="0">
                  <a:moveTo>
                    <a:pt x="968" y="1"/>
                  </a:moveTo>
                  <a:cubicBezTo>
                    <a:pt x="635" y="1"/>
                    <a:pt x="301" y="68"/>
                    <a:pt x="1" y="134"/>
                  </a:cubicBezTo>
                  <a:cubicBezTo>
                    <a:pt x="101" y="201"/>
                    <a:pt x="234" y="301"/>
                    <a:pt x="334" y="401"/>
                  </a:cubicBezTo>
                  <a:cubicBezTo>
                    <a:pt x="535" y="368"/>
                    <a:pt x="735" y="335"/>
                    <a:pt x="968" y="335"/>
                  </a:cubicBezTo>
                  <a:cubicBezTo>
                    <a:pt x="2269" y="335"/>
                    <a:pt x="3437" y="968"/>
                    <a:pt x="4070" y="1936"/>
                  </a:cubicBezTo>
                  <a:cubicBezTo>
                    <a:pt x="4237" y="1936"/>
                    <a:pt x="4371" y="1969"/>
                    <a:pt x="4504" y="1969"/>
                  </a:cubicBezTo>
                  <a:cubicBezTo>
                    <a:pt x="3837" y="802"/>
                    <a:pt x="2503" y="1"/>
                    <a:pt x="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2686700" y="1586750"/>
              <a:ext cx="128915" cy="220750"/>
            </a:xfrm>
            <a:custGeom>
              <a:avLst/>
              <a:gdLst/>
              <a:ahLst/>
              <a:cxnLst/>
              <a:rect l="l" t="t" r="r" b="b"/>
              <a:pathLst>
                <a:path w="2903" h="4971" extrusionOk="0">
                  <a:moveTo>
                    <a:pt x="300" y="0"/>
                  </a:moveTo>
                  <a:cubicBezTo>
                    <a:pt x="100" y="434"/>
                    <a:pt x="0" y="934"/>
                    <a:pt x="0" y="1435"/>
                  </a:cubicBezTo>
                  <a:cubicBezTo>
                    <a:pt x="0" y="3136"/>
                    <a:pt x="1234" y="4537"/>
                    <a:pt x="2902" y="4971"/>
                  </a:cubicBezTo>
                  <a:cubicBezTo>
                    <a:pt x="2902" y="4871"/>
                    <a:pt x="2869" y="4737"/>
                    <a:pt x="2869" y="4604"/>
                  </a:cubicBezTo>
                  <a:cubicBezTo>
                    <a:pt x="1401" y="4170"/>
                    <a:pt x="334" y="2936"/>
                    <a:pt x="334" y="1435"/>
                  </a:cubicBezTo>
                  <a:cubicBezTo>
                    <a:pt x="334" y="1034"/>
                    <a:pt x="400" y="601"/>
                    <a:pt x="567" y="234"/>
                  </a:cubicBezTo>
                  <a:cubicBezTo>
                    <a:pt x="500" y="167"/>
                    <a:pt x="400" y="67"/>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2541529" y="1539323"/>
              <a:ext cx="130380" cy="235582"/>
            </a:xfrm>
            <a:custGeom>
              <a:avLst/>
              <a:gdLst/>
              <a:ahLst/>
              <a:cxnLst/>
              <a:rect l="l" t="t" r="r" b="b"/>
              <a:pathLst>
                <a:path w="2936" h="5305" extrusionOk="0">
                  <a:moveTo>
                    <a:pt x="1968" y="1"/>
                  </a:moveTo>
                  <a:lnTo>
                    <a:pt x="1968" y="1"/>
                  </a:lnTo>
                  <a:cubicBezTo>
                    <a:pt x="2368" y="535"/>
                    <a:pt x="2602" y="1168"/>
                    <a:pt x="2602" y="1836"/>
                  </a:cubicBezTo>
                  <a:cubicBezTo>
                    <a:pt x="2602" y="3337"/>
                    <a:pt x="1501" y="4604"/>
                    <a:pt x="0" y="5038"/>
                  </a:cubicBezTo>
                  <a:cubicBezTo>
                    <a:pt x="100" y="5138"/>
                    <a:pt x="167" y="5238"/>
                    <a:pt x="267" y="5305"/>
                  </a:cubicBezTo>
                  <a:cubicBezTo>
                    <a:pt x="1835" y="4804"/>
                    <a:pt x="2936" y="3437"/>
                    <a:pt x="2936" y="1836"/>
                  </a:cubicBezTo>
                  <a:cubicBezTo>
                    <a:pt x="2936" y="1302"/>
                    <a:pt x="2802" y="802"/>
                    <a:pt x="2569" y="335"/>
                  </a:cubicBezTo>
                  <a:cubicBezTo>
                    <a:pt x="2368" y="201"/>
                    <a:pt x="2168" y="101"/>
                    <a:pt x="1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a:off x="2470386" y="1500821"/>
              <a:ext cx="112662" cy="250414"/>
            </a:xfrm>
            <a:custGeom>
              <a:avLst/>
              <a:gdLst/>
              <a:ahLst/>
              <a:cxnLst/>
              <a:rect l="l" t="t" r="r" b="b"/>
              <a:pathLst>
                <a:path w="2537" h="5639" extrusionOk="0">
                  <a:moveTo>
                    <a:pt x="1" y="1"/>
                  </a:moveTo>
                  <a:cubicBezTo>
                    <a:pt x="1302" y="501"/>
                    <a:pt x="2203" y="1669"/>
                    <a:pt x="2203" y="3036"/>
                  </a:cubicBezTo>
                  <a:cubicBezTo>
                    <a:pt x="2203" y="3937"/>
                    <a:pt x="1802" y="4771"/>
                    <a:pt x="1168" y="5371"/>
                  </a:cubicBezTo>
                  <a:cubicBezTo>
                    <a:pt x="1235" y="5471"/>
                    <a:pt x="1302" y="5538"/>
                    <a:pt x="1369" y="5638"/>
                  </a:cubicBezTo>
                  <a:cubicBezTo>
                    <a:pt x="2069" y="4971"/>
                    <a:pt x="2536" y="4037"/>
                    <a:pt x="2536" y="3036"/>
                  </a:cubicBezTo>
                  <a:cubicBezTo>
                    <a:pt x="2536" y="1802"/>
                    <a:pt x="1869" y="701"/>
                    <a:pt x="835" y="34"/>
                  </a:cubicBezTo>
                  <a:cubicBezTo>
                    <a:pt x="501" y="1"/>
                    <a:pt x="23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a:off x="2446716" y="1500821"/>
              <a:ext cx="373334" cy="373334"/>
            </a:xfrm>
            <a:custGeom>
              <a:avLst/>
              <a:gdLst/>
              <a:ahLst/>
              <a:cxnLst/>
              <a:rect l="l" t="t" r="r" b="b"/>
              <a:pathLst>
                <a:path w="8407" h="8407" extrusionOk="0">
                  <a:moveTo>
                    <a:pt x="34" y="1"/>
                  </a:moveTo>
                  <a:lnTo>
                    <a:pt x="0" y="101"/>
                  </a:lnTo>
                  <a:lnTo>
                    <a:pt x="8306" y="8407"/>
                  </a:lnTo>
                  <a:lnTo>
                    <a:pt x="8373" y="8407"/>
                  </a:lnTo>
                  <a:lnTo>
                    <a:pt x="8406" y="8373"/>
                  </a:lnTo>
                  <a:cubicBezTo>
                    <a:pt x="8406" y="8340"/>
                    <a:pt x="8406" y="8307"/>
                    <a:pt x="8406" y="8273"/>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2824456" y="1305294"/>
              <a:ext cx="128915" cy="220750"/>
            </a:xfrm>
            <a:custGeom>
              <a:avLst/>
              <a:gdLst/>
              <a:ahLst/>
              <a:cxnLst/>
              <a:rect l="l" t="t" r="r" b="b"/>
              <a:pathLst>
                <a:path w="2903" h="4971" extrusionOk="0">
                  <a:moveTo>
                    <a:pt x="2602" y="1"/>
                  </a:moveTo>
                  <a:cubicBezTo>
                    <a:pt x="2502" y="67"/>
                    <a:pt x="2402" y="167"/>
                    <a:pt x="2335" y="234"/>
                  </a:cubicBezTo>
                  <a:cubicBezTo>
                    <a:pt x="2502" y="634"/>
                    <a:pt x="2569" y="1035"/>
                    <a:pt x="2569" y="1435"/>
                  </a:cubicBezTo>
                  <a:cubicBezTo>
                    <a:pt x="2569" y="2936"/>
                    <a:pt x="1501" y="4170"/>
                    <a:pt x="34" y="4604"/>
                  </a:cubicBezTo>
                  <a:cubicBezTo>
                    <a:pt x="34" y="4737"/>
                    <a:pt x="0" y="4871"/>
                    <a:pt x="0" y="4971"/>
                  </a:cubicBezTo>
                  <a:cubicBezTo>
                    <a:pt x="1668" y="4537"/>
                    <a:pt x="2902" y="3136"/>
                    <a:pt x="2902" y="1435"/>
                  </a:cubicBezTo>
                  <a:cubicBezTo>
                    <a:pt x="2902" y="935"/>
                    <a:pt x="2802" y="434"/>
                    <a:pt x="2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2820015" y="1963017"/>
              <a:ext cx="268132" cy="266667"/>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2855542" y="2165960"/>
              <a:ext cx="143747" cy="6225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2822946" y="2023722"/>
              <a:ext cx="91924" cy="158579"/>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2926640" y="1989661"/>
              <a:ext cx="91924" cy="168926"/>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2990366" y="1963017"/>
              <a:ext cx="80022" cy="179273"/>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2820015" y="1963017"/>
              <a:ext cx="266667" cy="266667"/>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2722227" y="3793612"/>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2859983" y="4163573"/>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2757798" y="4249857"/>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2846660" y="4027641"/>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2818505" y="4355059"/>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2700023" y="3998909"/>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2862958" y="3850676"/>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345227" y="3374059"/>
              <a:ext cx="78557" cy="80022"/>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3143745" y="3464384"/>
              <a:ext cx="80067" cy="8006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3514112" y="3097044"/>
              <a:ext cx="151119" cy="15111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416325" y="2523740"/>
              <a:ext cx="124474" cy="125984"/>
            </a:xfrm>
            <a:custGeom>
              <a:avLst/>
              <a:gdLst/>
              <a:ahLst/>
              <a:cxnLst/>
              <a:rect l="l" t="t" r="r" b="b"/>
              <a:pathLst>
                <a:path w="2803" h="2837" extrusionOk="0">
                  <a:moveTo>
                    <a:pt x="1402" y="1"/>
                  </a:moveTo>
                  <a:cubicBezTo>
                    <a:pt x="634" y="1"/>
                    <a:pt x="1" y="635"/>
                    <a:pt x="1" y="1402"/>
                  </a:cubicBezTo>
                  <a:cubicBezTo>
                    <a:pt x="1" y="2203"/>
                    <a:pt x="634" y="2836"/>
                    <a:pt x="1402" y="2836"/>
                  </a:cubicBezTo>
                  <a:cubicBezTo>
                    <a:pt x="2169" y="2836"/>
                    <a:pt x="2803" y="2203"/>
                    <a:pt x="2803" y="1402"/>
                  </a:cubicBezTo>
                  <a:cubicBezTo>
                    <a:pt x="2803" y="635"/>
                    <a:pt x="2169" y="1"/>
                    <a:pt x="1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rot="899912" flipH="1">
              <a:off x="3201727" y="1398727"/>
              <a:ext cx="78558" cy="78558"/>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rot="899912" flipH="1">
              <a:off x="3010896" y="1573007"/>
              <a:ext cx="78558" cy="78558"/>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rot="1649297">
              <a:off x="2869013" y="1023364"/>
              <a:ext cx="157073" cy="157073"/>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rot="1649297">
              <a:off x="2627044" y="776484"/>
              <a:ext cx="77093" cy="78559"/>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067368" y="543751"/>
              <a:ext cx="91934" cy="91025"/>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1138659" y="1212709"/>
              <a:ext cx="157069" cy="157069"/>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5"/>
        <p:cNvGrpSpPr/>
        <p:nvPr/>
      </p:nvGrpSpPr>
      <p:grpSpPr>
        <a:xfrm>
          <a:off x="0" y="0"/>
          <a:ext cx="0" cy="0"/>
          <a:chOff x="0" y="0"/>
          <a:chExt cx="0" cy="0"/>
        </a:xfrm>
      </p:grpSpPr>
      <p:sp>
        <p:nvSpPr>
          <p:cNvPr id="1626" name="Google Shape;1626;p36"/>
          <p:cNvSpPr txBox="1">
            <a:spLocks noGrp="1"/>
          </p:cNvSpPr>
          <p:nvPr>
            <p:ph type="title"/>
          </p:nvPr>
        </p:nvSpPr>
        <p:spPr>
          <a:xfrm>
            <a:off x="1879350" y="1286150"/>
            <a:ext cx="53853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What </a:t>
            </a:r>
            <a:r>
              <a:rPr lang="en" dirty="0"/>
              <a:t>are</a:t>
            </a:r>
            <a:r>
              <a:rPr lang="en" dirty="0">
                <a:solidFill>
                  <a:schemeClr val="accent1"/>
                </a:solidFill>
              </a:rPr>
              <a:t> </a:t>
            </a:r>
            <a:r>
              <a:rPr lang="en" dirty="0"/>
              <a:t>Moonlight Proteins?</a:t>
            </a:r>
            <a:endParaRPr dirty="0"/>
          </a:p>
        </p:txBody>
      </p:sp>
      <p:sp>
        <p:nvSpPr>
          <p:cNvPr id="1627" name="Google Shape;1627;p36"/>
          <p:cNvSpPr txBox="1">
            <a:spLocks noGrp="1"/>
          </p:cNvSpPr>
          <p:nvPr>
            <p:ph type="subTitle" idx="1"/>
          </p:nvPr>
        </p:nvSpPr>
        <p:spPr>
          <a:xfrm>
            <a:off x="1710574" y="2269982"/>
            <a:ext cx="5722851" cy="212247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t>Moonlight proteins, also known as multifunctional or dual-function proteins, are a class of proteins that exhibit multiple distinct functions within a biological system. These proteins defy the conventional expectation that a given protein primarily serves a singular role or function within a specific cellular context. Instead, moonlight proteins demonstrate versatility by participating in different biological processes or pathways, often exerting their influence both within and outside the cell.</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Why</a:t>
            </a:r>
            <a:r>
              <a:rPr lang="en" dirty="0"/>
              <a:t> study moonlight proteins?</a:t>
            </a:r>
            <a:endParaRPr dirty="0"/>
          </a:p>
        </p:txBody>
      </p:sp>
      <p:pic>
        <p:nvPicPr>
          <p:cNvPr id="1633" name="Google Shape;1633;p37"/>
          <p:cNvPicPr preferRelativeResize="0"/>
          <p:nvPr/>
        </p:nvPicPr>
        <p:blipFill>
          <a:blip r:embed="rId3"/>
          <a:srcRect l="8650" r="8650"/>
          <a:stretch/>
        </p:blipFill>
        <p:spPr>
          <a:xfrm>
            <a:off x="1048140" y="1711217"/>
            <a:ext cx="2895900" cy="2895900"/>
          </a:xfrm>
          <a:prstGeom prst="ellipse">
            <a:avLst/>
          </a:prstGeom>
          <a:noFill/>
          <a:ln w="19050" cap="flat" cmpd="sng">
            <a:solidFill>
              <a:schemeClr val="accent1"/>
            </a:solidFill>
            <a:prstDash val="solid"/>
            <a:round/>
            <a:headEnd type="none" w="sm" len="sm"/>
            <a:tailEnd type="none" w="sm" len="sm"/>
          </a:ln>
        </p:spPr>
      </p:pic>
      <p:sp>
        <p:nvSpPr>
          <p:cNvPr id="1634" name="Google Shape;1634;p37"/>
          <p:cNvSpPr/>
          <p:nvPr/>
        </p:nvSpPr>
        <p:spPr>
          <a:xfrm flipH="1">
            <a:off x="3372139" y="4249732"/>
            <a:ext cx="325239" cy="325248"/>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flipH="1">
            <a:off x="640675" y="2399078"/>
            <a:ext cx="613859" cy="613876"/>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flipH="1">
            <a:off x="1288251" y="4200676"/>
            <a:ext cx="319091" cy="31909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7"/>
          <p:cNvSpPr/>
          <p:nvPr/>
        </p:nvSpPr>
        <p:spPr>
          <a:xfrm flipH="1">
            <a:off x="1336656" y="1450783"/>
            <a:ext cx="517043" cy="517043"/>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7"/>
          <p:cNvSpPr/>
          <p:nvPr/>
        </p:nvSpPr>
        <p:spPr>
          <a:xfrm flipH="1">
            <a:off x="3429529" y="1545164"/>
            <a:ext cx="923174" cy="923183"/>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flipH="1">
            <a:off x="831933" y="3969317"/>
            <a:ext cx="231344" cy="231344"/>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txBox="1">
            <a:spLocks noGrp="1"/>
          </p:cNvSpPr>
          <p:nvPr>
            <p:ph type="body" idx="2"/>
          </p:nvPr>
        </p:nvSpPr>
        <p:spPr>
          <a:xfrm>
            <a:off x="4667125" y="1450800"/>
            <a:ext cx="3432000" cy="3156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2"/>
              </a:buClr>
              <a:buSzPts val="1100"/>
              <a:buFont typeface="Arial"/>
              <a:buNone/>
            </a:pPr>
            <a:r>
              <a:rPr lang="en-US" sz="1600" dirty="0"/>
              <a:t>The existence of moonlight proteins highlights the complexity and adaptability of biological systems, challenging traditional notions of protein function. Studying moonlight proteins is crucial for a comprehensive understanding of cellular processes and the intricate ways in which proteins contribute to the functioning of living organisms.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7270F4-F3E1-9BE2-ED9C-AE5FAEA7F557}"/>
              </a:ext>
            </a:extLst>
          </p:cNvPr>
          <p:cNvSpPr>
            <a:spLocks noGrp="1"/>
          </p:cNvSpPr>
          <p:nvPr>
            <p:ph type="title"/>
          </p:nvPr>
        </p:nvSpPr>
        <p:spPr/>
        <p:txBody>
          <a:bodyPr/>
          <a:lstStyle/>
          <a:p>
            <a:r>
              <a:rPr lang="en-IN" dirty="0">
                <a:solidFill>
                  <a:schemeClr val="accent1"/>
                </a:solidFill>
              </a:rPr>
              <a:t>Our</a:t>
            </a:r>
            <a:r>
              <a:rPr lang="en-IN" dirty="0"/>
              <a:t> </a:t>
            </a:r>
            <a:r>
              <a:rPr lang="en-IN" dirty="0" err="1"/>
              <a:t>WorkFlow</a:t>
            </a:r>
            <a:endParaRPr lang="en-IN" dirty="0"/>
          </a:p>
        </p:txBody>
      </p:sp>
      <p:pic>
        <p:nvPicPr>
          <p:cNvPr id="6" name="Picture 5">
            <a:extLst>
              <a:ext uri="{FF2B5EF4-FFF2-40B4-BE49-F238E27FC236}">
                <a16:creationId xmlns:a16="http://schemas.microsoft.com/office/drawing/2014/main" id="{78746C07-C6C9-AAA3-4273-8E95D9F286B0}"/>
              </a:ext>
            </a:extLst>
          </p:cNvPr>
          <p:cNvPicPr>
            <a:picLocks noChangeAspect="1"/>
          </p:cNvPicPr>
          <p:nvPr/>
        </p:nvPicPr>
        <p:blipFill rotWithShape="1">
          <a:blip r:embed="rId2"/>
          <a:srcRect r="7286"/>
          <a:stretch/>
        </p:blipFill>
        <p:spPr>
          <a:xfrm>
            <a:off x="333103" y="1818693"/>
            <a:ext cx="8477794" cy="2093942"/>
          </a:xfrm>
          <a:prstGeom prst="rect">
            <a:avLst/>
          </a:prstGeom>
        </p:spPr>
      </p:pic>
    </p:spTree>
    <p:extLst>
      <p:ext uri="{BB962C8B-B14F-4D97-AF65-F5344CB8AC3E}">
        <p14:creationId xmlns:p14="http://schemas.microsoft.com/office/powerpoint/2010/main" val="309432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35"/>
          <p:cNvSpPr/>
          <p:nvPr/>
        </p:nvSpPr>
        <p:spPr>
          <a:xfrm>
            <a:off x="4638157" y="1363802"/>
            <a:ext cx="1232100" cy="1232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txBox="1">
            <a:spLocks noGrp="1"/>
          </p:cNvSpPr>
          <p:nvPr>
            <p:ph type="title"/>
          </p:nvPr>
        </p:nvSpPr>
        <p:spPr>
          <a:xfrm>
            <a:off x="4572000" y="2756929"/>
            <a:ext cx="396834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Preprocessing</a:t>
            </a:r>
            <a:endParaRPr sz="3600" dirty="0"/>
          </a:p>
        </p:txBody>
      </p:sp>
      <p:sp>
        <p:nvSpPr>
          <p:cNvPr id="1501" name="Google Shape;1501;p35"/>
          <p:cNvSpPr txBox="1">
            <a:spLocks noGrp="1"/>
          </p:cNvSpPr>
          <p:nvPr>
            <p:ph type="title" idx="2"/>
          </p:nvPr>
        </p:nvSpPr>
        <p:spPr>
          <a:xfrm>
            <a:off x="4618247" y="1466854"/>
            <a:ext cx="1232100" cy="10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grpSp>
        <p:nvGrpSpPr>
          <p:cNvPr id="1503" name="Google Shape;1503;p35"/>
          <p:cNvGrpSpPr/>
          <p:nvPr/>
        </p:nvGrpSpPr>
        <p:grpSpPr>
          <a:xfrm>
            <a:off x="7882032" y="529922"/>
            <a:ext cx="551991" cy="672724"/>
            <a:chOff x="5562825" y="2204650"/>
            <a:chExt cx="331925" cy="404500"/>
          </a:xfrm>
        </p:grpSpPr>
        <p:sp>
          <p:nvSpPr>
            <p:cNvPr id="1504" name="Google Shape;1504;p35"/>
            <p:cNvSpPr/>
            <p:nvPr/>
          </p:nvSpPr>
          <p:spPr>
            <a:xfrm flipH="1">
              <a:off x="5809650" y="2204650"/>
              <a:ext cx="25" cy="74250"/>
            </a:xfrm>
            <a:custGeom>
              <a:avLst/>
              <a:gdLst/>
              <a:ahLst/>
              <a:cxnLst/>
              <a:rect l="l" t="t" r="r" b="b"/>
              <a:pathLst>
                <a:path w="1" h="2970" fill="none" extrusionOk="0">
                  <a:moveTo>
                    <a:pt x="0" y="1"/>
                  </a:moveTo>
                  <a:lnTo>
                    <a:pt x="0" y="297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flipH="1">
              <a:off x="5809650" y="2305575"/>
              <a:ext cx="25" cy="74225"/>
            </a:xfrm>
            <a:custGeom>
              <a:avLst/>
              <a:gdLst/>
              <a:ahLst/>
              <a:cxnLst/>
              <a:rect l="l" t="t" r="r" b="b"/>
              <a:pathLst>
                <a:path w="1" h="2969" fill="none" extrusionOk="0">
                  <a:moveTo>
                    <a:pt x="0" y="0"/>
                  </a:moveTo>
                  <a:lnTo>
                    <a:pt x="0"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flipH="1">
              <a:off x="5820500" y="2289825"/>
              <a:ext cx="74250" cy="25"/>
            </a:xfrm>
            <a:custGeom>
              <a:avLst/>
              <a:gdLst/>
              <a:ahLst/>
              <a:cxnLst/>
              <a:rect l="l" t="t" r="r" b="b"/>
              <a:pathLst>
                <a:path w="2970" h="1" fill="none" extrusionOk="0">
                  <a:moveTo>
                    <a:pt x="1" y="0"/>
                  </a:moveTo>
                  <a:lnTo>
                    <a:pt x="2969"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flipH="1">
              <a:off x="5719600" y="2292225"/>
              <a:ext cx="74250" cy="25"/>
            </a:xfrm>
            <a:custGeom>
              <a:avLst/>
              <a:gdLst/>
              <a:ahLst/>
              <a:cxnLst/>
              <a:rect l="l" t="t" r="r" b="b"/>
              <a:pathLst>
                <a:path w="2970" h="1" fill="none" extrusionOk="0">
                  <a:moveTo>
                    <a:pt x="1" y="0"/>
                  </a:moveTo>
                  <a:lnTo>
                    <a:pt x="2970"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flipH="1">
              <a:off x="5653725" y="2434000"/>
              <a:ext cx="25" cy="74225"/>
            </a:xfrm>
            <a:custGeom>
              <a:avLst/>
              <a:gdLst/>
              <a:ahLst/>
              <a:cxnLst/>
              <a:rect l="l" t="t" r="r" b="b"/>
              <a:pathLst>
                <a:path w="1" h="2969"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flipH="1">
              <a:off x="5653725" y="2534900"/>
              <a:ext cx="25" cy="74250"/>
            </a:xfrm>
            <a:custGeom>
              <a:avLst/>
              <a:gdLst/>
              <a:ahLst/>
              <a:cxnLst/>
              <a:rect l="l" t="t" r="r" b="b"/>
              <a:pathLst>
                <a:path w="1" h="2970" fill="none" extrusionOk="0">
                  <a:moveTo>
                    <a:pt x="1" y="0"/>
                  </a:moveTo>
                  <a:lnTo>
                    <a:pt x="1" y="296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flipH="1">
              <a:off x="56637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flipH="1">
              <a:off x="5562825" y="2521550"/>
              <a:ext cx="74250" cy="25"/>
            </a:xfrm>
            <a:custGeom>
              <a:avLst/>
              <a:gdLst/>
              <a:ahLst/>
              <a:cxnLst/>
              <a:rect l="l" t="t" r="r" b="b"/>
              <a:pathLst>
                <a:path w="2970" h="1" fill="none" extrusionOk="0">
                  <a:moveTo>
                    <a:pt x="1" y="1"/>
                  </a:moveTo>
                  <a:lnTo>
                    <a:pt x="2970" y="1"/>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35"/>
          <p:cNvGrpSpPr/>
          <p:nvPr/>
        </p:nvGrpSpPr>
        <p:grpSpPr>
          <a:xfrm>
            <a:off x="647740" y="543751"/>
            <a:ext cx="3017492" cy="4055990"/>
            <a:chOff x="647740" y="543751"/>
            <a:chExt cx="3017492" cy="4055990"/>
          </a:xfrm>
        </p:grpSpPr>
        <p:sp>
          <p:nvSpPr>
            <p:cNvPr id="1513" name="Google Shape;1513;p35"/>
            <p:cNvSpPr/>
            <p:nvPr/>
          </p:nvSpPr>
          <p:spPr>
            <a:xfrm>
              <a:off x="2820015" y="1219365"/>
              <a:ext cx="373334" cy="372845"/>
            </a:xfrm>
            <a:custGeom>
              <a:avLst/>
              <a:gdLst/>
              <a:ahLst/>
              <a:cxnLst/>
              <a:rect l="l" t="t" r="r" b="b"/>
              <a:pathLst>
                <a:path w="8407" h="8396" extrusionOk="0">
                  <a:moveTo>
                    <a:pt x="7873" y="1"/>
                  </a:moveTo>
                  <a:cubicBezTo>
                    <a:pt x="7639" y="1"/>
                    <a:pt x="7339" y="1"/>
                    <a:pt x="7039" y="34"/>
                  </a:cubicBezTo>
                  <a:cubicBezTo>
                    <a:pt x="6271" y="134"/>
                    <a:pt x="5304" y="334"/>
                    <a:pt x="4270" y="868"/>
                  </a:cubicBezTo>
                  <a:cubicBezTo>
                    <a:pt x="4070" y="935"/>
                    <a:pt x="3903" y="1068"/>
                    <a:pt x="3703" y="1168"/>
                  </a:cubicBezTo>
                  <a:lnTo>
                    <a:pt x="3670" y="1202"/>
                  </a:lnTo>
                  <a:cubicBezTo>
                    <a:pt x="3369" y="1368"/>
                    <a:pt x="3069" y="1602"/>
                    <a:pt x="2736" y="1869"/>
                  </a:cubicBezTo>
                  <a:cubicBezTo>
                    <a:pt x="2736" y="1902"/>
                    <a:pt x="2702" y="1902"/>
                    <a:pt x="2669" y="1936"/>
                  </a:cubicBezTo>
                  <a:cubicBezTo>
                    <a:pt x="2569" y="2002"/>
                    <a:pt x="2502" y="2102"/>
                    <a:pt x="2402" y="2169"/>
                  </a:cubicBezTo>
                  <a:cubicBezTo>
                    <a:pt x="968" y="3570"/>
                    <a:pt x="367" y="5271"/>
                    <a:pt x="134" y="6539"/>
                  </a:cubicBezTo>
                  <a:cubicBezTo>
                    <a:pt x="100" y="6672"/>
                    <a:pt x="100" y="6806"/>
                    <a:pt x="67" y="6906"/>
                  </a:cubicBezTo>
                  <a:cubicBezTo>
                    <a:pt x="0" y="7506"/>
                    <a:pt x="0" y="8007"/>
                    <a:pt x="0" y="8240"/>
                  </a:cubicBezTo>
                  <a:cubicBezTo>
                    <a:pt x="0" y="8307"/>
                    <a:pt x="0" y="8340"/>
                    <a:pt x="0" y="8373"/>
                  </a:cubicBezTo>
                  <a:lnTo>
                    <a:pt x="100" y="8373"/>
                  </a:lnTo>
                  <a:cubicBezTo>
                    <a:pt x="183" y="8387"/>
                    <a:pt x="295" y="8395"/>
                    <a:pt x="430" y="8395"/>
                  </a:cubicBezTo>
                  <a:cubicBezTo>
                    <a:pt x="622" y="8395"/>
                    <a:pt x="861" y="8379"/>
                    <a:pt x="1134" y="8340"/>
                  </a:cubicBezTo>
                  <a:cubicBezTo>
                    <a:pt x="1268" y="8340"/>
                    <a:pt x="1401" y="8307"/>
                    <a:pt x="1568" y="8273"/>
                  </a:cubicBezTo>
                  <a:cubicBezTo>
                    <a:pt x="2602" y="8140"/>
                    <a:pt x="4003" y="7740"/>
                    <a:pt x="5304" y="6772"/>
                  </a:cubicBezTo>
                  <a:cubicBezTo>
                    <a:pt x="5404" y="6672"/>
                    <a:pt x="5538" y="6572"/>
                    <a:pt x="5638" y="6505"/>
                  </a:cubicBezTo>
                  <a:cubicBezTo>
                    <a:pt x="5771" y="6372"/>
                    <a:pt x="5871" y="6272"/>
                    <a:pt x="6005" y="6172"/>
                  </a:cubicBezTo>
                  <a:cubicBezTo>
                    <a:pt x="6071" y="6072"/>
                    <a:pt x="6171" y="6005"/>
                    <a:pt x="6271" y="5905"/>
                  </a:cubicBezTo>
                  <a:cubicBezTo>
                    <a:pt x="6338" y="5805"/>
                    <a:pt x="6405" y="5738"/>
                    <a:pt x="6505" y="5638"/>
                  </a:cubicBezTo>
                  <a:cubicBezTo>
                    <a:pt x="6572" y="5538"/>
                    <a:pt x="6638" y="5438"/>
                    <a:pt x="6705" y="5371"/>
                  </a:cubicBezTo>
                  <a:cubicBezTo>
                    <a:pt x="8406" y="3236"/>
                    <a:pt x="8406" y="835"/>
                    <a:pt x="8373" y="101"/>
                  </a:cubicBezTo>
                  <a:lnTo>
                    <a:pt x="83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2870374" y="1502331"/>
              <a:ext cx="200011" cy="87438"/>
            </a:xfrm>
            <a:custGeom>
              <a:avLst/>
              <a:gdLst/>
              <a:ahLst/>
              <a:cxnLst/>
              <a:rect l="l" t="t" r="r" b="b"/>
              <a:pathLst>
                <a:path w="4504" h="1969" extrusionOk="0">
                  <a:moveTo>
                    <a:pt x="3536" y="0"/>
                  </a:moveTo>
                  <a:cubicBezTo>
                    <a:pt x="2002" y="0"/>
                    <a:pt x="668" y="801"/>
                    <a:pt x="0" y="1968"/>
                  </a:cubicBezTo>
                  <a:cubicBezTo>
                    <a:pt x="134" y="1968"/>
                    <a:pt x="267" y="1935"/>
                    <a:pt x="434" y="1901"/>
                  </a:cubicBezTo>
                  <a:cubicBezTo>
                    <a:pt x="1068" y="967"/>
                    <a:pt x="2235" y="334"/>
                    <a:pt x="3536" y="334"/>
                  </a:cubicBezTo>
                  <a:cubicBezTo>
                    <a:pt x="3736" y="334"/>
                    <a:pt x="3970" y="367"/>
                    <a:pt x="4170" y="400"/>
                  </a:cubicBezTo>
                  <a:cubicBezTo>
                    <a:pt x="4270" y="300"/>
                    <a:pt x="4404" y="200"/>
                    <a:pt x="4504" y="133"/>
                  </a:cubicBezTo>
                  <a:cubicBezTo>
                    <a:pt x="4203" y="33"/>
                    <a:pt x="3870" y="0"/>
                    <a:pt x="3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2968117" y="1257911"/>
              <a:ext cx="130425" cy="235537"/>
            </a:xfrm>
            <a:custGeom>
              <a:avLst/>
              <a:gdLst/>
              <a:ahLst/>
              <a:cxnLst/>
              <a:rect l="l" t="t" r="r" b="b"/>
              <a:pathLst>
                <a:path w="2937" h="5304" extrusionOk="0">
                  <a:moveTo>
                    <a:pt x="968" y="0"/>
                  </a:moveTo>
                  <a:lnTo>
                    <a:pt x="968" y="0"/>
                  </a:lnTo>
                  <a:cubicBezTo>
                    <a:pt x="768" y="67"/>
                    <a:pt x="568" y="200"/>
                    <a:pt x="368" y="300"/>
                  </a:cubicBezTo>
                  <a:lnTo>
                    <a:pt x="368" y="334"/>
                  </a:lnTo>
                  <a:cubicBezTo>
                    <a:pt x="134" y="767"/>
                    <a:pt x="1" y="1301"/>
                    <a:pt x="1" y="1835"/>
                  </a:cubicBezTo>
                  <a:cubicBezTo>
                    <a:pt x="1" y="3436"/>
                    <a:pt x="1102" y="4804"/>
                    <a:pt x="2670" y="5304"/>
                  </a:cubicBezTo>
                  <a:cubicBezTo>
                    <a:pt x="2770" y="5204"/>
                    <a:pt x="2836" y="5137"/>
                    <a:pt x="2936" y="5037"/>
                  </a:cubicBezTo>
                  <a:cubicBezTo>
                    <a:pt x="1435" y="4603"/>
                    <a:pt x="335" y="3336"/>
                    <a:pt x="335" y="1835"/>
                  </a:cubicBezTo>
                  <a:cubicBezTo>
                    <a:pt x="335" y="1168"/>
                    <a:pt x="568" y="53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3057023" y="1219365"/>
              <a:ext cx="112617" cy="250414"/>
            </a:xfrm>
            <a:custGeom>
              <a:avLst/>
              <a:gdLst/>
              <a:ahLst/>
              <a:cxnLst/>
              <a:rect l="l" t="t" r="r" b="b"/>
              <a:pathLst>
                <a:path w="2536" h="5639" extrusionOk="0">
                  <a:moveTo>
                    <a:pt x="2536" y="1"/>
                  </a:moveTo>
                  <a:cubicBezTo>
                    <a:pt x="2302" y="1"/>
                    <a:pt x="2035" y="1"/>
                    <a:pt x="1702" y="34"/>
                  </a:cubicBezTo>
                  <a:cubicBezTo>
                    <a:pt x="668" y="701"/>
                    <a:pt x="0" y="1802"/>
                    <a:pt x="0" y="3036"/>
                  </a:cubicBezTo>
                  <a:cubicBezTo>
                    <a:pt x="0" y="4037"/>
                    <a:pt x="434" y="4971"/>
                    <a:pt x="1168" y="5638"/>
                  </a:cubicBezTo>
                  <a:cubicBezTo>
                    <a:pt x="1235" y="5538"/>
                    <a:pt x="1301" y="5438"/>
                    <a:pt x="1368" y="5371"/>
                  </a:cubicBezTo>
                  <a:cubicBezTo>
                    <a:pt x="734" y="4771"/>
                    <a:pt x="334" y="3937"/>
                    <a:pt x="334" y="3036"/>
                  </a:cubicBezTo>
                  <a:cubicBezTo>
                    <a:pt x="334" y="1669"/>
                    <a:pt x="1235" y="501"/>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2820015" y="1219365"/>
              <a:ext cx="373334" cy="371868"/>
            </a:xfrm>
            <a:custGeom>
              <a:avLst/>
              <a:gdLst/>
              <a:ahLst/>
              <a:cxnLst/>
              <a:rect l="l" t="t" r="r" b="b"/>
              <a:pathLst>
                <a:path w="8407" h="8374" extrusionOk="0">
                  <a:moveTo>
                    <a:pt x="8273" y="1"/>
                  </a:moveTo>
                  <a:lnTo>
                    <a:pt x="0" y="8240"/>
                  </a:lnTo>
                  <a:cubicBezTo>
                    <a:pt x="0" y="8307"/>
                    <a:pt x="0" y="8340"/>
                    <a:pt x="0" y="8373"/>
                  </a:cubicBezTo>
                  <a:lnTo>
                    <a:pt x="100" y="8373"/>
                  </a:lnTo>
                  <a:lnTo>
                    <a:pt x="8406" y="101"/>
                  </a:lnTo>
                  <a:lnTo>
                    <a:pt x="8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flipH="1">
              <a:off x="1043843" y="3544471"/>
              <a:ext cx="78557" cy="80022"/>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flipH="1">
              <a:off x="1243814" y="3634797"/>
              <a:ext cx="80067" cy="8006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flipH="1">
              <a:off x="1152070" y="3133981"/>
              <a:ext cx="151119" cy="15111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flipH="1">
              <a:off x="647740" y="2973302"/>
              <a:ext cx="124474" cy="125984"/>
            </a:xfrm>
            <a:custGeom>
              <a:avLst/>
              <a:gdLst/>
              <a:ahLst/>
              <a:cxnLst/>
              <a:rect l="l" t="t" r="r" b="b"/>
              <a:pathLst>
                <a:path w="2803" h="2837" extrusionOk="0">
                  <a:moveTo>
                    <a:pt x="1402" y="1"/>
                  </a:moveTo>
                  <a:cubicBezTo>
                    <a:pt x="634" y="1"/>
                    <a:pt x="1" y="635"/>
                    <a:pt x="1" y="1402"/>
                  </a:cubicBezTo>
                  <a:cubicBezTo>
                    <a:pt x="1" y="2203"/>
                    <a:pt x="634" y="2836"/>
                    <a:pt x="1402" y="2836"/>
                  </a:cubicBezTo>
                  <a:cubicBezTo>
                    <a:pt x="2169" y="2836"/>
                    <a:pt x="2803" y="2203"/>
                    <a:pt x="2803" y="1402"/>
                  </a:cubicBezTo>
                  <a:cubicBezTo>
                    <a:pt x="2803" y="635"/>
                    <a:pt x="2169" y="1"/>
                    <a:pt x="1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1728250" y="2437025"/>
              <a:ext cx="392607" cy="2162716"/>
            </a:xfrm>
            <a:custGeom>
              <a:avLst/>
              <a:gdLst/>
              <a:ahLst/>
              <a:cxnLst/>
              <a:rect l="l" t="t" r="r" b="b"/>
              <a:pathLst>
                <a:path w="8841" h="33392" fill="none" extrusionOk="0">
                  <a:moveTo>
                    <a:pt x="4404" y="33391"/>
                  </a:moveTo>
                  <a:lnTo>
                    <a:pt x="4404" y="33391"/>
                  </a:lnTo>
                  <a:cubicBezTo>
                    <a:pt x="1969" y="33391"/>
                    <a:pt x="1" y="31423"/>
                    <a:pt x="1" y="28955"/>
                  </a:cubicBezTo>
                  <a:lnTo>
                    <a:pt x="1" y="0"/>
                  </a:lnTo>
                  <a:lnTo>
                    <a:pt x="8840" y="0"/>
                  </a:lnTo>
                  <a:lnTo>
                    <a:pt x="8840" y="28955"/>
                  </a:lnTo>
                  <a:cubicBezTo>
                    <a:pt x="8840" y="31423"/>
                    <a:pt x="6872" y="33391"/>
                    <a:pt x="4404" y="33391"/>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1793444" y="3245008"/>
              <a:ext cx="260761" cy="1276824"/>
            </a:xfrm>
            <a:custGeom>
              <a:avLst/>
              <a:gdLst/>
              <a:ahLst/>
              <a:cxnLst/>
              <a:rect l="l" t="t" r="r" b="b"/>
              <a:pathLst>
                <a:path w="5872" h="19082" extrusionOk="0">
                  <a:moveTo>
                    <a:pt x="0" y="1"/>
                  </a:moveTo>
                  <a:lnTo>
                    <a:pt x="0" y="16146"/>
                  </a:lnTo>
                  <a:cubicBezTo>
                    <a:pt x="0" y="17780"/>
                    <a:pt x="1335" y="19081"/>
                    <a:pt x="2936" y="19081"/>
                  </a:cubicBezTo>
                  <a:cubicBezTo>
                    <a:pt x="4570" y="19081"/>
                    <a:pt x="5871" y="17780"/>
                    <a:pt x="5871" y="16146"/>
                  </a:cubicBezTo>
                  <a:lnTo>
                    <a:pt x="5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1827507" y="3108069"/>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1965262" y="3478030"/>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1863078" y="3564314"/>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1951940" y="3342098"/>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1923785" y="3669516"/>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1805303" y="3313366"/>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1968238" y="3165133"/>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1923785" y="2973248"/>
              <a:ext cx="44" cy="472585"/>
            </a:xfrm>
            <a:custGeom>
              <a:avLst/>
              <a:gdLst/>
              <a:ahLst/>
              <a:cxnLst/>
              <a:rect l="l" t="t" r="r" b="b"/>
              <a:pathLst>
                <a:path w="1" h="10642" fill="none" extrusionOk="0">
                  <a:moveTo>
                    <a:pt x="1" y="1"/>
                  </a:moveTo>
                  <a:lnTo>
                    <a:pt x="1" y="1064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1923785" y="2426633"/>
              <a:ext cx="44" cy="546656"/>
            </a:xfrm>
            <a:custGeom>
              <a:avLst/>
              <a:gdLst/>
              <a:ahLst/>
              <a:cxnLst/>
              <a:rect l="l" t="t" r="r" b="b"/>
              <a:pathLst>
                <a:path w="1" h="12310" fill="none" extrusionOk="0">
                  <a:moveTo>
                    <a:pt x="1" y="1"/>
                  </a:moveTo>
                  <a:lnTo>
                    <a:pt x="1" y="1231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1923785" y="1248985"/>
              <a:ext cx="44" cy="1177687"/>
            </a:xfrm>
            <a:custGeom>
              <a:avLst/>
              <a:gdLst/>
              <a:ahLst/>
              <a:cxnLst/>
              <a:rect l="l" t="t" r="r" b="b"/>
              <a:pathLst>
                <a:path w="1" h="26520" fill="none" extrusionOk="0">
                  <a:moveTo>
                    <a:pt x="1" y="1"/>
                  </a:moveTo>
                  <a:lnTo>
                    <a:pt x="1" y="2652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5"/>
            <p:cNvSpPr/>
            <p:nvPr/>
          </p:nvSpPr>
          <p:spPr>
            <a:xfrm>
              <a:off x="1657156" y="998659"/>
              <a:ext cx="268177" cy="266667"/>
            </a:xfrm>
            <a:custGeom>
              <a:avLst/>
              <a:gdLst/>
              <a:ahLst/>
              <a:cxnLst/>
              <a:rect l="l" t="t" r="r" b="b"/>
              <a:pathLst>
                <a:path w="6039" h="6005" extrusionOk="0">
                  <a:moveTo>
                    <a:pt x="34" y="1"/>
                  </a:moveTo>
                  <a:lnTo>
                    <a:pt x="34" y="67"/>
                  </a:lnTo>
                  <a:cubicBezTo>
                    <a:pt x="1" y="601"/>
                    <a:pt x="34" y="2302"/>
                    <a:pt x="1235" y="3837"/>
                  </a:cubicBezTo>
                  <a:cubicBezTo>
                    <a:pt x="1268" y="3903"/>
                    <a:pt x="1335" y="3970"/>
                    <a:pt x="1368" y="4037"/>
                  </a:cubicBezTo>
                  <a:cubicBezTo>
                    <a:pt x="1435" y="4104"/>
                    <a:pt x="1502" y="4170"/>
                    <a:pt x="1568" y="4237"/>
                  </a:cubicBezTo>
                  <a:cubicBezTo>
                    <a:pt x="1602" y="4304"/>
                    <a:pt x="1668" y="4370"/>
                    <a:pt x="1735" y="4437"/>
                  </a:cubicBezTo>
                  <a:cubicBezTo>
                    <a:pt x="1835" y="4504"/>
                    <a:pt x="1902" y="4571"/>
                    <a:pt x="2002" y="4671"/>
                  </a:cubicBezTo>
                  <a:cubicBezTo>
                    <a:pt x="2069" y="4704"/>
                    <a:pt x="2169" y="4804"/>
                    <a:pt x="2236" y="4837"/>
                  </a:cubicBezTo>
                  <a:cubicBezTo>
                    <a:pt x="3170" y="5538"/>
                    <a:pt x="4170" y="5838"/>
                    <a:pt x="4937" y="5938"/>
                  </a:cubicBezTo>
                  <a:cubicBezTo>
                    <a:pt x="5038" y="5938"/>
                    <a:pt x="5138" y="5972"/>
                    <a:pt x="5238" y="5972"/>
                  </a:cubicBezTo>
                  <a:cubicBezTo>
                    <a:pt x="5571" y="6005"/>
                    <a:pt x="5838" y="6005"/>
                    <a:pt x="5972" y="6005"/>
                  </a:cubicBezTo>
                  <a:lnTo>
                    <a:pt x="6038" y="6005"/>
                  </a:lnTo>
                  <a:cubicBezTo>
                    <a:pt x="6038" y="5972"/>
                    <a:pt x="6038" y="5938"/>
                    <a:pt x="6038" y="5905"/>
                  </a:cubicBezTo>
                  <a:cubicBezTo>
                    <a:pt x="6038" y="5738"/>
                    <a:pt x="6038" y="5404"/>
                    <a:pt x="5972" y="4937"/>
                  </a:cubicBezTo>
                  <a:cubicBezTo>
                    <a:pt x="5972" y="4871"/>
                    <a:pt x="5972" y="4771"/>
                    <a:pt x="5938" y="4704"/>
                  </a:cubicBezTo>
                  <a:cubicBezTo>
                    <a:pt x="5771" y="3770"/>
                    <a:pt x="5338" y="2569"/>
                    <a:pt x="4304" y="1568"/>
                  </a:cubicBezTo>
                  <a:cubicBezTo>
                    <a:pt x="4237" y="1502"/>
                    <a:pt x="4170" y="1435"/>
                    <a:pt x="4104" y="1402"/>
                  </a:cubicBezTo>
                  <a:cubicBezTo>
                    <a:pt x="4104" y="1368"/>
                    <a:pt x="4104" y="1368"/>
                    <a:pt x="4070" y="1368"/>
                  </a:cubicBezTo>
                  <a:cubicBezTo>
                    <a:pt x="3837" y="1168"/>
                    <a:pt x="3637" y="1001"/>
                    <a:pt x="3403" y="868"/>
                  </a:cubicBezTo>
                  <a:cubicBezTo>
                    <a:pt x="3270" y="768"/>
                    <a:pt x="3103" y="701"/>
                    <a:pt x="2969" y="634"/>
                  </a:cubicBezTo>
                  <a:cubicBezTo>
                    <a:pt x="2236" y="267"/>
                    <a:pt x="1535" y="101"/>
                    <a:pt x="1001" y="34"/>
                  </a:cubicBezTo>
                  <a:cubicBezTo>
                    <a:pt x="768" y="1"/>
                    <a:pt x="56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5"/>
            <p:cNvSpPr/>
            <p:nvPr/>
          </p:nvSpPr>
          <p:spPr>
            <a:xfrm>
              <a:off x="1746062" y="1201602"/>
              <a:ext cx="143703" cy="62259"/>
            </a:xfrm>
            <a:custGeom>
              <a:avLst/>
              <a:gdLst/>
              <a:ahLst/>
              <a:cxnLst/>
              <a:rect l="l" t="t" r="r" b="b"/>
              <a:pathLst>
                <a:path w="3236" h="1402" extrusionOk="0">
                  <a:moveTo>
                    <a:pt x="701" y="1"/>
                  </a:moveTo>
                  <a:cubicBezTo>
                    <a:pt x="467" y="1"/>
                    <a:pt x="234" y="34"/>
                    <a:pt x="0" y="67"/>
                  </a:cubicBezTo>
                  <a:cubicBezTo>
                    <a:pt x="67" y="134"/>
                    <a:pt x="167" y="201"/>
                    <a:pt x="234" y="267"/>
                  </a:cubicBezTo>
                  <a:cubicBezTo>
                    <a:pt x="400" y="267"/>
                    <a:pt x="534" y="234"/>
                    <a:pt x="701" y="234"/>
                  </a:cubicBezTo>
                  <a:cubicBezTo>
                    <a:pt x="1635" y="234"/>
                    <a:pt x="2468" y="701"/>
                    <a:pt x="2935" y="1368"/>
                  </a:cubicBezTo>
                  <a:cubicBezTo>
                    <a:pt x="3036" y="1368"/>
                    <a:pt x="3136" y="1402"/>
                    <a:pt x="3236" y="1402"/>
                  </a:cubicBezTo>
                  <a:cubicBezTo>
                    <a:pt x="2735" y="568"/>
                    <a:pt x="1801" y="1"/>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a:off x="1830482" y="1060874"/>
              <a:ext cx="91879" cy="158535"/>
            </a:xfrm>
            <a:custGeom>
              <a:avLst/>
              <a:gdLst/>
              <a:ahLst/>
              <a:cxnLst/>
              <a:rect l="l" t="t" r="r" b="b"/>
              <a:pathLst>
                <a:path w="2069" h="3570" extrusionOk="0">
                  <a:moveTo>
                    <a:pt x="201" y="1"/>
                  </a:moveTo>
                  <a:cubicBezTo>
                    <a:pt x="67" y="301"/>
                    <a:pt x="0" y="668"/>
                    <a:pt x="0" y="1035"/>
                  </a:cubicBezTo>
                  <a:cubicBezTo>
                    <a:pt x="0" y="2236"/>
                    <a:pt x="868" y="3236"/>
                    <a:pt x="2069" y="3570"/>
                  </a:cubicBezTo>
                  <a:cubicBezTo>
                    <a:pt x="2069" y="3470"/>
                    <a:pt x="2035" y="3370"/>
                    <a:pt x="2035" y="3303"/>
                  </a:cubicBezTo>
                  <a:cubicBezTo>
                    <a:pt x="968" y="2969"/>
                    <a:pt x="234" y="2069"/>
                    <a:pt x="234" y="1035"/>
                  </a:cubicBezTo>
                  <a:cubicBezTo>
                    <a:pt x="234" y="734"/>
                    <a:pt x="301" y="434"/>
                    <a:pt x="401" y="167"/>
                  </a:cubicBezTo>
                  <a:cubicBezTo>
                    <a:pt x="334" y="101"/>
                    <a:pt x="267" y="34"/>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1726788" y="1026813"/>
              <a:ext cx="91879" cy="168926"/>
            </a:xfrm>
            <a:custGeom>
              <a:avLst/>
              <a:gdLst/>
              <a:ahLst/>
              <a:cxnLst/>
              <a:rect l="l" t="t" r="r" b="b"/>
              <a:pathLst>
                <a:path w="2069" h="3804" extrusionOk="0">
                  <a:moveTo>
                    <a:pt x="1401" y="0"/>
                  </a:moveTo>
                  <a:lnTo>
                    <a:pt x="1401" y="0"/>
                  </a:lnTo>
                  <a:cubicBezTo>
                    <a:pt x="1668" y="367"/>
                    <a:pt x="1835" y="834"/>
                    <a:pt x="1835" y="1301"/>
                  </a:cubicBezTo>
                  <a:cubicBezTo>
                    <a:pt x="1835" y="2402"/>
                    <a:pt x="1068" y="3303"/>
                    <a:pt x="0" y="3603"/>
                  </a:cubicBezTo>
                  <a:cubicBezTo>
                    <a:pt x="34" y="3670"/>
                    <a:pt x="100" y="3736"/>
                    <a:pt x="167" y="3803"/>
                  </a:cubicBezTo>
                  <a:cubicBezTo>
                    <a:pt x="1268" y="3436"/>
                    <a:pt x="2069" y="2469"/>
                    <a:pt x="2069" y="1301"/>
                  </a:cubicBezTo>
                  <a:cubicBezTo>
                    <a:pt x="2069" y="934"/>
                    <a:pt x="2002" y="567"/>
                    <a:pt x="1835" y="234"/>
                  </a:cubicBezTo>
                  <a:cubicBezTo>
                    <a:pt x="1668" y="134"/>
                    <a:pt x="1535" y="67"/>
                    <a:pt x="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1674919" y="998659"/>
              <a:ext cx="80067" cy="179273"/>
            </a:xfrm>
            <a:custGeom>
              <a:avLst/>
              <a:gdLst/>
              <a:ahLst/>
              <a:cxnLst/>
              <a:rect l="l" t="t" r="r" b="b"/>
              <a:pathLst>
                <a:path w="1803" h="4037" extrusionOk="0">
                  <a:moveTo>
                    <a:pt x="1" y="1"/>
                  </a:moveTo>
                  <a:cubicBezTo>
                    <a:pt x="935" y="368"/>
                    <a:pt x="1569" y="1201"/>
                    <a:pt x="1569" y="2169"/>
                  </a:cubicBezTo>
                  <a:cubicBezTo>
                    <a:pt x="1569" y="2836"/>
                    <a:pt x="1268" y="3403"/>
                    <a:pt x="835" y="3837"/>
                  </a:cubicBezTo>
                  <a:cubicBezTo>
                    <a:pt x="868" y="3903"/>
                    <a:pt x="935" y="3970"/>
                    <a:pt x="968" y="4037"/>
                  </a:cubicBezTo>
                  <a:cubicBezTo>
                    <a:pt x="1502" y="3570"/>
                    <a:pt x="1802" y="2903"/>
                    <a:pt x="1802" y="2202"/>
                  </a:cubicBezTo>
                  <a:cubicBezTo>
                    <a:pt x="1802" y="1302"/>
                    <a:pt x="1335" y="501"/>
                    <a:pt x="601" y="34"/>
                  </a:cubicBezTo>
                  <a:cubicBezTo>
                    <a:pt x="368" y="1"/>
                    <a:pt x="16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1658621" y="998659"/>
              <a:ext cx="266711" cy="266667"/>
            </a:xfrm>
            <a:custGeom>
              <a:avLst/>
              <a:gdLst/>
              <a:ahLst/>
              <a:cxnLst/>
              <a:rect l="l" t="t" r="r" b="b"/>
              <a:pathLst>
                <a:path w="6006" h="6005" extrusionOk="0">
                  <a:moveTo>
                    <a:pt x="1" y="1"/>
                  </a:moveTo>
                  <a:lnTo>
                    <a:pt x="1" y="67"/>
                  </a:lnTo>
                  <a:lnTo>
                    <a:pt x="5939" y="6005"/>
                  </a:lnTo>
                  <a:lnTo>
                    <a:pt x="6005" y="6005"/>
                  </a:lnTo>
                  <a:cubicBezTo>
                    <a:pt x="6005" y="5972"/>
                    <a:pt x="6005" y="5938"/>
                    <a:pt x="6005" y="5905"/>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1551996" y="1500821"/>
              <a:ext cx="373334" cy="373334"/>
            </a:xfrm>
            <a:custGeom>
              <a:avLst/>
              <a:gdLst/>
              <a:ahLst/>
              <a:cxnLst/>
              <a:rect l="l" t="t" r="r" b="b"/>
              <a:pathLst>
                <a:path w="8407" h="8407" extrusionOk="0">
                  <a:moveTo>
                    <a:pt x="34" y="1"/>
                  </a:moveTo>
                  <a:lnTo>
                    <a:pt x="34" y="101"/>
                  </a:lnTo>
                  <a:cubicBezTo>
                    <a:pt x="0" y="835"/>
                    <a:pt x="0" y="3236"/>
                    <a:pt x="1701" y="5371"/>
                  </a:cubicBezTo>
                  <a:cubicBezTo>
                    <a:pt x="1768" y="5471"/>
                    <a:pt x="1835" y="5538"/>
                    <a:pt x="1902" y="5638"/>
                  </a:cubicBezTo>
                  <a:cubicBezTo>
                    <a:pt x="1968" y="5738"/>
                    <a:pt x="2068" y="5805"/>
                    <a:pt x="2135" y="5905"/>
                  </a:cubicBezTo>
                  <a:cubicBezTo>
                    <a:pt x="2235" y="6005"/>
                    <a:pt x="2302" y="6072"/>
                    <a:pt x="2402" y="6172"/>
                  </a:cubicBezTo>
                  <a:cubicBezTo>
                    <a:pt x="2535" y="6305"/>
                    <a:pt x="2635" y="6405"/>
                    <a:pt x="2769" y="6505"/>
                  </a:cubicBezTo>
                  <a:cubicBezTo>
                    <a:pt x="2869" y="6605"/>
                    <a:pt x="3002" y="6672"/>
                    <a:pt x="3102" y="6772"/>
                  </a:cubicBezTo>
                  <a:cubicBezTo>
                    <a:pt x="4403" y="7740"/>
                    <a:pt x="5804" y="8140"/>
                    <a:pt x="6838" y="8307"/>
                  </a:cubicBezTo>
                  <a:cubicBezTo>
                    <a:pt x="7005" y="8307"/>
                    <a:pt x="7139" y="8340"/>
                    <a:pt x="7272" y="8340"/>
                  </a:cubicBezTo>
                  <a:cubicBezTo>
                    <a:pt x="7739" y="8407"/>
                    <a:pt x="8106" y="8407"/>
                    <a:pt x="8306" y="8407"/>
                  </a:cubicBezTo>
                  <a:lnTo>
                    <a:pt x="8406" y="8407"/>
                  </a:lnTo>
                  <a:lnTo>
                    <a:pt x="8406" y="8373"/>
                  </a:lnTo>
                  <a:cubicBezTo>
                    <a:pt x="8406" y="8340"/>
                    <a:pt x="8406" y="8307"/>
                    <a:pt x="8406" y="8273"/>
                  </a:cubicBezTo>
                  <a:cubicBezTo>
                    <a:pt x="8406" y="8006"/>
                    <a:pt x="8406" y="7539"/>
                    <a:pt x="8340" y="6906"/>
                  </a:cubicBezTo>
                  <a:cubicBezTo>
                    <a:pt x="8306" y="6806"/>
                    <a:pt x="8306" y="6672"/>
                    <a:pt x="8273" y="6572"/>
                  </a:cubicBezTo>
                  <a:cubicBezTo>
                    <a:pt x="8039" y="5271"/>
                    <a:pt x="7439" y="3603"/>
                    <a:pt x="5971" y="2202"/>
                  </a:cubicBezTo>
                  <a:cubicBezTo>
                    <a:pt x="5904" y="2102"/>
                    <a:pt x="5804" y="2035"/>
                    <a:pt x="5738" y="1935"/>
                  </a:cubicBezTo>
                  <a:cubicBezTo>
                    <a:pt x="5704" y="1935"/>
                    <a:pt x="5671" y="1902"/>
                    <a:pt x="5671" y="1902"/>
                  </a:cubicBezTo>
                  <a:cubicBezTo>
                    <a:pt x="5337" y="1635"/>
                    <a:pt x="5037" y="1402"/>
                    <a:pt x="4737" y="1202"/>
                  </a:cubicBezTo>
                  <a:lnTo>
                    <a:pt x="4704" y="1202"/>
                  </a:lnTo>
                  <a:cubicBezTo>
                    <a:pt x="4503" y="1068"/>
                    <a:pt x="4303" y="968"/>
                    <a:pt x="4137" y="868"/>
                  </a:cubicBezTo>
                  <a:cubicBezTo>
                    <a:pt x="3102" y="368"/>
                    <a:pt x="2135" y="134"/>
                    <a:pt x="1368" y="34"/>
                  </a:cubicBezTo>
                  <a:cubicBezTo>
                    <a:pt x="1068" y="1"/>
                    <a:pt x="767"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1674919" y="1783743"/>
              <a:ext cx="200056" cy="87483"/>
            </a:xfrm>
            <a:custGeom>
              <a:avLst/>
              <a:gdLst/>
              <a:ahLst/>
              <a:cxnLst/>
              <a:rect l="l" t="t" r="r" b="b"/>
              <a:pathLst>
                <a:path w="4505" h="1970" extrusionOk="0">
                  <a:moveTo>
                    <a:pt x="968" y="1"/>
                  </a:moveTo>
                  <a:cubicBezTo>
                    <a:pt x="635" y="1"/>
                    <a:pt x="301" y="68"/>
                    <a:pt x="1" y="134"/>
                  </a:cubicBezTo>
                  <a:cubicBezTo>
                    <a:pt x="101" y="201"/>
                    <a:pt x="234" y="301"/>
                    <a:pt x="334" y="401"/>
                  </a:cubicBezTo>
                  <a:cubicBezTo>
                    <a:pt x="535" y="368"/>
                    <a:pt x="735" y="335"/>
                    <a:pt x="968" y="335"/>
                  </a:cubicBezTo>
                  <a:cubicBezTo>
                    <a:pt x="2269" y="335"/>
                    <a:pt x="3437" y="968"/>
                    <a:pt x="4070" y="1936"/>
                  </a:cubicBezTo>
                  <a:cubicBezTo>
                    <a:pt x="4237" y="1936"/>
                    <a:pt x="4371" y="1969"/>
                    <a:pt x="4504" y="1969"/>
                  </a:cubicBezTo>
                  <a:cubicBezTo>
                    <a:pt x="3837" y="802"/>
                    <a:pt x="2503" y="1"/>
                    <a:pt x="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1791980" y="1586750"/>
              <a:ext cx="128915" cy="220750"/>
            </a:xfrm>
            <a:custGeom>
              <a:avLst/>
              <a:gdLst/>
              <a:ahLst/>
              <a:cxnLst/>
              <a:rect l="l" t="t" r="r" b="b"/>
              <a:pathLst>
                <a:path w="2903" h="4971" extrusionOk="0">
                  <a:moveTo>
                    <a:pt x="300" y="0"/>
                  </a:moveTo>
                  <a:cubicBezTo>
                    <a:pt x="100" y="434"/>
                    <a:pt x="0" y="934"/>
                    <a:pt x="0" y="1435"/>
                  </a:cubicBezTo>
                  <a:cubicBezTo>
                    <a:pt x="0" y="3136"/>
                    <a:pt x="1234" y="4537"/>
                    <a:pt x="2902" y="4971"/>
                  </a:cubicBezTo>
                  <a:cubicBezTo>
                    <a:pt x="2902" y="4871"/>
                    <a:pt x="2869" y="4737"/>
                    <a:pt x="2869" y="4604"/>
                  </a:cubicBezTo>
                  <a:cubicBezTo>
                    <a:pt x="1401" y="4170"/>
                    <a:pt x="334" y="2936"/>
                    <a:pt x="334" y="1435"/>
                  </a:cubicBezTo>
                  <a:cubicBezTo>
                    <a:pt x="334" y="1034"/>
                    <a:pt x="400" y="601"/>
                    <a:pt x="567" y="234"/>
                  </a:cubicBezTo>
                  <a:cubicBezTo>
                    <a:pt x="500" y="167"/>
                    <a:pt x="400" y="67"/>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1646808" y="1539323"/>
              <a:ext cx="130380" cy="235582"/>
            </a:xfrm>
            <a:custGeom>
              <a:avLst/>
              <a:gdLst/>
              <a:ahLst/>
              <a:cxnLst/>
              <a:rect l="l" t="t" r="r" b="b"/>
              <a:pathLst>
                <a:path w="2936" h="5305" extrusionOk="0">
                  <a:moveTo>
                    <a:pt x="1968" y="1"/>
                  </a:moveTo>
                  <a:lnTo>
                    <a:pt x="1968" y="1"/>
                  </a:lnTo>
                  <a:cubicBezTo>
                    <a:pt x="2368" y="535"/>
                    <a:pt x="2602" y="1168"/>
                    <a:pt x="2602" y="1836"/>
                  </a:cubicBezTo>
                  <a:cubicBezTo>
                    <a:pt x="2602" y="3337"/>
                    <a:pt x="1501" y="4604"/>
                    <a:pt x="0" y="5038"/>
                  </a:cubicBezTo>
                  <a:cubicBezTo>
                    <a:pt x="100" y="5138"/>
                    <a:pt x="167" y="5238"/>
                    <a:pt x="267" y="5305"/>
                  </a:cubicBezTo>
                  <a:cubicBezTo>
                    <a:pt x="1835" y="4804"/>
                    <a:pt x="2936" y="3437"/>
                    <a:pt x="2936" y="1836"/>
                  </a:cubicBezTo>
                  <a:cubicBezTo>
                    <a:pt x="2936" y="1302"/>
                    <a:pt x="2802" y="802"/>
                    <a:pt x="2569" y="335"/>
                  </a:cubicBezTo>
                  <a:cubicBezTo>
                    <a:pt x="2368" y="201"/>
                    <a:pt x="2168" y="101"/>
                    <a:pt x="1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1575666" y="1500821"/>
              <a:ext cx="112662" cy="250414"/>
            </a:xfrm>
            <a:custGeom>
              <a:avLst/>
              <a:gdLst/>
              <a:ahLst/>
              <a:cxnLst/>
              <a:rect l="l" t="t" r="r" b="b"/>
              <a:pathLst>
                <a:path w="2537" h="5639" extrusionOk="0">
                  <a:moveTo>
                    <a:pt x="1" y="1"/>
                  </a:moveTo>
                  <a:cubicBezTo>
                    <a:pt x="1302" y="501"/>
                    <a:pt x="2203" y="1669"/>
                    <a:pt x="2203" y="3036"/>
                  </a:cubicBezTo>
                  <a:cubicBezTo>
                    <a:pt x="2203" y="3937"/>
                    <a:pt x="1802" y="4771"/>
                    <a:pt x="1168" y="5371"/>
                  </a:cubicBezTo>
                  <a:cubicBezTo>
                    <a:pt x="1235" y="5471"/>
                    <a:pt x="1302" y="5538"/>
                    <a:pt x="1369" y="5638"/>
                  </a:cubicBezTo>
                  <a:cubicBezTo>
                    <a:pt x="2069" y="4971"/>
                    <a:pt x="2536" y="4037"/>
                    <a:pt x="2536" y="3036"/>
                  </a:cubicBezTo>
                  <a:cubicBezTo>
                    <a:pt x="2536" y="1802"/>
                    <a:pt x="1869" y="701"/>
                    <a:pt x="835" y="34"/>
                  </a:cubicBezTo>
                  <a:cubicBezTo>
                    <a:pt x="501" y="1"/>
                    <a:pt x="23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1551996" y="1500821"/>
              <a:ext cx="373334" cy="373334"/>
            </a:xfrm>
            <a:custGeom>
              <a:avLst/>
              <a:gdLst/>
              <a:ahLst/>
              <a:cxnLst/>
              <a:rect l="l" t="t" r="r" b="b"/>
              <a:pathLst>
                <a:path w="8407" h="8407" extrusionOk="0">
                  <a:moveTo>
                    <a:pt x="34" y="1"/>
                  </a:moveTo>
                  <a:lnTo>
                    <a:pt x="0" y="101"/>
                  </a:lnTo>
                  <a:lnTo>
                    <a:pt x="8306" y="8407"/>
                  </a:lnTo>
                  <a:lnTo>
                    <a:pt x="8373" y="8407"/>
                  </a:lnTo>
                  <a:lnTo>
                    <a:pt x="8406" y="8373"/>
                  </a:lnTo>
                  <a:cubicBezTo>
                    <a:pt x="8406" y="8340"/>
                    <a:pt x="8406" y="8307"/>
                    <a:pt x="8406" y="8273"/>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1925295" y="1219365"/>
              <a:ext cx="373334" cy="372845"/>
            </a:xfrm>
            <a:custGeom>
              <a:avLst/>
              <a:gdLst/>
              <a:ahLst/>
              <a:cxnLst/>
              <a:rect l="l" t="t" r="r" b="b"/>
              <a:pathLst>
                <a:path w="8407" h="8396" extrusionOk="0">
                  <a:moveTo>
                    <a:pt x="7873" y="1"/>
                  </a:moveTo>
                  <a:cubicBezTo>
                    <a:pt x="7639" y="1"/>
                    <a:pt x="7339" y="1"/>
                    <a:pt x="7039" y="34"/>
                  </a:cubicBezTo>
                  <a:cubicBezTo>
                    <a:pt x="6271" y="134"/>
                    <a:pt x="5304" y="334"/>
                    <a:pt x="4270" y="868"/>
                  </a:cubicBezTo>
                  <a:cubicBezTo>
                    <a:pt x="4070" y="935"/>
                    <a:pt x="3903" y="1068"/>
                    <a:pt x="3703" y="1168"/>
                  </a:cubicBezTo>
                  <a:lnTo>
                    <a:pt x="3670" y="1202"/>
                  </a:lnTo>
                  <a:cubicBezTo>
                    <a:pt x="3369" y="1368"/>
                    <a:pt x="3069" y="1602"/>
                    <a:pt x="2736" y="1869"/>
                  </a:cubicBezTo>
                  <a:cubicBezTo>
                    <a:pt x="2736" y="1902"/>
                    <a:pt x="2702" y="1902"/>
                    <a:pt x="2669" y="1936"/>
                  </a:cubicBezTo>
                  <a:cubicBezTo>
                    <a:pt x="2569" y="2002"/>
                    <a:pt x="2502" y="2102"/>
                    <a:pt x="2402" y="2169"/>
                  </a:cubicBezTo>
                  <a:cubicBezTo>
                    <a:pt x="968" y="3570"/>
                    <a:pt x="367" y="5271"/>
                    <a:pt x="134" y="6539"/>
                  </a:cubicBezTo>
                  <a:cubicBezTo>
                    <a:pt x="100" y="6672"/>
                    <a:pt x="100" y="6806"/>
                    <a:pt x="67" y="6906"/>
                  </a:cubicBezTo>
                  <a:cubicBezTo>
                    <a:pt x="0" y="7506"/>
                    <a:pt x="0" y="8007"/>
                    <a:pt x="0" y="8240"/>
                  </a:cubicBezTo>
                  <a:cubicBezTo>
                    <a:pt x="0" y="8307"/>
                    <a:pt x="0" y="8340"/>
                    <a:pt x="0" y="8373"/>
                  </a:cubicBezTo>
                  <a:lnTo>
                    <a:pt x="100" y="8373"/>
                  </a:lnTo>
                  <a:cubicBezTo>
                    <a:pt x="183" y="8387"/>
                    <a:pt x="295" y="8395"/>
                    <a:pt x="430" y="8395"/>
                  </a:cubicBezTo>
                  <a:cubicBezTo>
                    <a:pt x="622" y="8395"/>
                    <a:pt x="861" y="8379"/>
                    <a:pt x="1134" y="8340"/>
                  </a:cubicBezTo>
                  <a:cubicBezTo>
                    <a:pt x="1268" y="8340"/>
                    <a:pt x="1401" y="8307"/>
                    <a:pt x="1568" y="8273"/>
                  </a:cubicBezTo>
                  <a:cubicBezTo>
                    <a:pt x="2602" y="8140"/>
                    <a:pt x="4003" y="7740"/>
                    <a:pt x="5304" y="6772"/>
                  </a:cubicBezTo>
                  <a:cubicBezTo>
                    <a:pt x="5404" y="6672"/>
                    <a:pt x="5538" y="6572"/>
                    <a:pt x="5638" y="6505"/>
                  </a:cubicBezTo>
                  <a:cubicBezTo>
                    <a:pt x="5771" y="6372"/>
                    <a:pt x="5871" y="6272"/>
                    <a:pt x="6005" y="6172"/>
                  </a:cubicBezTo>
                  <a:cubicBezTo>
                    <a:pt x="6071" y="6072"/>
                    <a:pt x="6171" y="6005"/>
                    <a:pt x="6271" y="5905"/>
                  </a:cubicBezTo>
                  <a:cubicBezTo>
                    <a:pt x="6338" y="5805"/>
                    <a:pt x="6405" y="5738"/>
                    <a:pt x="6505" y="5638"/>
                  </a:cubicBezTo>
                  <a:cubicBezTo>
                    <a:pt x="6572" y="5538"/>
                    <a:pt x="6638" y="5438"/>
                    <a:pt x="6705" y="5371"/>
                  </a:cubicBezTo>
                  <a:cubicBezTo>
                    <a:pt x="8406" y="3236"/>
                    <a:pt x="8406" y="835"/>
                    <a:pt x="8373" y="101"/>
                  </a:cubicBezTo>
                  <a:lnTo>
                    <a:pt x="83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1975654" y="1502331"/>
              <a:ext cx="200011" cy="87438"/>
            </a:xfrm>
            <a:custGeom>
              <a:avLst/>
              <a:gdLst/>
              <a:ahLst/>
              <a:cxnLst/>
              <a:rect l="l" t="t" r="r" b="b"/>
              <a:pathLst>
                <a:path w="4504" h="1969" extrusionOk="0">
                  <a:moveTo>
                    <a:pt x="3536" y="0"/>
                  </a:moveTo>
                  <a:cubicBezTo>
                    <a:pt x="2002" y="0"/>
                    <a:pt x="668" y="801"/>
                    <a:pt x="0" y="1968"/>
                  </a:cubicBezTo>
                  <a:cubicBezTo>
                    <a:pt x="134" y="1968"/>
                    <a:pt x="267" y="1935"/>
                    <a:pt x="434" y="1901"/>
                  </a:cubicBezTo>
                  <a:cubicBezTo>
                    <a:pt x="1068" y="967"/>
                    <a:pt x="2235" y="334"/>
                    <a:pt x="3536" y="334"/>
                  </a:cubicBezTo>
                  <a:cubicBezTo>
                    <a:pt x="3736" y="334"/>
                    <a:pt x="3970" y="367"/>
                    <a:pt x="4170" y="400"/>
                  </a:cubicBezTo>
                  <a:cubicBezTo>
                    <a:pt x="4270" y="300"/>
                    <a:pt x="4404" y="200"/>
                    <a:pt x="4504" y="133"/>
                  </a:cubicBezTo>
                  <a:cubicBezTo>
                    <a:pt x="4203" y="33"/>
                    <a:pt x="3870" y="0"/>
                    <a:pt x="3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1929735" y="1305294"/>
              <a:ext cx="128915" cy="220750"/>
            </a:xfrm>
            <a:custGeom>
              <a:avLst/>
              <a:gdLst/>
              <a:ahLst/>
              <a:cxnLst/>
              <a:rect l="l" t="t" r="r" b="b"/>
              <a:pathLst>
                <a:path w="2903" h="4971" extrusionOk="0">
                  <a:moveTo>
                    <a:pt x="2602" y="1"/>
                  </a:moveTo>
                  <a:cubicBezTo>
                    <a:pt x="2502" y="67"/>
                    <a:pt x="2402" y="167"/>
                    <a:pt x="2335" y="234"/>
                  </a:cubicBezTo>
                  <a:cubicBezTo>
                    <a:pt x="2502" y="634"/>
                    <a:pt x="2569" y="1035"/>
                    <a:pt x="2569" y="1435"/>
                  </a:cubicBezTo>
                  <a:cubicBezTo>
                    <a:pt x="2569" y="2936"/>
                    <a:pt x="1501" y="4170"/>
                    <a:pt x="34" y="4604"/>
                  </a:cubicBezTo>
                  <a:cubicBezTo>
                    <a:pt x="34" y="4737"/>
                    <a:pt x="0" y="4871"/>
                    <a:pt x="0" y="4971"/>
                  </a:cubicBezTo>
                  <a:cubicBezTo>
                    <a:pt x="1668" y="4537"/>
                    <a:pt x="2902" y="3136"/>
                    <a:pt x="2902" y="1435"/>
                  </a:cubicBezTo>
                  <a:cubicBezTo>
                    <a:pt x="2902" y="935"/>
                    <a:pt x="2802" y="434"/>
                    <a:pt x="2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2073397" y="1257911"/>
              <a:ext cx="130425" cy="235537"/>
            </a:xfrm>
            <a:custGeom>
              <a:avLst/>
              <a:gdLst/>
              <a:ahLst/>
              <a:cxnLst/>
              <a:rect l="l" t="t" r="r" b="b"/>
              <a:pathLst>
                <a:path w="2937" h="5304" extrusionOk="0">
                  <a:moveTo>
                    <a:pt x="968" y="0"/>
                  </a:moveTo>
                  <a:lnTo>
                    <a:pt x="968" y="0"/>
                  </a:lnTo>
                  <a:cubicBezTo>
                    <a:pt x="768" y="67"/>
                    <a:pt x="568" y="200"/>
                    <a:pt x="368" y="300"/>
                  </a:cubicBezTo>
                  <a:lnTo>
                    <a:pt x="368" y="334"/>
                  </a:lnTo>
                  <a:cubicBezTo>
                    <a:pt x="134" y="767"/>
                    <a:pt x="1" y="1301"/>
                    <a:pt x="1" y="1835"/>
                  </a:cubicBezTo>
                  <a:cubicBezTo>
                    <a:pt x="1" y="3436"/>
                    <a:pt x="1102" y="4804"/>
                    <a:pt x="2670" y="5304"/>
                  </a:cubicBezTo>
                  <a:cubicBezTo>
                    <a:pt x="2770" y="5204"/>
                    <a:pt x="2836" y="5137"/>
                    <a:pt x="2936" y="5037"/>
                  </a:cubicBezTo>
                  <a:cubicBezTo>
                    <a:pt x="1435" y="4603"/>
                    <a:pt x="335" y="3336"/>
                    <a:pt x="335" y="1835"/>
                  </a:cubicBezTo>
                  <a:cubicBezTo>
                    <a:pt x="335" y="1168"/>
                    <a:pt x="568" y="53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2162303" y="1219365"/>
              <a:ext cx="112617" cy="250414"/>
            </a:xfrm>
            <a:custGeom>
              <a:avLst/>
              <a:gdLst/>
              <a:ahLst/>
              <a:cxnLst/>
              <a:rect l="l" t="t" r="r" b="b"/>
              <a:pathLst>
                <a:path w="2536" h="5639" extrusionOk="0">
                  <a:moveTo>
                    <a:pt x="2536" y="1"/>
                  </a:moveTo>
                  <a:cubicBezTo>
                    <a:pt x="2302" y="1"/>
                    <a:pt x="2035" y="1"/>
                    <a:pt x="1702" y="34"/>
                  </a:cubicBezTo>
                  <a:cubicBezTo>
                    <a:pt x="668" y="701"/>
                    <a:pt x="0" y="1802"/>
                    <a:pt x="0" y="3036"/>
                  </a:cubicBezTo>
                  <a:cubicBezTo>
                    <a:pt x="0" y="4037"/>
                    <a:pt x="434" y="4971"/>
                    <a:pt x="1168" y="5638"/>
                  </a:cubicBezTo>
                  <a:cubicBezTo>
                    <a:pt x="1235" y="5538"/>
                    <a:pt x="1301" y="5438"/>
                    <a:pt x="1368" y="5371"/>
                  </a:cubicBezTo>
                  <a:cubicBezTo>
                    <a:pt x="734" y="4771"/>
                    <a:pt x="334" y="3937"/>
                    <a:pt x="334" y="3036"/>
                  </a:cubicBezTo>
                  <a:cubicBezTo>
                    <a:pt x="334" y="1669"/>
                    <a:pt x="1235" y="501"/>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925295" y="1219365"/>
              <a:ext cx="373334" cy="371868"/>
            </a:xfrm>
            <a:custGeom>
              <a:avLst/>
              <a:gdLst/>
              <a:ahLst/>
              <a:cxnLst/>
              <a:rect l="l" t="t" r="r" b="b"/>
              <a:pathLst>
                <a:path w="8407" h="8374" extrusionOk="0">
                  <a:moveTo>
                    <a:pt x="8273" y="1"/>
                  </a:moveTo>
                  <a:lnTo>
                    <a:pt x="0" y="8240"/>
                  </a:lnTo>
                  <a:cubicBezTo>
                    <a:pt x="0" y="8307"/>
                    <a:pt x="0" y="8340"/>
                    <a:pt x="0" y="8373"/>
                  </a:cubicBezTo>
                  <a:lnTo>
                    <a:pt x="100" y="8373"/>
                  </a:lnTo>
                  <a:lnTo>
                    <a:pt x="8406" y="101"/>
                  </a:lnTo>
                  <a:lnTo>
                    <a:pt x="8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925295" y="1963017"/>
              <a:ext cx="268132" cy="266667"/>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1960821" y="2165960"/>
              <a:ext cx="143747" cy="6225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1928226" y="2023722"/>
              <a:ext cx="91924" cy="158579"/>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2031920" y="1989661"/>
              <a:ext cx="91924" cy="168926"/>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2095646" y="1963017"/>
              <a:ext cx="80022" cy="179273"/>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1925295" y="1963017"/>
              <a:ext cx="266667" cy="266667"/>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2245259" y="940884"/>
              <a:ext cx="157069" cy="157069"/>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2005274" y="1158660"/>
              <a:ext cx="68166" cy="68166"/>
            </a:xfrm>
            <a:custGeom>
              <a:avLst/>
              <a:gdLst/>
              <a:ahLst/>
              <a:cxnLst/>
              <a:rect l="l" t="t" r="r" b="b"/>
              <a:pathLst>
                <a:path w="1535" h="1535" extrusionOk="0">
                  <a:moveTo>
                    <a:pt x="768" y="0"/>
                  </a:moveTo>
                  <a:cubicBezTo>
                    <a:pt x="334" y="0"/>
                    <a:pt x="1" y="334"/>
                    <a:pt x="1" y="767"/>
                  </a:cubicBezTo>
                  <a:cubicBezTo>
                    <a:pt x="1" y="1201"/>
                    <a:pt x="334" y="1535"/>
                    <a:pt x="768" y="1535"/>
                  </a:cubicBezTo>
                  <a:cubicBezTo>
                    <a:pt x="1201" y="1535"/>
                    <a:pt x="1535" y="1201"/>
                    <a:pt x="1535" y="767"/>
                  </a:cubicBezTo>
                  <a:cubicBezTo>
                    <a:pt x="1535" y="334"/>
                    <a:pt x="1201" y="0"/>
                    <a:pt x="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1649739" y="2078565"/>
              <a:ext cx="157069" cy="157025"/>
            </a:xfrm>
            <a:custGeom>
              <a:avLst/>
              <a:gdLst/>
              <a:ahLst/>
              <a:cxnLst/>
              <a:rect l="l" t="t" r="r" b="b"/>
              <a:pathLst>
                <a:path w="3537" h="3536" fill="none" extrusionOk="0">
                  <a:moveTo>
                    <a:pt x="3537" y="1768"/>
                  </a:moveTo>
                  <a:cubicBezTo>
                    <a:pt x="3537" y="2735"/>
                    <a:pt x="2736" y="3536"/>
                    <a:pt x="1769" y="3536"/>
                  </a:cubicBezTo>
                  <a:cubicBezTo>
                    <a:pt x="801" y="3536"/>
                    <a:pt x="1" y="2735"/>
                    <a:pt x="1" y="1768"/>
                  </a:cubicBezTo>
                  <a:cubicBezTo>
                    <a:pt x="1" y="801"/>
                    <a:pt x="801" y="0"/>
                    <a:pt x="1769" y="0"/>
                  </a:cubicBezTo>
                  <a:cubicBezTo>
                    <a:pt x="2736" y="0"/>
                    <a:pt x="3537" y="801"/>
                    <a:pt x="3537" y="1768"/>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1903046" y="856465"/>
              <a:ext cx="77091" cy="78557"/>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1993417" y="1850443"/>
              <a:ext cx="77091" cy="78512"/>
            </a:xfrm>
            <a:custGeom>
              <a:avLst/>
              <a:gdLst/>
              <a:ahLst/>
              <a:cxnLst/>
              <a:rect l="l" t="t" r="r" b="b"/>
              <a:pathLst>
                <a:path w="1736" h="1768" fill="none" extrusionOk="0">
                  <a:moveTo>
                    <a:pt x="1735" y="901"/>
                  </a:moveTo>
                  <a:cubicBezTo>
                    <a:pt x="1735" y="1368"/>
                    <a:pt x="1335" y="1768"/>
                    <a:pt x="868" y="1768"/>
                  </a:cubicBezTo>
                  <a:cubicBezTo>
                    <a:pt x="368" y="1768"/>
                    <a:pt x="1" y="1368"/>
                    <a:pt x="1" y="901"/>
                  </a:cubicBezTo>
                  <a:cubicBezTo>
                    <a:pt x="1" y="400"/>
                    <a:pt x="368" y="0"/>
                    <a:pt x="868" y="0"/>
                  </a:cubicBezTo>
                  <a:cubicBezTo>
                    <a:pt x="1335" y="0"/>
                    <a:pt x="1735" y="400"/>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1494220" y="1034229"/>
              <a:ext cx="78557" cy="78557"/>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1633441" y="1251960"/>
              <a:ext cx="78557" cy="78557"/>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2085254" y="1758563"/>
              <a:ext cx="59328" cy="57819"/>
            </a:xfrm>
            <a:custGeom>
              <a:avLst/>
              <a:gdLst/>
              <a:ahLst/>
              <a:cxnLst/>
              <a:rect l="l" t="t" r="r" b="b"/>
              <a:pathLst>
                <a:path w="1336" h="1302" extrusionOk="0">
                  <a:moveTo>
                    <a:pt x="668" y="1"/>
                  </a:moveTo>
                  <a:cubicBezTo>
                    <a:pt x="301" y="1"/>
                    <a:pt x="1" y="301"/>
                    <a:pt x="1" y="668"/>
                  </a:cubicBezTo>
                  <a:cubicBezTo>
                    <a:pt x="1" y="1035"/>
                    <a:pt x="301" y="1302"/>
                    <a:pt x="668" y="1302"/>
                  </a:cubicBezTo>
                  <a:cubicBezTo>
                    <a:pt x="1035" y="1302"/>
                    <a:pt x="1335" y="1035"/>
                    <a:pt x="1335" y="668"/>
                  </a:cubicBezTo>
                  <a:cubicBezTo>
                    <a:pt x="1335" y="301"/>
                    <a:pt x="10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1723813" y="606095"/>
              <a:ext cx="148188" cy="146722"/>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1827507" y="3793612"/>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1965262" y="4163573"/>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1863078" y="4249857"/>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1951940" y="4027641"/>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1923785" y="4355059"/>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1805303" y="3998909"/>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1968238" y="3850676"/>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2622975" y="2437025"/>
              <a:ext cx="392607" cy="2162716"/>
            </a:xfrm>
            <a:custGeom>
              <a:avLst/>
              <a:gdLst/>
              <a:ahLst/>
              <a:cxnLst/>
              <a:rect l="l" t="t" r="r" b="b"/>
              <a:pathLst>
                <a:path w="8841" h="33392" fill="none" extrusionOk="0">
                  <a:moveTo>
                    <a:pt x="4404" y="33391"/>
                  </a:moveTo>
                  <a:lnTo>
                    <a:pt x="4404" y="33391"/>
                  </a:lnTo>
                  <a:cubicBezTo>
                    <a:pt x="1969" y="33391"/>
                    <a:pt x="1" y="31423"/>
                    <a:pt x="1" y="28955"/>
                  </a:cubicBezTo>
                  <a:lnTo>
                    <a:pt x="1" y="0"/>
                  </a:lnTo>
                  <a:lnTo>
                    <a:pt x="8840" y="0"/>
                  </a:lnTo>
                  <a:lnTo>
                    <a:pt x="8840" y="28955"/>
                  </a:lnTo>
                  <a:cubicBezTo>
                    <a:pt x="8840" y="31423"/>
                    <a:pt x="6872" y="33391"/>
                    <a:pt x="4404" y="33391"/>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2688164" y="3245008"/>
              <a:ext cx="260761" cy="1276824"/>
            </a:xfrm>
            <a:custGeom>
              <a:avLst/>
              <a:gdLst/>
              <a:ahLst/>
              <a:cxnLst/>
              <a:rect l="l" t="t" r="r" b="b"/>
              <a:pathLst>
                <a:path w="5872" h="19082" extrusionOk="0">
                  <a:moveTo>
                    <a:pt x="0" y="1"/>
                  </a:moveTo>
                  <a:lnTo>
                    <a:pt x="0" y="16146"/>
                  </a:lnTo>
                  <a:cubicBezTo>
                    <a:pt x="0" y="17780"/>
                    <a:pt x="1335" y="19081"/>
                    <a:pt x="2936" y="19081"/>
                  </a:cubicBezTo>
                  <a:cubicBezTo>
                    <a:pt x="4570" y="19081"/>
                    <a:pt x="5871" y="17780"/>
                    <a:pt x="5871" y="16146"/>
                  </a:cubicBezTo>
                  <a:lnTo>
                    <a:pt x="5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2722227" y="3108069"/>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2859983" y="3478030"/>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2757798" y="3564314"/>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846660" y="3342098"/>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818505" y="3669516"/>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700023" y="3313366"/>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862958" y="3165133"/>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818505" y="2973248"/>
              <a:ext cx="44" cy="472585"/>
            </a:xfrm>
            <a:custGeom>
              <a:avLst/>
              <a:gdLst/>
              <a:ahLst/>
              <a:cxnLst/>
              <a:rect l="l" t="t" r="r" b="b"/>
              <a:pathLst>
                <a:path w="1" h="10642" fill="none" extrusionOk="0">
                  <a:moveTo>
                    <a:pt x="1" y="1"/>
                  </a:moveTo>
                  <a:lnTo>
                    <a:pt x="1" y="10642"/>
                  </a:lnTo>
                </a:path>
              </a:pathLst>
            </a:custGeom>
            <a:noFill/>
            <a:ln w="108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818505" y="2426633"/>
              <a:ext cx="44" cy="546656"/>
            </a:xfrm>
            <a:custGeom>
              <a:avLst/>
              <a:gdLst/>
              <a:ahLst/>
              <a:cxnLst/>
              <a:rect l="l" t="t" r="r" b="b"/>
              <a:pathLst>
                <a:path w="1" h="12310" fill="none" extrusionOk="0">
                  <a:moveTo>
                    <a:pt x="1" y="1"/>
                  </a:moveTo>
                  <a:lnTo>
                    <a:pt x="1" y="1231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2818505" y="1248985"/>
              <a:ext cx="44" cy="1177687"/>
            </a:xfrm>
            <a:custGeom>
              <a:avLst/>
              <a:gdLst/>
              <a:ahLst/>
              <a:cxnLst/>
              <a:rect l="l" t="t" r="r" b="b"/>
              <a:pathLst>
                <a:path w="1" h="26520" fill="none" extrusionOk="0">
                  <a:moveTo>
                    <a:pt x="1" y="1"/>
                  </a:moveTo>
                  <a:lnTo>
                    <a:pt x="1" y="26520"/>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2551876" y="998659"/>
              <a:ext cx="268177" cy="266667"/>
            </a:xfrm>
            <a:custGeom>
              <a:avLst/>
              <a:gdLst/>
              <a:ahLst/>
              <a:cxnLst/>
              <a:rect l="l" t="t" r="r" b="b"/>
              <a:pathLst>
                <a:path w="6039" h="6005" extrusionOk="0">
                  <a:moveTo>
                    <a:pt x="34" y="1"/>
                  </a:moveTo>
                  <a:lnTo>
                    <a:pt x="34" y="67"/>
                  </a:lnTo>
                  <a:cubicBezTo>
                    <a:pt x="1" y="601"/>
                    <a:pt x="34" y="2302"/>
                    <a:pt x="1235" y="3837"/>
                  </a:cubicBezTo>
                  <a:cubicBezTo>
                    <a:pt x="1268" y="3903"/>
                    <a:pt x="1335" y="3970"/>
                    <a:pt x="1368" y="4037"/>
                  </a:cubicBezTo>
                  <a:cubicBezTo>
                    <a:pt x="1435" y="4104"/>
                    <a:pt x="1502" y="4170"/>
                    <a:pt x="1568" y="4237"/>
                  </a:cubicBezTo>
                  <a:cubicBezTo>
                    <a:pt x="1602" y="4304"/>
                    <a:pt x="1668" y="4370"/>
                    <a:pt x="1735" y="4437"/>
                  </a:cubicBezTo>
                  <a:cubicBezTo>
                    <a:pt x="1835" y="4504"/>
                    <a:pt x="1902" y="4571"/>
                    <a:pt x="2002" y="4671"/>
                  </a:cubicBezTo>
                  <a:cubicBezTo>
                    <a:pt x="2069" y="4704"/>
                    <a:pt x="2169" y="4804"/>
                    <a:pt x="2236" y="4837"/>
                  </a:cubicBezTo>
                  <a:cubicBezTo>
                    <a:pt x="3170" y="5538"/>
                    <a:pt x="4170" y="5838"/>
                    <a:pt x="4937" y="5938"/>
                  </a:cubicBezTo>
                  <a:cubicBezTo>
                    <a:pt x="5038" y="5938"/>
                    <a:pt x="5138" y="5972"/>
                    <a:pt x="5238" y="5972"/>
                  </a:cubicBezTo>
                  <a:cubicBezTo>
                    <a:pt x="5571" y="6005"/>
                    <a:pt x="5838" y="6005"/>
                    <a:pt x="5972" y="6005"/>
                  </a:cubicBezTo>
                  <a:lnTo>
                    <a:pt x="6038" y="6005"/>
                  </a:lnTo>
                  <a:cubicBezTo>
                    <a:pt x="6038" y="5972"/>
                    <a:pt x="6038" y="5938"/>
                    <a:pt x="6038" y="5905"/>
                  </a:cubicBezTo>
                  <a:cubicBezTo>
                    <a:pt x="6038" y="5738"/>
                    <a:pt x="6038" y="5404"/>
                    <a:pt x="5972" y="4937"/>
                  </a:cubicBezTo>
                  <a:cubicBezTo>
                    <a:pt x="5972" y="4871"/>
                    <a:pt x="5972" y="4771"/>
                    <a:pt x="5938" y="4704"/>
                  </a:cubicBezTo>
                  <a:cubicBezTo>
                    <a:pt x="5771" y="3770"/>
                    <a:pt x="5338" y="2569"/>
                    <a:pt x="4304" y="1568"/>
                  </a:cubicBezTo>
                  <a:cubicBezTo>
                    <a:pt x="4237" y="1502"/>
                    <a:pt x="4170" y="1435"/>
                    <a:pt x="4104" y="1402"/>
                  </a:cubicBezTo>
                  <a:cubicBezTo>
                    <a:pt x="4104" y="1368"/>
                    <a:pt x="4104" y="1368"/>
                    <a:pt x="4070" y="1368"/>
                  </a:cubicBezTo>
                  <a:cubicBezTo>
                    <a:pt x="3837" y="1168"/>
                    <a:pt x="3637" y="1001"/>
                    <a:pt x="3403" y="868"/>
                  </a:cubicBezTo>
                  <a:cubicBezTo>
                    <a:pt x="3270" y="768"/>
                    <a:pt x="3103" y="701"/>
                    <a:pt x="2969" y="634"/>
                  </a:cubicBezTo>
                  <a:cubicBezTo>
                    <a:pt x="2236" y="267"/>
                    <a:pt x="1535" y="101"/>
                    <a:pt x="1001" y="34"/>
                  </a:cubicBezTo>
                  <a:cubicBezTo>
                    <a:pt x="768" y="1"/>
                    <a:pt x="56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640782" y="1201602"/>
              <a:ext cx="143703" cy="62259"/>
            </a:xfrm>
            <a:custGeom>
              <a:avLst/>
              <a:gdLst/>
              <a:ahLst/>
              <a:cxnLst/>
              <a:rect l="l" t="t" r="r" b="b"/>
              <a:pathLst>
                <a:path w="3236" h="1402" extrusionOk="0">
                  <a:moveTo>
                    <a:pt x="701" y="1"/>
                  </a:moveTo>
                  <a:cubicBezTo>
                    <a:pt x="467" y="1"/>
                    <a:pt x="234" y="34"/>
                    <a:pt x="0" y="67"/>
                  </a:cubicBezTo>
                  <a:cubicBezTo>
                    <a:pt x="67" y="134"/>
                    <a:pt x="167" y="201"/>
                    <a:pt x="234" y="267"/>
                  </a:cubicBezTo>
                  <a:cubicBezTo>
                    <a:pt x="400" y="267"/>
                    <a:pt x="534" y="234"/>
                    <a:pt x="701" y="234"/>
                  </a:cubicBezTo>
                  <a:cubicBezTo>
                    <a:pt x="1635" y="234"/>
                    <a:pt x="2468" y="701"/>
                    <a:pt x="2935" y="1368"/>
                  </a:cubicBezTo>
                  <a:cubicBezTo>
                    <a:pt x="3036" y="1368"/>
                    <a:pt x="3136" y="1402"/>
                    <a:pt x="3236" y="1402"/>
                  </a:cubicBezTo>
                  <a:cubicBezTo>
                    <a:pt x="2735" y="568"/>
                    <a:pt x="1801" y="1"/>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2725203" y="1060874"/>
              <a:ext cx="91879" cy="158535"/>
            </a:xfrm>
            <a:custGeom>
              <a:avLst/>
              <a:gdLst/>
              <a:ahLst/>
              <a:cxnLst/>
              <a:rect l="l" t="t" r="r" b="b"/>
              <a:pathLst>
                <a:path w="2069" h="3570" extrusionOk="0">
                  <a:moveTo>
                    <a:pt x="201" y="1"/>
                  </a:moveTo>
                  <a:cubicBezTo>
                    <a:pt x="67" y="301"/>
                    <a:pt x="0" y="668"/>
                    <a:pt x="0" y="1035"/>
                  </a:cubicBezTo>
                  <a:cubicBezTo>
                    <a:pt x="0" y="2236"/>
                    <a:pt x="868" y="3236"/>
                    <a:pt x="2069" y="3570"/>
                  </a:cubicBezTo>
                  <a:cubicBezTo>
                    <a:pt x="2069" y="3470"/>
                    <a:pt x="2035" y="3370"/>
                    <a:pt x="2035" y="3303"/>
                  </a:cubicBezTo>
                  <a:cubicBezTo>
                    <a:pt x="968" y="2969"/>
                    <a:pt x="234" y="2069"/>
                    <a:pt x="234" y="1035"/>
                  </a:cubicBezTo>
                  <a:cubicBezTo>
                    <a:pt x="234" y="734"/>
                    <a:pt x="301" y="434"/>
                    <a:pt x="401" y="167"/>
                  </a:cubicBezTo>
                  <a:cubicBezTo>
                    <a:pt x="334" y="101"/>
                    <a:pt x="267" y="34"/>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21508" y="1026813"/>
              <a:ext cx="91879" cy="168926"/>
            </a:xfrm>
            <a:custGeom>
              <a:avLst/>
              <a:gdLst/>
              <a:ahLst/>
              <a:cxnLst/>
              <a:rect l="l" t="t" r="r" b="b"/>
              <a:pathLst>
                <a:path w="2069" h="3804" extrusionOk="0">
                  <a:moveTo>
                    <a:pt x="1401" y="0"/>
                  </a:moveTo>
                  <a:lnTo>
                    <a:pt x="1401" y="0"/>
                  </a:lnTo>
                  <a:cubicBezTo>
                    <a:pt x="1668" y="367"/>
                    <a:pt x="1835" y="834"/>
                    <a:pt x="1835" y="1301"/>
                  </a:cubicBezTo>
                  <a:cubicBezTo>
                    <a:pt x="1835" y="2402"/>
                    <a:pt x="1068" y="3303"/>
                    <a:pt x="0" y="3603"/>
                  </a:cubicBezTo>
                  <a:cubicBezTo>
                    <a:pt x="34" y="3670"/>
                    <a:pt x="100" y="3736"/>
                    <a:pt x="167" y="3803"/>
                  </a:cubicBezTo>
                  <a:cubicBezTo>
                    <a:pt x="1268" y="3436"/>
                    <a:pt x="2069" y="2469"/>
                    <a:pt x="2069" y="1301"/>
                  </a:cubicBezTo>
                  <a:cubicBezTo>
                    <a:pt x="2069" y="934"/>
                    <a:pt x="2002" y="567"/>
                    <a:pt x="1835" y="234"/>
                  </a:cubicBezTo>
                  <a:cubicBezTo>
                    <a:pt x="1668" y="134"/>
                    <a:pt x="1535" y="67"/>
                    <a:pt x="1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2569639" y="998659"/>
              <a:ext cx="80067" cy="179273"/>
            </a:xfrm>
            <a:custGeom>
              <a:avLst/>
              <a:gdLst/>
              <a:ahLst/>
              <a:cxnLst/>
              <a:rect l="l" t="t" r="r" b="b"/>
              <a:pathLst>
                <a:path w="1803" h="4037" extrusionOk="0">
                  <a:moveTo>
                    <a:pt x="1" y="1"/>
                  </a:moveTo>
                  <a:cubicBezTo>
                    <a:pt x="935" y="368"/>
                    <a:pt x="1569" y="1201"/>
                    <a:pt x="1569" y="2169"/>
                  </a:cubicBezTo>
                  <a:cubicBezTo>
                    <a:pt x="1569" y="2836"/>
                    <a:pt x="1268" y="3403"/>
                    <a:pt x="835" y="3837"/>
                  </a:cubicBezTo>
                  <a:cubicBezTo>
                    <a:pt x="868" y="3903"/>
                    <a:pt x="935" y="3970"/>
                    <a:pt x="968" y="4037"/>
                  </a:cubicBezTo>
                  <a:cubicBezTo>
                    <a:pt x="1502" y="3570"/>
                    <a:pt x="1802" y="2903"/>
                    <a:pt x="1802" y="2202"/>
                  </a:cubicBezTo>
                  <a:cubicBezTo>
                    <a:pt x="1802" y="1302"/>
                    <a:pt x="1335" y="501"/>
                    <a:pt x="601" y="34"/>
                  </a:cubicBezTo>
                  <a:cubicBezTo>
                    <a:pt x="368" y="1"/>
                    <a:pt x="16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2553341" y="998659"/>
              <a:ext cx="266711" cy="266667"/>
            </a:xfrm>
            <a:custGeom>
              <a:avLst/>
              <a:gdLst/>
              <a:ahLst/>
              <a:cxnLst/>
              <a:rect l="l" t="t" r="r" b="b"/>
              <a:pathLst>
                <a:path w="6006" h="6005" extrusionOk="0">
                  <a:moveTo>
                    <a:pt x="1" y="1"/>
                  </a:moveTo>
                  <a:lnTo>
                    <a:pt x="1" y="67"/>
                  </a:lnTo>
                  <a:lnTo>
                    <a:pt x="5939" y="6005"/>
                  </a:lnTo>
                  <a:lnTo>
                    <a:pt x="6005" y="6005"/>
                  </a:lnTo>
                  <a:cubicBezTo>
                    <a:pt x="6005" y="5972"/>
                    <a:pt x="6005" y="5938"/>
                    <a:pt x="6005" y="5905"/>
                  </a:cubicBez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446716" y="1500821"/>
              <a:ext cx="373334" cy="373334"/>
            </a:xfrm>
            <a:custGeom>
              <a:avLst/>
              <a:gdLst/>
              <a:ahLst/>
              <a:cxnLst/>
              <a:rect l="l" t="t" r="r" b="b"/>
              <a:pathLst>
                <a:path w="8407" h="8407" extrusionOk="0">
                  <a:moveTo>
                    <a:pt x="34" y="1"/>
                  </a:moveTo>
                  <a:lnTo>
                    <a:pt x="34" y="101"/>
                  </a:lnTo>
                  <a:cubicBezTo>
                    <a:pt x="0" y="835"/>
                    <a:pt x="0" y="3236"/>
                    <a:pt x="1701" y="5371"/>
                  </a:cubicBezTo>
                  <a:cubicBezTo>
                    <a:pt x="1768" y="5471"/>
                    <a:pt x="1835" y="5538"/>
                    <a:pt x="1902" y="5638"/>
                  </a:cubicBezTo>
                  <a:cubicBezTo>
                    <a:pt x="1968" y="5738"/>
                    <a:pt x="2068" y="5805"/>
                    <a:pt x="2135" y="5905"/>
                  </a:cubicBezTo>
                  <a:cubicBezTo>
                    <a:pt x="2235" y="6005"/>
                    <a:pt x="2302" y="6072"/>
                    <a:pt x="2402" y="6172"/>
                  </a:cubicBezTo>
                  <a:cubicBezTo>
                    <a:pt x="2535" y="6305"/>
                    <a:pt x="2635" y="6405"/>
                    <a:pt x="2769" y="6505"/>
                  </a:cubicBezTo>
                  <a:cubicBezTo>
                    <a:pt x="2869" y="6605"/>
                    <a:pt x="3002" y="6672"/>
                    <a:pt x="3102" y="6772"/>
                  </a:cubicBezTo>
                  <a:cubicBezTo>
                    <a:pt x="4403" y="7740"/>
                    <a:pt x="5804" y="8140"/>
                    <a:pt x="6838" y="8307"/>
                  </a:cubicBezTo>
                  <a:cubicBezTo>
                    <a:pt x="7005" y="8307"/>
                    <a:pt x="7139" y="8340"/>
                    <a:pt x="7272" y="8340"/>
                  </a:cubicBezTo>
                  <a:cubicBezTo>
                    <a:pt x="7739" y="8407"/>
                    <a:pt x="8106" y="8407"/>
                    <a:pt x="8306" y="8407"/>
                  </a:cubicBezTo>
                  <a:lnTo>
                    <a:pt x="8406" y="8407"/>
                  </a:lnTo>
                  <a:lnTo>
                    <a:pt x="8406" y="8373"/>
                  </a:lnTo>
                  <a:cubicBezTo>
                    <a:pt x="8406" y="8340"/>
                    <a:pt x="8406" y="8307"/>
                    <a:pt x="8406" y="8273"/>
                  </a:cubicBezTo>
                  <a:cubicBezTo>
                    <a:pt x="8406" y="8006"/>
                    <a:pt x="8406" y="7539"/>
                    <a:pt x="8340" y="6906"/>
                  </a:cubicBezTo>
                  <a:cubicBezTo>
                    <a:pt x="8306" y="6806"/>
                    <a:pt x="8306" y="6672"/>
                    <a:pt x="8273" y="6572"/>
                  </a:cubicBezTo>
                  <a:cubicBezTo>
                    <a:pt x="8039" y="5271"/>
                    <a:pt x="7439" y="3603"/>
                    <a:pt x="5971" y="2202"/>
                  </a:cubicBezTo>
                  <a:cubicBezTo>
                    <a:pt x="5904" y="2102"/>
                    <a:pt x="5804" y="2035"/>
                    <a:pt x="5738" y="1935"/>
                  </a:cubicBezTo>
                  <a:cubicBezTo>
                    <a:pt x="5704" y="1935"/>
                    <a:pt x="5671" y="1902"/>
                    <a:pt x="5671" y="1902"/>
                  </a:cubicBezTo>
                  <a:cubicBezTo>
                    <a:pt x="5337" y="1635"/>
                    <a:pt x="5037" y="1402"/>
                    <a:pt x="4737" y="1202"/>
                  </a:cubicBezTo>
                  <a:lnTo>
                    <a:pt x="4704" y="1202"/>
                  </a:lnTo>
                  <a:cubicBezTo>
                    <a:pt x="4503" y="1068"/>
                    <a:pt x="4303" y="968"/>
                    <a:pt x="4137" y="868"/>
                  </a:cubicBezTo>
                  <a:cubicBezTo>
                    <a:pt x="3102" y="368"/>
                    <a:pt x="2135" y="134"/>
                    <a:pt x="1368" y="34"/>
                  </a:cubicBezTo>
                  <a:cubicBezTo>
                    <a:pt x="1068" y="1"/>
                    <a:pt x="767"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2569639" y="1783743"/>
              <a:ext cx="200056" cy="87483"/>
            </a:xfrm>
            <a:custGeom>
              <a:avLst/>
              <a:gdLst/>
              <a:ahLst/>
              <a:cxnLst/>
              <a:rect l="l" t="t" r="r" b="b"/>
              <a:pathLst>
                <a:path w="4505" h="1970" extrusionOk="0">
                  <a:moveTo>
                    <a:pt x="968" y="1"/>
                  </a:moveTo>
                  <a:cubicBezTo>
                    <a:pt x="635" y="1"/>
                    <a:pt x="301" y="68"/>
                    <a:pt x="1" y="134"/>
                  </a:cubicBezTo>
                  <a:cubicBezTo>
                    <a:pt x="101" y="201"/>
                    <a:pt x="234" y="301"/>
                    <a:pt x="334" y="401"/>
                  </a:cubicBezTo>
                  <a:cubicBezTo>
                    <a:pt x="535" y="368"/>
                    <a:pt x="735" y="335"/>
                    <a:pt x="968" y="335"/>
                  </a:cubicBezTo>
                  <a:cubicBezTo>
                    <a:pt x="2269" y="335"/>
                    <a:pt x="3437" y="968"/>
                    <a:pt x="4070" y="1936"/>
                  </a:cubicBezTo>
                  <a:cubicBezTo>
                    <a:pt x="4237" y="1936"/>
                    <a:pt x="4371" y="1969"/>
                    <a:pt x="4504" y="1969"/>
                  </a:cubicBezTo>
                  <a:cubicBezTo>
                    <a:pt x="3837" y="802"/>
                    <a:pt x="2503" y="1"/>
                    <a:pt x="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2686700" y="1586750"/>
              <a:ext cx="128915" cy="220750"/>
            </a:xfrm>
            <a:custGeom>
              <a:avLst/>
              <a:gdLst/>
              <a:ahLst/>
              <a:cxnLst/>
              <a:rect l="l" t="t" r="r" b="b"/>
              <a:pathLst>
                <a:path w="2903" h="4971" extrusionOk="0">
                  <a:moveTo>
                    <a:pt x="300" y="0"/>
                  </a:moveTo>
                  <a:cubicBezTo>
                    <a:pt x="100" y="434"/>
                    <a:pt x="0" y="934"/>
                    <a:pt x="0" y="1435"/>
                  </a:cubicBezTo>
                  <a:cubicBezTo>
                    <a:pt x="0" y="3136"/>
                    <a:pt x="1234" y="4537"/>
                    <a:pt x="2902" y="4971"/>
                  </a:cubicBezTo>
                  <a:cubicBezTo>
                    <a:pt x="2902" y="4871"/>
                    <a:pt x="2869" y="4737"/>
                    <a:pt x="2869" y="4604"/>
                  </a:cubicBezTo>
                  <a:cubicBezTo>
                    <a:pt x="1401" y="4170"/>
                    <a:pt x="334" y="2936"/>
                    <a:pt x="334" y="1435"/>
                  </a:cubicBezTo>
                  <a:cubicBezTo>
                    <a:pt x="334" y="1034"/>
                    <a:pt x="400" y="601"/>
                    <a:pt x="567" y="234"/>
                  </a:cubicBezTo>
                  <a:cubicBezTo>
                    <a:pt x="500" y="167"/>
                    <a:pt x="400" y="67"/>
                    <a:pt x="3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2541529" y="1539323"/>
              <a:ext cx="130380" cy="235582"/>
            </a:xfrm>
            <a:custGeom>
              <a:avLst/>
              <a:gdLst/>
              <a:ahLst/>
              <a:cxnLst/>
              <a:rect l="l" t="t" r="r" b="b"/>
              <a:pathLst>
                <a:path w="2936" h="5305" extrusionOk="0">
                  <a:moveTo>
                    <a:pt x="1968" y="1"/>
                  </a:moveTo>
                  <a:lnTo>
                    <a:pt x="1968" y="1"/>
                  </a:lnTo>
                  <a:cubicBezTo>
                    <a:pt x="2368" y="535"/>
                    <a:pt x="2602" y="1168"/>
                    <a:pt x="2602" y="1836"/>
                  </a:cubicBezTo>
                  <a:cubicBezTo>
                    <a:pt x="2602" y="3337"/>
                    <a:pt x="1501" y="4604"/>
                    <a:pt x="0" y="5038"/>
                  </a:cubicBezTo>
                  <a:cubicBezTo>
                    <a:pt x="100" y="5138"/>
                    <a:pt x="167" y="5238"/>
                    <a:pt x="267" y="5305"/>
                  </a:cubicBezTo>
                  <a:cubicBezTo>
                    <a:pt x="1835" y="4804"/>
                    <a:pt x="2936" y="3437"/>
                    <a:pt x="2936" y="1836"/>
                  </a:cubicBezTo>
                  <a:cubicBezTo>
                    <a:pt x="2936" y="1302"/>
                    <a:pt x="2802" y="802"/>
                    <a:pt x="2569" y="335"/>
                  </a:cubicBezTo>
                  <a:cubicBezTo>
                    <a:pt x="2368" y="201"/>
                    <a:pt x="2168" y="101"/>
                    <a:pt x="19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a:off x="2470386" y="1500821"/>
              <a:ext cx="112662" cy="250414"/>
            </a:xfrm>
            <a:custGeom>
              <a:avLst/>
              <a:gdLst/>
              <a:ahLst/>
              <a:cxnLst/>
              <a:rect l="l" t="t" r="r" b="b"/>
              <a:pathLst>
                <a:path w="2537" h="5639" extrusionOk="0">
                  <a:moveTo>
                    <a:pt x="1" y="1"/>
                  </a:moveTo>
                  <a:cubicBezTo>
                    <a:pt x="1302" y="501"/>
                    <a:pt x="2203" y="1669"/>
                    <a:pt x="2203" y="3036"/>
                  </a:cubicBezTo>
                  <a:cubicBezTo>
                    <a:pt x="2203" y="3937"/>
                    <a:pt x="1802" y="4771"/>
                    <a:pt x="1168" y="5371"/>
                  </a:cubicBezTo>
                  <a:cubicBezTo>
                    <a:pt x="1235" y="5471"/>
                    <a:pt x="1302" y="5538"/>
                    <a:pt x="1369" y="5638"/>
                  </a:cubicBezTo>
                  <a:cubicBezTo>
                    <a:pt x="2069" y="4971"/>
                    <a:pt x="2536" y="4037"/>
                    <a:pt x="2536" y="3036"/>
                  </a:cubicBezTo>
                  <a:cubicBezTo>
                    <a:pt x="2536" y="1802"/>
                    <a:pt x="1869" y="701"/>
                    <a:pt x="835" y="34"/>
                  </a:cubicBezTo>
                  <a:cubicBezTo>
                    <a:pt x="501" y="1"/>
                    <a:pt x="23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a:off x="2446716" y="1500821"/>
              <a:ext cx="373334" cy="373334"/>
            </a:xfrm>
            <a:custGeom>
              <a:avLst/>
              <a:gdLst/>
              <a:ahLst/>
              <a:cxnLst/>
              <a:rect l="l" t="t" r="r" b="b"/>
              <a:pathLst>
                <a:path w="8407" h="8407" extrusionOk="0">
                  <a:moveTo>
                    <a:pt x="34" y="1"/>
                  </a:moveTo>
                  <a:lnTo>
                    <a:pt x="0" y="101"/>
                  </a:lnTo>
                  <a:lnTo>
                    <a:pt x="8306" y="8407"/>
                  </a:lnTo>
                  <a:lnTo>
                    <a:pt x="8373" y="8407"/>
                  </a:lnTo>
                  <a:lnTo>
                    <a:pt x="8406" y="8373"/>
                  </a:lnTo>
                  <a:cubicBezTo>
                    <a:pt x="8406" y="8340"/>
                    <a:pt x="8406" y="8307"/>
                    <a:pt x="8406" y="8273"/>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2824456" y="1305294"/>
              <a:ext cx="128915" cy="220750"/>
            </a:xfrm>
            <a:custGeom>
              <a:avLst/>
              <a:gdLst/>
              <a:ahLst/>
              <a:cxnLst/>
              <a:rect l="l" t="t" r="r" b="b"/>
              <a:pathLst>
                <a:path w="2903" h="4971" extrusionOk="0">
                  <a:moveTo>
                    <a:pt x="2602" y="1"/>
                  </a:moveTo>
                  <a:cubicBezTo>
                    <a:pt x="2502" y="67"/>
                    <a:pt x="2402" y="167"/>
                    <a:pt x="2335" y="234"/>
                  </a:cubicBezTo>
                  <a:cubicBezTo>
                    <a:pt x="2502" y="634"/>
                    <a:pt x="2569" y="1035"/>
                    <a:pt x="2569" y="1435"/>
                  </a:cubicBezTo>
                  <a:cubicBezTo>
                    <a:pt x="2569" y="2936"/>
                    <a:pt x="1501" y="4170"/>
                    <a:pt x="34" y="4604"/>
                  </a:cubicBezTo>
                  <a:cubicBezTo>
                    <a:pt x="34" y="4737"/>
                    <a:pt x="0" y="4871"/>
                    <a:pt x="0" y="4971"/>
                  </a:cubicBezTo>
                  <a:cubicBezTo>
                    <a:pt x="1668" y="4537"/>
                    <a:pt x="2902" y="3136"/>
                    <a:pt x="2902" y="1435"/>
                  </a:cubicBezTo>
                  <a:cubicBezTo>
                    <a:pt x="2902" y="935"/>
                    <a:pt x="2802" y="434"/>
                    <a:pt x="2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2820015" y="1963017"/>
              <a:ext cx="268132" cy="266667"/>
            </a:xfrm>
            <a:custGeom>
              <a:avLst/>
              <a:gdLst/>
              <a:ahLst/>
              <a:cxnLst/>
              <a:rect l="l" t="t" r="r" b="b"/>
              <a:pathLst>
                <a:path w="6038" h="6005" extrusionOk="0">
                  <a:moveTo>
                    <a:pt x="5638" y="0"/>
                  </a:moveTo>
                  <a:cubicBezTo>
                    <a:pt x="5471" y="0"/>
                    <a:pt x="5271" y="0"/>
                    <a:pt x="5037" y="34"/>
                  </a:cubicBezTo>
                  <a:cubicBezTo>
                    <a:pt x="4503" y="100"/>
                    <a:pt x="3803" y="267"/>
                    <a:pt x="3069" y="601"/>
                  </a:cubicBezTo>
                  <a:cubicBezTo>
                    <a:pt x="2936" y="701"/>
                    <a:pt x="2769" y="767"/>
                    <a:pt x="2635" y="867"/>
                  </a:cubicBezTo>
                  <a:cubicBezTo>
                    <a:pt x="2402" y="1001"/>
                    <a:pt x="2202" y="1168"/>
                    <a:pt x="1968" y="1334"/>
                  </a:cubicBezTo>
                  <a:cubicBezTo>
                    <a:pt x="1935" y="1368"/>
                    <a:pt x="1935" y="1368"/>
                    <a:pt x="1935" y="1401"/>
                  </a:cubicBezTo>
                  <a:cubicBezTo>
                    <a:pt x="1868" y="1435"/>
                    <a:pt x="1802" y="1501"/>
                    <a:pt x="1735" y="1568"/>
                  </a:cubicBezTo>
                  <a:cubicBezTo>
                    <a:pt x="701" y="2569"/>
                    <a:pt x="267" y="3770"/>
                    <a:pt x="100" y="4704"/>
                  </a:cubicBezTo>
                  <a:cubicBezTo>
                    <a:pt x="67" y="4770"/>
                    <a:pt x="67" y="4870"/>
                    <a:pt x="67" y="4937"/>
                  </a:cubicBezTo>
                  <a:cubicBezTo>
                    <a:pt x="0" y="5371"/>
                    <a:pt x="0" y="5738"/>
                    <a:pt x="0" y="5904"/>
                  </a:cubicBezTo>
                  <a:cubicBezTo>
                    <a:pt x="0" y="5938"/>
                    <a:pt x="0" y="5971"/>
                    <a:pt x="0" y="5971"/>
                  </a:cubicBezTo>
                  <a:lnTo>
                    <a:pt x="0" y="6004"/>
                  </a:lnTo>
                  <a:lnTo>
                    <a:pt x="67" y="6004"/>
                  </a:lnTo>
                  <a:cubicBezTo>
                    <a:pt x="200" y="6004"/>
                    <a:pt x="467" y="6004"/>
                    <a:pt x="801" y="5971"/>
                  </a:cubicBezTo>
                  <a:cubicBezTo>
                    <a:pt x="901" y="5971"/>
                    <a:pt x="1001" y="5938"/>
                    <a:pt x="1101" y="5938"/>
                  </a:cubicBezTo>
                  <a:cubicBezTo>
                    <a:pt x="1868" y="5804"/>
                    <a:pt x="2869" y="5537"/>
                    <a:pt x="3770" y="4837"/>
                  </a:cubicBezTo>
                  <a:cubicBezTo>
                    <a:pt x="3870" y="4770"/>
                    <a:pt x="3936" y="4704"/>
                    <a:pt x="4036" y="4637"/>
                  </a:cubicBezTo>
                  <a:cubicBezTo>
                    <a:pt x="4137" y="4570"/>
                    <a:pt x="4203" y="4503"/>
                    <a:pt x="4303" y="4403"/>
                  </a:cubicBezTo>
                  <a:cubicBezTo>
                    <a:pt x="4337" y="4337"/>
                    <a:pt x="4403" y="4303"/>
                    <a:pt x="4470" y="4237"/>
                  </a:cubicBezTo>
                  <a:cubicBezTo>
                    <a:pt x="4537" y="4170"/>
                    <a:pt x="4604" y="4103"/>
                    <a:pt x="4637" y="4036"/>
                  </a:cubicBezTo>
                  <a:cubicBezTo>
                    <a:pt x="4704" y="3970"/>
                    <a:pt x="4770" y="3903"/>
                    <a:pt x="4804" y="3836"/>
                  </a:cubicBezTo>
                  <a:cubicBezTo>
                    <a:pt x="6005" y="2302"/>
                    <a:pt x="6038" y="601"/>
                    <a:pt x="6005" y="67"/>
                  </a:cubicBezTo>
                  <a:lnTo>
                    <a:pt x="6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2855542" y="2165960"/>
              <a:ext cx="143747" cy="62259"/>
            </a:xfrm>
            <a:custGeom>
              <a:avLst/>
              <a:gdLst/>
              <a:ahLst/>
              <a:cxnLst/>
              <a:rect l="l" t="t" r="r" b="b"/>
              <a:pathLst>
                <a:path w="3237" h="1402" extrusionOk="0">
                  <a:moveTo>
                    <a:pt x="2536" y="0"/>
                  </a:moveTo>
                  <a:cubicBezTo>
                    <a:pt x="1435" y="0"/>
                    <a:pt x="501" y="567"/>
                    <a:pt x="1" y="1401"/>
                  </a:cubicBezTo>
                  <a:cubicBezTo>
                    <a:pt x="101" y="1401"/>
                    <a:pt x="201" y="1368"/>
                    <a:pt x="301" y="1368"/>
                  </a:cubicBezTo>
                  <a:cubicBezTo>
                    <a:pt x="768" y="667"/>
                    <a:pt x="1602" y="234"/>
                    <a:pt x="2536" y="234"/>
                  </a:cubicBezTo>
                  <a:cubicBezTo>
                    <a:pt x="2703" y="234"/>
                    <a:pt x="2836" y="234"/>
                    <a:pt x="2970" y="267"/>
                  </a:cubicBezTo>
                  <a:cubicBezTo>
                    <a:pt x="3070" y="200"/>
                    <a:pt x="3136" y="134"/>
                    <a:pt x="3236" y="67"/>
                  </a:cubicBezTo>
                  <a:cubicBezTo>
                    <a:pt x="3003" y="33"/>
                    <a:pt x="2769" y="0"/>
                    <a:pt x="2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2822946" y="2023722"/>
              <a:ext cx="91924" cy="158579"/>
            </a:xfrm>
            <a:custGeom>
              <a:avLst/>
              <a:gdLst/>
              <a:ahLst/>
              <a:cxnLst/>
              <a:rect l="l" t="t" r="r" b="b"/>
              <a:pathLst>
                <a:path w="2070" h="3571" extrusionOk="0">
                  <a:moveTo>
                    <a:pt x="1869" y="1"/>
                  </a:moveTo>
                  <a:cubicBezTo>
                    <a:pt x="1802" y="68"/>
                    <a:pt x="1736" y="134"/>
                    <a:pt x="1669" y="201"/>
                  </a:cubicBezTo>
                  <a:cubicBezTo>
                    <a:pt x="1769" y="468"/>
                    <a:pt x="1836" y="735"/>
                    <a:pt x="1836" y="1035"/>
                  </a:cubicBezTo>
                  <a:cubicBezTo>
                    <a:pt x="1836" y="2102"/>
                    <a:pt x="1102" y="3003"/>
                    <a:pt x="34" y="3303"/>
                  </a:cubicBezTo>
                  <a:cubicBezTo>
                    <a:pt x="34" y="3403"/>
                    <a:pt x="1" y="3503"/>
                    <a:pt x="1" y="3570"/>
                  </a:cubicBezTo>
                  <a:cubicBezTo>
                    <a:pt x="1202" y="3270"/>
                    <a:pt x="2069" y="2236"/>
                    <a:pt x="2069" y="1035"/>
                  </a:cubicBezTo>
                  <a:cubicBezTo>
                    <a:pt x="2069" y="668"/>
                    <a:pt x="2002" y="334"/>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2926640" y="1989661"/>
              <a:ext cx="91924" cy="168926"/>
            </a:xfrm>
            <a:custGeom>
              <a:avLst/>
              <a:gdLst/>
              <a:ahLst/>
              <a:cxnLst/>
              <a:rect l="l" t="t" r="r" b="b"/>
              <a:pathLst>
                <a:path w="2070" h="3804" extrusionOk="0">
                  <a:moveTo>
                    <a:pt x="668" y="1"/>
                  </a:moveTo>
                  <a:cubicBezTo>
                    <a:pt x="535" y="67"/>
                    <a:pt x="368" y="167"/>
                    <a:pt x="234" y="234"/>
                  </a:cubicBezTo>
                  <a:cubicBezTo>
                    <a:pt x="68" y="568"/>
                    <a:pt x="1" y="935"/>
                    <a:pt x="1" y="1335"/>
                  </a:cubicBezTo>
                  <a:cubicBezTo>
                    <a:pt x="1" y="2469"/>
                    <a:pt x="768" y="3436"/>
                    <a:pt x="1902" y="3803"/>
                  </a:cubicBezTo>
                  <a:cubicBezTo>
                    <a:pt x="1936" y="3737"/>
                    <a:pt x="2002" y="3703"/>
                    <a:pt x="2069" y="3637"/>
                  </a:cubicBezTo>
                  <a:cubicBezTo>
                    <a:pt x="1002" y="3303"/>
                    <a:pt x="234" y="2402"/>
                    <a:pt x="234" y="1335"/>
                  </a:cubicBezTo>
                  <a:cubicBezTo>
                    <a:pt x="234" y="835"/>
                    <a:pt x="401" y="401"/>
                    <a:pt x="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2990366" y="1963017"/>
              <a:ext cx="80022" cy="179273"/>
            </a:xfrm>
            <a:custGeom>
              <a:avLst/>
              <a:gdLst/>
              <a:ahLst/>
              <a:cxnLst/>
              <a:rect l="l" t="t" r="r" b="b"/>
              <a:pathLst>
                <a:path w="1802" h="4037" extrusionOk="0">
                  <a:moveTo>
                    <a:pt x="1802" y="0"/>
                  </a:moveTo>
                  <a:cubicBezTo>
                    <a:pt x="1635" y="0"/>
                    <a:pt x="1435" y="0"/>
                    <a:pt x="1201" y="34"/>
                  </a:cubicBezTo>
                  <a:cubicBezTo>
                    <a:pt x="467" y="501"/>
                    <a:pt x="0" y="1301"/>
                    <a:pt x="0" y="2168"/>
                  </a:cubicBezTo>
                  <a:cubicBezTo>
                    <a:pt x="0" y="2902"/>
                    <a:pt x="301" y="3536"/>
                    <a:pt x="801" y="4036"/>
                  </a:cubicBezTo>
                  <a:cubicBezTo>
                    <a:pt x="868" y="3970"/>
                    <a:pt x="934" y="3903"/>
                    <a:pt x="968" y="3836"/>
                  </a:cubicBezTo>
                  <a:cubicBezTo>
                    <a:pt x="501" y="3403"/>
                    <a:pt x="234" y="2836"/>
                    <a:pt x="234" y="2168"/>
                  </a:cubicBezTo>
                  <a:cubicBezTo>
                    <a:pt x="234" y="1201"/>
                    <a:pt x="868" y="367"/>
                    <a:pt x="18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2820015" y="1963017"/>
              <a:ext cx="266667" cy="266667"/>
            </a:xfrm>
            <a:custGeom>
              <a:avLst/>
              <a:gdLst/>
              <a:ahLst/>
              <a:cxnLst/>
              <a:rect l="l" t="t" r="r" b="b"/>
              <a:pathLst>
                <a:path w="6005" h="6005" extrusionOk="0">
                  <a:moveTo>
                    <a:pt x="5904" y="0"/>
                  </a:moveTo>
                  <a:lnTo>
                    <a:pt x="0" y="5904"/>
                  </a:lnTo>
                  <a:cubicBezTo>
                    <a:pt x="0" y="5938"/>
                    <a:pt x="0" y="5971"/>
                    <a:pt x="0" y="6004"/>
                  </a:cubicBezTo>
                  <a:lnTo>
                    <a:pt x="67" y="6004"/>
                  </a:lnTo>
                  <a:lnTo>
                    <a:pt x="6005" y="67"/>
                  </a:lnTo>
                  <a:lnTo>
                    <a:pt x="6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2722227" y="3793612"/>
              <a:ext cx="82998" cy="81488"/>
            </a:xfrm>
            <a:custGeom>
              <a:avLst/>
              <a:gdLst/>
              <a:ahLst/>
              <a:cxnLst/>
              <a:rect l="l" t="t" r="r" b="b"/>
              <a:pathLst>
                <a:path w="1869" h="1835" fill="none" extrusionOk="0">
                  <a:moveTo>
                    <a:pt x="34" y="834"/>
                  </a:moveTo>
                  <a:cubicBezTo>
                    <a:pt x="101" y="367"/>
                    <a:pt x="501" y="0"/>
                    <a:pt x="1001" y="34"/>
                  </a:cubicBezTo>
                  <a:cubicBezTo>
                    <a:pt x="1502" y="67"/>
                    <a:pt x="1869" y="501"/>
                    <a:pt x="1802" y="1001"/>
                  </a:cubicBezTo>
                  <a:cubicBezTo>
                    <a:pt x="1769" y="1468"/>
                    <a:pt x="1335" y="1835"/>
                    <a:pt x="868" y="1802"/>
                  </a:cubicBezTo>
                  <a:cubicBezTo>
                    <a:pt x="368" y="1768"/>
                    <a:pt x="1" y="1335"/>
                    <a:pt x="34" y="8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2859983" y="4163573"/>
              <a:ext cx="81532" cy="79001"/>
            </a:xfrm>
            <a:custGeom>
              <a:avLst/>
              <a:gdLst/>
              <a:ahLst/>
              <a:cxnLst/>
              <a:rect l="l" t="t" r="r" b="b"/>
              <a:pathLst>
                <a:path w="1836" h="1779" extrusionOk="0">
                  <a:moveTo>
                    <a:pt x="884" y="1"/>
                  </a:moveTo>
                  <a:cubicBezTo>
                    <a:pt x="435" y="1"/>
                    <a:pt x="65" y="348"/>
                    <a:pt x="34" y="809"/>
                  </a:cubicBezTo>
                  <a:cubicBezTo>
                    <a:pt x="1" y="1310"/>
                    <a:pt x="368" y="1710"/>
                    <a:pt x="835" y="1777"/>
                  </a:cubicBezTo>
                  <a:cubicBezTo>
                    <a:pt x="856" y="1778"/>
                    <a:pt x="877" y="1779"/>
                    <a:pt x="898" y="1779"/>
                  </a:cubicBezTo>
                  <a:cubicBezTo>
                    <a:pt x="1371" y="1779"/>
                    <a:pt x="1770" y="1422"/>
                    <a:pt x="1802" y="943"/>
                  </a:cubicBezTo>
                  <a:cubicBezTo>
                    <a:pt x="1836" y="476"/>
                    <a:pt x="1469" y="42"/>
                    <a:pt x="1002" y="9"/>
                  </a:cubicBezTo>
                  <a:cubicBezTo>
                    <a:pt x="962" y="3"/>
                    <a:pt x="923"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2757798" y="4249857"/>
              <a:ext cx="88904" cy="88904"/>
            </a:xfrm>
            <a:custGeom>
              <a:avLst/>
              <a:gdLst/>
              <a:ahLst/>
              <a:cxnLst/>
              <a:rect l="l" t="t" r="r" b="b"/>
              <a:pathLst>
                <a:path w="2002" h="2002" fill="none" extrusionOk="0">
                  <a:moveTo>
                    <a:pt x="1568" y="334"/>
                  </a:moveTo>
                  <a:cubicBezTo>
                    <a:pt x="1935" y="634"/>
                    <a:pt x="2002" y="1201"/>
                    <a:pt x="1701" y="1568"/>
                  </a:cubicBezTo>
                  <a:cubicBezTo>
                    <a:pt x="1368" y="1968"/>
                    <a:pt x="801" y="2002"/>
                    <a:pt x="434" y="1702"/>
                  </a:cubicBezTo>
                  <a:cubicBezTo>
                    <a:pt x="67" y="1401"/>
                    <a:pt x="0" y="834"/>
                    <a:pt x="300" y="434"/>
                  </a:cubicBezTo>
                  <a:cubicBezTo>
                    <a:pt x="634" y="67"/>
                    <a:pt x="1168" y="0"/>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2846660" y="4027641"/>
              <a:ext cx="88948" cy="88948"/>
            </a:xfrm>
            <a:custGeom>
              <a:avLst/>
              <a:gdLst/>
              <a:ahLst/>
              <a:cxnLst/>
              <a:rect l="l" t="t" r="r" b="b"/>
              <a:pathLst>
                <a:path w="2003" h="2003" fill="none" extrusionOk="0">
                  <a:moveTo>
                    <a:pt x="1568" y="334"/>
                  </a:moveTo>
                  <a:cubicBezTo>
                    <a:pt x="1935" y="635"/>
                    <a:pt x="2002" y="1202"/>
                    <a:pt x="1702" y="1569"/>
                  </a:cubicBezTo>
                  <a:cubicBezTo>
                    <a:pt x="1368" y="1935"/>
                    <a:pt x="835" y="2002"/>
                    <a:pt x="434" y="1702"/>
                  </a:cubicBezTo>
                  <a:cubicBezTo>
                    <a:pt x="67" y="1402"/>
                    <a:pt x="1" y="835"/>
                    <a:pt x="301" y="434"/>
                  </a:cubicBezTo>
                  <a:cubicBezTo>
                    <a:pt x="634" y="67"/>
                    <a:pt x="1202" y="1"/>
                    <a:pt x="1568" y="334"/>
                  </a:cubicBezTo>
                  <a:close/>
                </a:path>
              </a:pathLst>
            </a:custGeom>
            <a:noFill/>
            <a:ln w="50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2818505" y="4355059"/>
              <a:ext cx="88948" cy="79223"/>
            </a:xfrm>
            <a:custGeom>
              <a:avLst/>
              <a:gdLst/>
              <a:ahLst/>
              <a:cxnLst/>
              <a:rect l="l" t="t" r="r" b="b"/>
              <a:pathLst>
                <a:path w="2003" h="1784" extrusionOk="0">
                  <a:moveTo>
                    <a:pt x="980" y="0"/>
                  </a:moveTo>
                  <a:cubicBezTo>
                    <a:pt x="721" y="0"/>
                    <a:pt x="469" y="109"/>
                    <a:pt x="301" y="333"/>
                  </a:cubicBezTo>
                  <a:cubicBezTo>
                    <a:pt x="1" y="700"/>
                    <a:pt x="34" y="1267"/>
                    <a:pt x="435" y="1567"/>
                  </a:cubicBezTo>
                  <a:cubicBezTo>
                    <a:pt x="596" y="1715"/>
                    <a:pt x="797" y="1784"/>
                    <a:pt x="997" y="1784"/>
                  </a:cubicBezTo>
                  <a:cubicBezTo>
                    <a:pt x="1250" y="1784"/>
                    <a:pt x="1501" y="1673"/>
                    <a:pt x="1669" y="1467"/>
                  </a:cubicBezTo>
                  <a:cubicBezTo>
                    <a:pt x="2002" y="1067"/>
                    <a:pt x="1936" y="500"/>
                    <a:pt x="1569" y="200"/>
                  </a:cubicBezTo>
                  <a:cubicBezTo>
                    <a:pt x="1392" y="68"/>
                    <a:pt x="1184" y="0"/>
                    <a:pt x="9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2700023" y="3998909"/>
              <a:ext cx="88904" cy="79134"/>
            </a:xfrm>
            <a:custGeom>
              <a:avLst/>
              <a:gdLst/>
              <a:ahLst/>
              <a:cxnLst/>
              <a:rect l="l" t="t" r="r" b="b"/>
              <a:pathLst>
                <a:path w="2002" h="1782" extrusionOk="0">
                  <a:moveTo>
                    <a:pt x="985" y="0"/>
                  </a:moveTo>
                  <a:cubicBezTo>
                    <a:pt x="727" y="0"/>
                    <a:pt x="471" y="120"/>
                    <a:pt x="301" y="348"/>
                  </a:cubicBezTo>
                  <a:cubicBezTo>
                    <a:pt x="0" y="714"/>
                    <a:pt x="34" y="1282"/>
                    <a:pt x="434" y="1582"/>
                  </a:cubicBezTo>
                  <a:cubicBezTo>
                    <a:pt x="596" y="1714"/>
                    <a:pt x="796" y="1781"/>
                    <a:pt x="995" y="1781"/>
                  </a:cubicBezTo>
                  <a:cubicBezTo>
                    <a:pt x="1249" y="1781"/>
                    <a:pt x="1500" y="1672"/>
                    <a:pt x="1668" y="1448"/>
                  </a:cubicBezTo>
                  <a:cubicBezTo>
                    <a:pt x="2002" y="1081"/>
                    <a:pt x="1935" y="514"/>
                    <a:pt x="1535" y="214"/>
                  </a:cubicBezTo>
                  <a:cubicBezTo>
                    <a:pt x="1376" y="70"/>
                    <a:pt x="1180" y="0"/>
                    <a:pt x="9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2862958" y="3850676"/>
              <a:ext cx="88948" cy="78779"/>
            </a:xfrm>
            <a:custGeom>
              <a:avLst/>
              <a:gdLst/>
              <a:ahLst/>
              <a:cxnLst/>
              <a:rect l="l" t="t" r="r" b="b"/>
              <a:pathLst>
                <a:path w="2003" h="1774" extrusionOk="0">
                  <a:moveTo>
                    <a:pt x="979" y="0"/>
                  </a:moveTo>
                  <a:cubicBezTo>
                    <a:pt x="720" y="0"/>
                    <a:pt x="469" y="111"/>
                    <a:pt x="301" y="316"/>
                  </a:cubicBezTo>
                  <a:cubicBezTo>
                    <a:pt x="1" y="717"/>
                    <a:pt x="34" y="1284"/>
                    <a:pt x="434" y="1584"/>
                  </a:cubicBezTo>
                  <a:cubicBezTo>
                    <a:pt x="590" y="1712"/>
                    <a:pt x="783" y="1773"/>
                    <a:pt x="975" y="1773"/>
                  </a:cubicBezTo>
                  <a:cubicBezTo>
                    <a:pt x="1236" y="1773"/>
                    <a:pt x="1496" y="1661"/>
                    <a:pt x="1668" y="1451"/>
                  </a:cubicBezTo>
                  <a:cubicBezTo>
                    <a:pt x="2002" y="1084"/>
                    <a:pt x="1935" y="517"/>
                    <a:pt x="1568" y="216"/>
                  </a:cubicBezTo>
                  <a:cubicBezTo>
                    <a:pt x="1392" y="69"/>
                    <a:pt x="118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3345227" y="3374059"/>
              <a:ext cx="78557" cy="80022"/>
            </a:xfrm>
            <a:custGeom>
              <a:avLst/>
              <a:gdLst/>
              <a:ahLst/>
              <a:cxnLst/>
              <a:rect l="l" t="t" r="r" b="b"/>
              <a:pathLst>
                <a:path w="1769" h="1802" fill="none" extrusionOk="0">
                  <a:moveTo>
                    <a:pt x="1768" y="901"/>
                  </a:moveTo>
                  <a:cubicBezTo>
                    <a:pt x="1768" y="1401"/>
                    <a:pt x="1368" y="1801"/>
                    <a:pt x="868" y="1801"/>
                  </a:cubicBezTo>
                  <a:cubicBezTo>
                    <a:pt x="401" y="1801"/>
                    <a:pt x="0" y="1401"/>
                    <a:pt x="0" y="901"/>
                  </a:cubicBezTo>
                  <a:cubicBezTo>
                    <a:pt x="0" y="400"/>
                    <a:pt x="401" y="0"/>
                    <a:pt x="868" y="0"/>
                  </a:cubicBezTo>
                  <a:cubicBezTo>
                    <a:pt x="1368" y="0"/>
                    <a:pt x="1768" y="400"/>
                    <a:pt x="1768"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3143745" y="3464384"/>
              <a:ext cx="80067" cy="80067"/>
            </a:xfrm>
            <a:custGeom>
              <a:avLst/>
              <a:gdLst/>
              <a:ahLst/>
              <a:cxnLst/>
              <a:rect l="l" t="t" r="r" b="b"/>
              <a:pathLst>
                <a:path w="1803" h="1803" extrusionOk="0">
                  <a:moveTo>
                    <a:pt x="902" y="1"/>
                  </a:moveTo>
                  <a:cubicBezTo>
                    <a:pt x="401" y="1"/>
                    <a:pt x="1" y="401"/>
                    <a:pt x="1" y="901"/>
                  </a:cubicBezTo>
                  <a:cubicBezTo>
                    <a:pt x="1" y="1402"/>
                    <a:pt x="401" y="1802"/>
                    <a:pt x="902" y="1802"/>
                  </a:cubicBezTo>
                  <a:cubicBezTo>
                    <a:pt x="1402" y="1802"/>
                    <a:pt x="1802" y="1402"/>
                    <a:pt x="1802" y="901"/>
                  </a:cubicBezTo>
                  <a:cubicBezTo>
                    <a:pt x="1802" y="401"/>
                    <a:pt x="1402"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3514112" y="3097044"/>
              <a:ext cx="151119" cy="151119"/>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3416325" y="2523740"/>
              <a:ext cx="124474" cy="125984"/>
            </a:xfrm>
            <a:custGeom>
              <a:avLst/>
              <a:gdLst/>
              <a:ahLst/>
              <a:cxnLst/>
              <a:rect l="l" t="t" r="r" b="b"/>
              <a:pathLst>
                <a:path w="2803" h="2837" extrusionOk="0">
                  <a:moveTo>
                    <a:pt x="1402" y="1"/>
                  </a:moveTo>
                  <a:cubicBezTo>
                    <a:pt x="634" y="1"/>
                    <a:pt x="1" y="635"/>
                    <a:pt x="1" y="1402"/>
                  </a:cubicBezTo>
                  <a:cubicBezTo>
                    <a:pt x="1" y="2203"/>
                    <a:pt x="634" y="2836"/>
                    <a:pt x="1402" y="2836"/>
                  </a:cubicBezTo>
                  <a:cubicBezTo>
                    <a:pt x="2169" y="2836"/>
                    <a:pt x="2803" y="2203"/>
                    <a:pt x="2803" y="1402"/>
                  </a:cubicBezTo>
                  <a:cubicBezTo>
                    <a:pt x="2803" y="635"/>
                    <a:pt x="2169" y="1"/>
                    <a:pt x="1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rot="899912" flipH="1">
              <a:off x="3201727" y="1398727"/>
              <a:ext cx="78558" cy="78558"/>
            </a:xfrm>
            <a:custGeom>
              <a:avLst/>
              <a:gdLst/>
              <a:ahLst/>
              <a:cxnLst/>
              <a:rect l="l" t="t" r="r" b="b"/>
              <a:pathLst>
                <a:path w="1769" h="1769" extrusionOk="0">
                  <a:moveTo>
                    <a:pt x="901" y="0"/>
                  </a:moveTo>
                  <a:cubicBezTo>
                    <a:pt x="401" y="0"/>
                    <a:pt x="0" y="400"/>
                    <a:pt x="0" y="901"/>
                  </a:cubicBezTo>
                  <a:cubicBezTo>
                    <a:pt x="0" y="1368"/>
                    <a:pt x="401" y="1768"/>
                    <a:pt x="901" y="1768"/>
                  </a:cubicBezTo>
                  <a:cubicBezTo>
                    <a:pt x="1368" y="1768"/>
                    <a:pt x="1768" y="1368"/>
                    <a:pt x="1768" y="901"/>
                  </a:cubicBezTo>
                  <a:cubicBezTo>
                    <a:pt x="1768" y="400"/>
                    <a:pt x="1368" y="0"/>
                    <a:pt x="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rot="899912" flipH="1">
              <a:off x="3010896" y="1573007"/>
              <a:ext cx="78558" cy="78558"/>
            </a:xfrm>
            <a:custGeom>
              <a:avLst/>
              <a:gdLst/>
              <a:ahLst/>
              <a:cxnLst/>
              <a:rect l="l" t="t" r="r" b="b"/>
              <a:pathLst>
                <a:path w="1769" h="1769" extrusionOk="0">
                  <a:moveTo>
                    <a:pt x="902" y="1"/>
                  </a:moveTo>
                  <a:cubicBezTo>
                    <a:pt x="401" y="1"/>
                    <a:pt x="1" y="401"/>
                    <a:pt x="1" y="901"/>
                  </a:cubicBezTo>
                  <a:cubicBezTo>
                    <a:pt x="1" y="1368"/>
                    <a:pt x="401" y="1769"/>
                    <a:pt x="902" y="1769"/>
                  </a:cubicBezTo>
                  <a:cubicBezTo>
                    <a:pt x="1402" y="1769"/>
                    <a:pt x="1769" y="1368"/>
                    <a:pt x="1769" y="901"/>
                  </a:cubicBezTo>
                  <a:cubicBezTo>
                    <a:pt x="1769" y="401"/>
                    <a:pt x="1369"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rot="1649297">
              <a:off x="2869013" y="1023364"/>
              <a:ext cx="157073" cy="157073"/>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rot="1649297">
              <a:off x="2627044" y="776484"/>
              <a:ext cx="77093" cy="78559"/>
            </a:xfrm>
            <a:custGeom>
              <a:avLst/>
              <a:gdLst/>
              <a:ahLst/>
              <a:cxnLst/>
              <a:rect l="l" t="t" r="r" b="b"/>
              <a:pathLst>
                <a:path w="1736" h="1769" fill="none" extrusionOk="0">
                  <a:moveTo>
                    <a:pt x="1735" y="901"/>
                  </a:moveTo>
                  <a:cubicBezTo>
                    <a:pt x="1735" y="1368"/>
                    <a:pt x="1335" y="1768"/>
                    <a:pt x="868" y="1768"/>
                  </a:cubicBezTo>
                  <a:cubicBezTo>
                    <a:pt x="368" y="1768"/>
                    <a:pt x="1" y="1368"/>
                    <a:pt x="1" y="901"/>
                  </a:cubicBezTo>
                  <a:cubicBezTo>
                    <a:pt x="1" y="401"/>
                    <a:pt x="368" y="0"/>
                    <a:pt x="868" y="0"/>
                  </a:cubicBezTo>
                  <a:cubicBezTo>
                    <a:pt x="1335" y="34"/>
                    <a:pt x="1735" y="401"/>
                    <a:pt x="1735" y="901"/>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3067368" y="543751"/>
              <a:ext cx="91934" cy="91025"/>
            </a:xfrm>
            <a:custGeom>
              <a:avLst/>
              <a:gdLst/>
              <a:ahLst/>
              <a:cxnLst/>
              <a:rect l="l" t="t" r="r" b="b"/>
              <a:pathLst>
                <a:path w="3337" h="3304" extrusionOk="0">
                  <a:moveTo>
                    <a:pt x="1669" y="1"/>
                  </a:moveTo>
                  <a:cubicBezTo>
                    <a:pt x="768" y="1"/>
                    <a:pt x="1" y="735"/>
                    <a:pt x="1" y="1635"/>
                  </a:cubicBezTo>
                  <a:cubicBezTo>
                    <a:pt x="1" y="2536"/>
                    <a:pt x="768" y="3303"/>
                    <a:pt x="1669" y="3303"/>
                  </a:cubicBezTo>
                  <a:cubicBezTo>
                    <a:pt x="2603" y="3303"/>
                    <a:pt x="3336" y="2569"/>
                    <a:pt x="3336" y="1635"/>
                  </a:cubicBezTo>
                  <a:cubicBezTo>
                    <a:pt x="3336" y="735"/>
                    <a:pt x="2603" y="1"/>
                    <a:pt x="1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1138659" y="1212709"/>
              <a:ext cx="157069" cy="157069"/>
            </a:xfrm>
            <a:custGeom>
              <a:avLst/>
              <a:gdLst/>
              <a:ahLst/>
              <a:cxnLst/>
              <a:rect l="l" t="t" r="r" b="b"/>
              <a:pathLst>
                <a:path w="3537" h="3537" fill="none" extrusionOk="0">
                  <a:moveTo>
                    <a:pt x="3536" y="1769"/>
                  </a:moveTo>
                  <a:cubicBezTo>
                    <a:pt x="3536" y="2736"/>
                    <a:pt x="2769" y="3537"/>
                    <a:pt x="1768" y="3537"/>
                  </a:cubicBezTo>
                  <a:cubicBezTo>
                    <a:pt x="801" y="3537"/>
                    <a:pt x="0" y="2736"/>
                    <a:pt x="0" y="1769"/>
                  </a:cubicBezTo>
                  <a:cubicBezTo>
                    <a:pt x="0" y="768"/>
                    <a:pt x="801" y="1"/>
                    <a:pt x="1768" y="1"/>
                  </a:cubicBezTo>
                  <a:cubicBezTo>
                    <a:pt x="2769" y="1"/>
                    <a:pt x="3536" y="768"/>
                    <a:pt x="3536" y="1769"/>
                  </a:cubicBezTo>
                  <a:close/>
                </a:path>
              </a:pathLst>
            </a:custGeom>
            <a:noFill/>
            <a:ln w="75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6581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Pre</a:t>
            </a:r>
            <a:r>
              <a:rPr lang="en" dirty="0">
                <a:solidFill>
                  <a:schemeClr val="dk2"/>
                </a:solidFill>
              </a:rPr>
              <a:t> </a:t>
            </a:r>
            <a:r>
              <a:rPr lang="en" dirty="0"/>
              <a:t>Processing</a:t>
            </a:r>
            <a:endParaRPr dirty="0">
              <a:solidFill>
                <a:schemeClr val="dk2"/>
              </a:solidFill>
            </a:endParaRPr>
          </a:p>
        </p:txBody>
      </p:sp>
      <p:sp>
        <p:nvSpPr>
          <p:cNvPr id="1473" name="Google Shape;1473;p3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solidFill>
                  <a:schemeClr val="accent4"/>
                </a:solidFill>
              </a:rPr>
              <a:t>1. Data Collection: </a:t>
            </a:r>
          </a:p>
          <a:p>
            <a:pPr marL="0" lvl="0" indent="0" algn="just" rtl="0">
              <a:spcBef>
                <a:spcPts val="0"/>
              </a:spcBef>
              <a:spcAft>
                <a:spcPts val="0"/>
              </a:spcAft>
              <a:buNone/>
            </a:pPr>
            <a:endParaRPr lang="en-US" sz="1800" dirty="0">
              <a:solidFill>
                <a:schemeClr val="accent4"/>
              </a:solidFill>
            </a:endParaRP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We were provided with 2 </a:t>
            </a:r>
            <a:r>
              <a:rPr lang="en-US" sz="1800" dirty="0" err="1">
                <a:solidFill>
                  <a:schemeClr val="accent4"/>
                </a:solidFill>
              </a:rPr>
              <a:t>fasta</a:t>
            </a:r>
            <a:r>
              <a:rPr lang="en-US" sz="1800" dirty="0">
                <a:solidFill>
                  <a:schemeClr val="accent4"/>
                </a:solidFill>
              </a:rPr>
              <a:t> files, namely </a:t>
            </a:r>
            <a:r>
              <a:rPr lang="en-US" sz="1800" dirty="0" err="1">
                <a:solidFill>
                  <a:schemeClr val="accent4"/>
                </a:solidFill>
              </a:rPr>
              <a:t>moonlight.fasta</a:t>
            </a:r>
            <a:r>
              <a:rPr lang="en-US" sz="1800" dirty="0">
                <a:solidFill>
                  <a:schemeClr val="accent4"/>
                </a:solidFill>
              </a:rPr>
              <a:t> (positive data) and </a:t>
            </a:r>
            <a:r>
              <a:rPr lang="en-US" sz="1800" dirty="0" err="1">
                <a:solidFill>
                  <a:schemeClr val="accent4"/>
                </a:solidFill>
              </a:rPr>
              <a:t>nonMP.fasta</a:t>
            </a:r>
            <a:r>
              <a:rPr lang="en-US" sz="1800" dirty="0">
                <a:solidFill>
                  <a:schemeClr val="accent4"/>
                </a:solidFill>
              </a:rPr>
              <a:t> (negative data). </a:t>
            </a:r>
          </a:p>
          <a:p>
            <a:pPr marL="285750" lvl="0" indent="-285750" algn="just" rtl="0">
              <a:spcBef>
                <a:spcPts val="0"/>
              </a:spcBef>
              <a:spcAft>
                <a:spcPts val="0"/>
              </a:spcAft>
              <a:buFont typeface="Arial" panose="020B0604020202020204" pitchFamily="34" charset="0"/>
              <a:buChar char="•"/>
            </a:pPr>
            <a:endParaRPr lang="en-US" sz="1800" dirty="0">
              <a:solidFill>
                <a:schemeClr val="accent4"/>
              </a:solidFill>
            </a:endParaRPr>
          </a:p>
          <a:p>
            <a:pPr marL="285750" lvl="0" indent="-285750" algn="just" rtl="0">
              <a:spcBef>
                <a:spcPts val="0"/>
              </a:spcBef>
              <a:spcAft>
                <a:spcPts val="0"/>
              </a:spcAft>
              <a:buFont typeface="Arial" panose="020B0604020202020204" pitchFamily="34" charset="0"/>
              <a:buChar char="•"/>
            </a:pPr>
            <a:r>
              <a:rPr lang="en-US" sz="1800" dirty="0">
                <a:solidFill>
                  <a:schemeClr val="accent4"/>
                </a:solidFill>
              </a:rPr>
              <a:t>FASTA is a widely used text-based format for representing biological sequences, such as nucleotide sequences (DNA or RNA) or protein sequences. The name "FASTA" stands for "Fast-All," indicating its efficiency in handling large-scale sequence data.</a:t>
            </a:r>
          </a:p>
          <a:p>
            <a:pPr marL="0" lvl="0" indent="0" algn="just" rtl="0">
              <a:spcBef>
                <a:spcPts val="0"/>
              </a:spcBef>
              <a:spcAft>
                <a:spcPts val="0"/>
              </a:spcAft>
              <a:buNone/>
            </a:pPr>
            <a:endParaRPr lang="en-US" sz="1800" dirty="0">
              <a:solidFill>
                <a:schemeClr val="accent4"/>
              </a:solidFill>
            </a:endParaRPr>
          </a:p>
        </p:txBody>
      </p:sp>
    </p:spTree>
    <p:extLst>
      <p:ext uri="{BB962C8B-B14F-4D97-AF65-F5344CB8AC3E}">
        <p14:creationId xmlns:p14="http://schemas.microsoft.com/office/powerpoint/2010/main" val="1105286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iotechnology Lesson by Slidesgo">
  <a:themeElements>
    <a:clrScheme name="Simple Light">
      <a:dk1>
        <a:srgbClr val="D63031"/>
      </a:dk1>
      <a:lt1>
        <a:srgbClr val="E4898A"/>
      </a:lt1>
      <a:dk2>
        <a:srgbClr val="000000"/>
      </a:dk2>
      <a:lt2>
        <a:srgbClr val="FECA57"/>
      </a:lt2>
      <a:accent1>
        <a:srgbClr val="FFFFFF"/>
      </a:accent1>
      <a:accent2>
        <a:srgbClr val="FF9F43"/>
      </a:accent2>
      <a:accent3>
        <a:srgbClr val="00B894"/>
      </a:accent3>
      <a:accent4>
        <a:srgbClr val="304053"/>
      </a:accent4>
      <a:accent5>
        <a:srgbClr val="55EFC4"/>
      </a:accent5>
      <a:accent6>
        <a:srgbClr val="A5C6F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840</Words>
  <Application>Microsoft Office PowerPoint</Application>
  <PresentationFormat>On-screen Show (16:9)</PresentationFormat>
  <Paragraphs>101</Paragraphs>
  <Slides>22</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Raleway</vt:lpstr>
      <vt:lpstr>Anaheim</vt:lpstr>
      <vt:lpstr>Arial</vt:lpstr>
      <vt:lpstr>Calibri</vt:lpstr>
      <vt:lpstr>Open Sans</vt:lpstr>
      <vt:lpstr>Lato</vt:lpstr>
      <vt:lpstr>Poppins ExtraBold</vt:lpstr>
      <vt:lpstr>Raleway Medium</vt:lpstr>
      <vt:lpstr>Times New Roman</vt:lpstr>
      <vt:lpstr>Roboto Condensed Light</vt:lpstr>
      <vt:lpstr>Biotechnology Lesson by Slidesgo</vt:lpstr>
      <vt:lpstr>Moonlight Proteins</vt:lpstr>
      <vt:lpstr>Problem Statement</vt:lpstr>
      <vt:lpstr>Table of contents</vt:lpstr>
      <vt:lpstr>Overview</vt:lpstr>
      <vt:lpstr>What are Moonlight Proteins?</vt:lpstr>
      <vt:lpstr>Why study moonlight proteins?</vt:lpstr>
      <vt:lpstr>Our WorkFlow</vt:lpstr>
      <vt:lpstr>Preprocessing</vt:lpstr>
      <vt:lpstr>Pre Processing</vt:lpstr>
      <vt:lpstr>Pre Processing</vt:lpstr>
      <vt:lpstr>Plot</vt:lpstr>
      <vt:lpstr>Plot Understanding</vt:lpstr>
      <vt:lpstr>Models Used</vt:lpstr>
      <vt:lpstr>Models Used [Deep Learning]</vt:lpstr>
      <vt:lpstr>Models Used [Deep Learning]</vt:lpstr>
      <vt:lpstr>Models Used [Traditional ML]</vt:lpstr>
      <vt:lpstr>Benchmarks[Traditional ML]</vt:lpstr>
      <vt:lpstr>Benchmarks[Traditional ML]</vt:lpstr>
      <vt:lpstr>Benchmarks[Traditional ML]</vt:lpstr>
      <vt:lpstr>Future Scope</vt:lpstr>
      <vt:lpstr>Models Used [Traditional ML]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Moonlight Proteins</dc:title>
  <cp:lastModifiedBy>Anik Roy</cp:lastModifiedBy>
  <cp:revision>7</cp:revision>
  <dcterms:modified xsi:type="dcterms:W3CDTF">2024-01-21T12:22:02Z</dcterms:modified>
</cp:coreProperties>
</file>