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2c7269f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2c7269f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2c7269f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2c7269f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2c7269f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2c7269f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2c7269f5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2c7269f5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ChatGPT Wrapper  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Pitch Deck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Businesses drown in data, but starve for insights.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70% of enterprise data goes unused.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Manual analysis is time-consuming and costly.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Lack of real-time insights limits agile decision-making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/>
              <a:t>Slide 3: Our Solution</a:t>
            </a:r>
            <a:endParaRPr b="1"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Meet InsightAI – Your AI-powered Insight Engine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Automatically analyzes complex datasets.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Generates clear, actionable insights in seconds.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Empowers teams to make data-driven decisions faster.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Connect</a:t>
            </a:r>
            <a:r>
              <a:rPr lang="en" sz="1100">
                <a:solidFill>
                  <a:schemeClr val="dk1"/>
                </a:solidFill>
              </a:rPr>
              <a:t>: Plug into your existing data sources (CRM, ERP, databases).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2️⃣ </a:t>
            </a:r>
            <a:r>
              <a:rPr b="1" lang="en" sz="1100">
                <a:solidFill>
                  <a:schemeClr val="dk1"/>
                </a:solidFill>
              </a:rPr>
              <a:t>Analyze</a:t>
            </a:r>
            <a:r>
              <a:rPr lang="en" sz="1100">
                <a:solidFill>
                  <a:schemeClr val="dk1"/>
                </a:solidFill>
              </a:rPr>
              <a:t>: InsightAI’s NLP and ML models scan data for trends &amp; anomalies.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3️⃣ </a:t>
            </a:r>
            <a:r>
              <a:rPr b="1" lang="en" sz="1100">
                <a:solidFill>
                  <a:schemeClr val="dk1"/>
                </a:solidFill>
              </a:rPr>
              <a:t>Deliver</a:t>
            </a:r>
            <a:r>
              <a:rPr lang="en" sz="1100">
                <a:solidFill>
                  <a:schemeClr val="dk1"/>
                </a:solidFill>
              </a:rPr>
              <a:t>: Presents insights in plain language, dashboards &amp; alerts.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4️⃣ </a:t>
            </a:r>
            <a:r>
              <a:rPr b="1" lang="en" sz="1100">
                <a:solidFill>
                  <a:schemeClr val="dk1"/>
                </a:solidFill>
              </a:rPr>
              <a:t>Act</a:t>
            </a:r>
            <a:r>
              <a:rPr lang="en" sz="1100">
                <a:solidFill>
                  <a:schemeClr val="dk1"/>
                </a:solidFill>
              </a:rPr>
              <a:t>: Provides recommendations you can implement instantly.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