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autoAdjust="0"/>
    <p:restoredTop sz="94660"/>
  </p:normalViewPr>
  <p:slideViewPr>
    <p:cSldViewPr snapToGrid="0">
      <p:cViewPr varScale="1">
        <p:scale>
          <a:sx n="59" d="100"/>
          <a:sy n="59" d="100"/>
        </p:scale>
        <p:origin x="102"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D678-BAC6-406B-8DB4-EBAACDF30A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9B35A-0BAB-471E-B72D-3ECA2B37B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096A7-1DBC-4F40-BB44-2469B3870146}"/>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FCF0D5AF-69AC-44C2-A2A6-A5D605BDA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1E4AB-469A-4AE4-93FB-B3AC6357EDED}"/>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240579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4CA-140C-4649-9EA7-F35C355584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869491-4F1C-4911-8DB2-EB16353122B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21AE5-10DF-41B2-873B-D356C998377B}"/>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605CCA3F-8BDC-4216-8BC6-576B14BA4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36E8C5-41C3-4E78-AB25-84ED95183AEB}"/>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193609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518AC5-A4A5-4DCC-A1F2-B61F4F348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6274B4-3078-4855-BF7A-7FF48F78B1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E621F6-729E-4980-BE66-8CA1450B6F02}"/>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9BCF60F8-8AB8-44AC-990E-23CD9D0B6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B68DA-2CB8-402D-86BE-C3E9214A77CE}"/>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75882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F67E-2884-4BED-84D3-188FFEC18C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1C767-43B1-4593-AEF7-E62F75037B7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3A97A-A0BA-4315-AF85-FD0E70B44B96}"/>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E918A52B-4088-4F64-8D69-D62D6A0805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11996-83E8-45CB-8273-254AB89D62D4}"/>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66496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9AE9-78D7-4214-8FC4-3752FE20D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24895-0817-401E-AF40-A44A46F64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BB2D14-7882-4FF8-A373-286193EB2FC8}"/>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2BA232DF-CA4E-4B97-81AC-F4132DC83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52C53-9A21-4FF8-B49A-05583B5DB853}"/>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177581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8BB8-E6B2-4A56-A7EF-3CB43601D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76D61E-164F-4FD4-927C-3C0AA5A468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551168-83D7-4C1E-944C-A990D1BAB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BAD68-8728-423A-BC9B-0BE71FE42997}"/>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6" name="Footer Placeholder 5">
            <a:extLst>
              <a:ext uri="{FF2B5EF4-FFF2-40B4-BE49-F238E27FC236}">
                <a16:creationId xmlns:a16="http://schemas.microsoft.com/office/drawing/2014/main" id="{8BA48871-BCB0-42AC-96EC-23CB9F635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93136-9BAA-434E-8406-DF0FD837526C}"/>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276087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F14C-32E0-4372-B5D9-70BF3E7F29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16032C-A464-4665-AB30-9BC4BEAFB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59C4C8-46FD-4A9F-A3D5-86B594F434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2ABBFA-BE82-4B5F-B693-03884F4F4A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3D8FA90-3E0C-41AA-A033-B4B4610F0E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B432F-2D82-45B8-A3C3-13D7B5A08C48}"/>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8" name="Footer Placeholder 7">
            <a:extLst>
              <a:ext uri="{FF2B5EF4-FFF2-40B4-BE49-F238E27FC236}">
                <a16:creationId xmlns:a16="http://schemas.microsoft.com/office/drawing/2014/main" id="{1E5FABEB-D83C-46FB-8226-423D6A70A1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755713-1DBA-4A13-B5A4-CDFED87608C6}"/>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29744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B4F3-FF87-4EFE-9944-558CA3E8B0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7EEFD7-FBCA-4CB5-A3AC-3DDEBC3824C2}"/>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4" name="Footer Placeholder 3">
            <a:extLst>
              <a:ext uri="{FF2B5EF4-FFF2-40B4-BE49-F238E27FC236}">
                <a16:creationId xmlns:a16="http://schemas.microsoft.com/office/drawing/2014/main" id="{066CFAD7-54A6-41CC-9F11-E064996C3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34B17-A726-49DF-B4D0-8840E9053946}"/>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201758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A3D2A-0E5C-4976-8251-9E3AEEFED308}"/>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3" name="Footer Placeholder 2">
            <a:extLst>
              <a:ext uri="{FF2B5EF4-FFF2-40B4-BE49-F238E27FC236}">
                <a16:creationId xmlns:a16="http://schemas.microsoft.com/office/drawing/2014/main" id="{62E36D3F-9C31-4CB9-9DE1-5FA5C9223D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748CB6-AA40-427D-B20B-E08A99CB4133}"/>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1951101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5941-D839-4ACC-A66B-AF8DCDFB2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05E21-03EE-4C1E-823A-E1C6E1D2FA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C4229-B93D-442F-A21F-164973B31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AC6628-E9EA-4DA3-B12A-3052A70D8EA4}"/>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6" name="Footer Placeholder 5">
            <a:extLst>
              <a:ext uri="{FF2B5EF4-FFF2-40B4-BE49-F238E27FC236}">
                <a16:creationId xmlns:a16="http://schemas.microsoft.com/office/drawing/2014/main" id="{514C818D-4E9D-49FC-AFFF-56867C11B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5D982-D7EF-4D88-901A-45DFC9F003CC}"/>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238295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577F-951A-4438-A68A-98951DB89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54277B-B48A-48FF-9CA9-DEF74FC31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F3813-F68F-408B-A276-FC8D73149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A87328-5A2C-4A2C-924C-E2B14D0E936C}"/>
              </a:ext>
            </a:extLst>
          </p:cNvPr>
          <p:cNvSpPr>
            <a:spLocks noGrp="1"/>
          </p:cNvSpPr>
          <p:nvPr>
            <p:ph type="dt" sz="half" idx="10"/>
          </p:nvPr>
        </p:nvSpPr>
        <p:spPr/>
        <p:txBody>
          <a:bodyPr/>
          <a:lstStyle/>
          <a:p>
            <a:fld id="{117F4AD5-241C-44AF-A67F-757A4C696E21}" type="datetimeFigureOut">
              <a:rPr lang="en-US" smtClean="0"/>
              <a:t>6/7/2022</a:t>
            </a:fld>
            <a:endParaRPr lang="en-US"/>
          </a:p>
        </p:txBody>
      </p:sp>
      <p:sp>
        <p:nvSpPr>
          <p:cNvPr id="6" name="Footer Placeholder 5">
            <a:extLst>
              <a:ext uri="{FF2B5EF4-FFF2-40B4-BE49-F238E27FC236}">
                <a16:creationId xmlns:a16="http://schemas.microsoft.com/office/drawing/2014/main" id="{A9546AA3-EFAE-41DF-885D-FE102D084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1F589-CB90-433A-BB43-AE1778AFA133}"/>
              </a:ext>
            </a:extLst>
          </p:cNvPr>
          <p:cNvSpPr>
            <a:spLocks noGrp="1"/>
          </p:cNvSpPr>
          <p:nvPr>
            <p:ph type="sldNum" sz="quarter" idx="12"/>
          </p:nvPr>
        </p:nvSpPr>
        <p:spPr/>
        <p:txBody>
          <a:bodyPr/>
          <a:lstStyle/>
          <a:p>
            <a:fld id="{7D156C8F-4F97-4467-82EC-A1006536F8B7}" type="slidenum">
              <a:rPr lang="en-US" smtClean="0"/>
              <a:t>‹#›</a:t>
            </a:fld>
            <a:endParaRPr lang="en-US"/>
          </a:p>
        </p:txBody>
      </p:sp>
    </p:spTree>
    <p:extLst>
      <p:ext uri="{BB962C8B-B14F-4D97-AF65-F5344CB8AC3E}">
        <p14:creationId xmlns:p14="http://schemas.microsoft.com/office/powerpoint/2010/main" val="367837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70498-5968-4582-8B97-461B76D3C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A46CC7-E4A9-4015-9432-B94CB98544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AF8CD-F66D-4BAC-8297-FB22A54ABB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F4AD5-241C-44AF-A67F-757A4C696E21}" type="datetimeFigureOut">
              <a:rPr lang="en-US" smtClean="0"/>
              <a:t>6/7/2022</a:t>
            </a:fld>
            <a:endParaRPr lang="en-US"/>
          </a:p>
        </p:txBody>
      </p:sp>
      <p:sp>
        <p:nvSpPr>
          <p:cNvPr id="5" name="Footer Placeholder 4">
            <a:extLst>
              <a:ext uri="{FF2B5EF4-FFF2-40B4-BE49-F238E27FC236}">
                <a16:creationId xmlns:a16="http://schemas.microsoft.com/office/drawing/2014/main" id="{560ECF91-5A07-4F6D-9025-B19570FF4B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264C7B-CAB9-4B1B-B9B2-4D54586C7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56C8F-4F97-4467-82EC-A1006536F8B7}" type="slidenum">
              <a:rPr lang="en-US" smtClean="0"/>
              <a:t>‹#›</a:t>
            </a:fld>
            <a:endParaRPr lang="en-US"/>
          </a:p>
        </p:txBody>
      </p:sp>
    </p:spTree>
    <p:extLst>
      <p:ext uri="{BB962C8B-B14F-4D97-AF65-F5344CB8AC3E}">
        <p14:creationId xmlns:p14="http://schemas.microsoft.com/office/powerpoint/2010/main" val="2277956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image" Target="../media/image24.svg"/><Relationship Id="rId21" Type="http://schemas.openxmlformats.org/officeDocument/2006/relationships/image" Target="../media/image19.png"/><Relationship Id="rId42" Type="http://schemas.openxmlformats.org/officeDocument/2006/relationships/image" Target="../media/image40.png"/><Relationship Id="rId47" Type="http://schemas.openxmlformats.org/officeDocument/2006/relationships/image" Target="../media/image45.svg"/><Relationship Id="rId63" Type="http://schemas.openxmlformats.org/officeDocument/2006/relationships/image" Target="../media/image61.svg"/><Relationship Id="rId68" Type="http://schemas.openxmlformats.org/officeDocument/2006/relationships/image" Target="../media/image66.png"/><Relationship Id="rId84" Type="http://schemas.openxmlformats.org/officeDocument/2006/relationships/image" Target="../media/image82.png"/><Relationship Id="rId89" Type="http://schemas.openxmlformats.org/officeDocument/2006/relationships/image" Target="../media/image87.svg"/><Relationship Id="rId7" Type="http://schemas.openxmlformats.org/officeDocument/2006/relationships/image" Target="../media/image5.png"/><Relationship Id="rId71" Type="http://schemas.openxmlformats.org/officeDocument/2006/relationships/image" Target="../media/image69.svg"/><Relationship Id="rId92" Type="http://schemas.openxmlformats.org/officeDocument/2006/relationships/image" Target="../media/image90.png"/><Relationship Id="rId2" Type="http://schemas.openxmlformats.org/officeDocument/2006/relationships/image" Target="../media/image1.jpg"/><Relationship Id="rId16" Type="http://schemas.openxmlformats.org/officeDocument/2006/relationships/image" Target="../media/image14.sv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37" Type="http://schemas.openxmlformats.org/officeDocument/2006/relationships/image" Target="../media/image35.png"/><Relationship Id="rId40" Type="http://schemas.openxmlformats.org/officeDocument/2006/relationships/image" Target="../media/image38.svg"/><Relationship Id="rId45" Type="http://schemas.openxmlformats.org/officeDocument/2006/relationships/image" Target="../media/image43.svg"/><Relationship Id="rId53" Type="http://schemas.openxmlformats.org/officeDocument/2006/relationships/image" Target="../media/image51.svg"/><Relationship Id="rId58" Type="http://schemas.openxmlformats.org/officeDocument/2006/relationships/image" Target="../media/image56.png"/><Relationship Id="rId66" Type="http://schemas.openxmlformats.org/officeDocument/2006/relationships/image" Target="../media/image64.png"/><Relationship Id="rId74" Type="http://schemas.openxmlformats.org/officeDocument/2006/relationships/image" Target="../media/image72.png"/><Relationship Id="rId79" Type="http://schemas.openxmlformats.org/officeDocument/2006/relationships/image" Target="../media/image77.svg"/><Relationship Id="rId87" Type="http://schemas.openxmlformats.org/officeDocument/2006/relationships/image" Target="../media/image85.svg"/><Relationship Id="rId102" Type="http://schemas.openxmlformats.org/officeDocument/2006/relationships/image" Target="../media/image100.png"/><Relationship Id="rId5" Type="http://schemas.openxmlformats.org/officeDocument/2006/relationships/image" Target="../media/image3.png"/><Relationship Id="rId61" Type="http://schemas.openxmlformats.org/officeDocument/2006/relationships/image" Target="../media/image59.svg"/><Relationship Id="rId82" Type="http://schemas.openxmlformats.org/officeDocument/2006/relationships/image" Target="../media/image80.png"/><Relationship Id="rId90" Type="http://schemas.openxmlformats.org/officeDocument/2006/relationships/image" Target="../media/image88.png"/><Relationship Id="rId95" Type="http://schemas.openxmlformats.org/officeDocument/2006/relationships/image" Target="../media/image93.svg"/><Relationship Id="rId19" Type="http://schemas.openxmlformats.org/officeDocument/2006/relationships/image" Target="../media/image1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 Id="rId35" Type="http://schemas.openxmlformats.org/officeDocument/2006/relationships/image" Target="../media/image33.png"/><Relationship Id="rId43" Type="http://schemas.openxmlformats.org/officeDocument/2006/relationships/image" Target="../media/image41.sv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62.png"/><Relationship Id="rId69" Type="http://schemas.openxmlformats.org/officeDocument/2006/relationships/image" Target="../media/image67.svg"/><Relationship Id="rId77" Type="http://schemas.openxmlformats.org/officeDocument/2006/relationships/image" Target="../media/image75.svg"/><Relationship Id="rId100" Type="http://schemas.openxmlformats.org/officeDocument/2006/relationships/image" Target="../media/image98.png"/><Relationship Id="rId105" Type="http://schemas.openxmlformats.org/officeDocument/2006/relationships/image" Target="../media/image103.svg"/><Relationship Id="rId8" Type="http://schemas.openxmlformats.org/officeDocument/2006/relationships/image" Target="../media/image6.svg"/><Relationship Id="rId51" Type="http://schemas.openxmlformats.org/officeDocument/2006/relationships/image" Target="../media/image49.svg"/><Relationship Id="rId72" Type="http://schemas.openxmlformats.org/officeDocument/2006/relationships/image" Target="../media/image70.png"/><Relationship Id="rId80" Type="http://schemas.openxmlformats.org/officeDocument/2006/relationships/image" Target="../media/image78.png"/><Relationship Id="rId85" Type="http://schemas.openxmlformats.org/officeDocument/2006/relationships/image" Target="../media/image83.svg"/><Relationship Id="rId93" Type="http://schemas.openxmlformats.org/officeDocument/2006/relationships/image" Target="../media/image91.svg"/><Relationship Id="rId98" Type="http://schemas.openxmlformats.org/officeDocument/2006/relationships/image" Target="../media/image96.png"/><Relationship Id="rId3" Type="http://schemas.openxmlformats.org/officeDocument/2006/relationships/image" Target="../media/image2.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46" Type="http://schemas.openxmlformats.org/officeDocument/2006/relationships/image" Target="../media/image44.png"/><Relationship Id="rId59" Type="http://schemas.openxmlformats.org/officeDocument/2006/relationships/image" Target="../media/image57.svg"/><Relationship Id="rId67" Type="http://schemas.openxmlformats.org/officeDocument/2006/relationships/image" Target="../media/image65.svg"/><Relationship Id="rId103" Type="http://schemas.openxmlformats.org/officeDocument/2006/relationships/image" Target="../media/image101.svg"/><Relationship Id="rId20" Type="http://schemas.openxmlformats.org/officeDocument/2006/relationships/image" Target="../media/image18.sv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60.png"/><Relationship Id="rId70" Type="http://schemas.openxmlformats.org/officeDocument/2006/relationships/image" Target="../media/image68.png"/><Relationship Id="rId75" Type="http://schemas.openxmlformats.org/officeDocument/2006/relationships/image" Target="../media/image73.svg"/><Relationship Id="rId83" Type="http://schemas.openxmlformats.org/officeDocument/2006/relationships/image" Target="../media/image81.svg"/><Relationship Id="rId88" Type="http://schemas.openxmlformats.org/officeDocument/2006/relationships/image" Target="../media/image86.png"/><Relationship Id="rId91" Type="http://schemas.openxmlformats.org/officeDocument/2006/relationships/image" Target="../media/image89.svg"/><Relationship Id="rId96"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4.sv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svg"/><Relationship Id="rId49" Type="http://schemas.openxmlformats.org/officeDocument/2006/relationships/image" Target="../media/image47.svg"/><Relationship Id="rId57" Type="http://schemas.openxmlformats.org/officeDocument/2006/relationships/image" Target="../media/image55.svg"/><Relationship Id="rId10" Type="http://schemas.openxmlformats.org/officeDocument/2006/relationships/image" Target="../media/image8.sv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58.png"/><Relationship Id="rId65" Type="http://schemas.openxmlformats.org/officeDocument/2006/relationships/image" Target="../media/image63.svg"/><Relationship Id="rId73" Type="http://schemas.openxmlformats.org/officeDocument/2006/relationships/image" Target="../media/image71.svg"/><Relationship Id="rId78" Type="http://schemas.openxmlformats.org/officeDocument/2006/relationships/image" Target="../media/image76.png"/><Relationship Id="rId81" Type="http://schemas.openxmlformats.org/officeDocument/2006/relationships/image" Target="../media/image79.svg"/><Relationship Id="rId86" Type="http://schemas.openxmlformats.org/officeDocument/2006/relationships/image" Target="../media/image84.png"/><Relationship Id="rId94" Type="http://schemas.openxmlformats.org/officeDocument/2006/relationships/image" Target="../media/image92.png"/><Relationship Id="rId99" Type="http://schemas.openxmlformats.org/officeDocument/2006/relationships/image" Target="../media/image97.svg"/><Relationship Id="rId101" Type="http://schemas.openxmlformats.org/officeDocument/2006/relationships/image" Target="../media/image99.svg"/><Relationship Id="rId4" Type="http://schemas.microsoft.com/office/2007/relationships/hdphoto" Target="../media/hdphoto1.wdp"/><Relationship Id="rId9"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svg"/><Relationship Id="rId39" Type="http://schemas.openxmlformats.org/officeDocument/2006/relationships/image" Target="../media/image37.png"/><Relationship Id="rId34" Type="http://schemas.openxmlformats.org/officeDocument/2006/relationships/image" Target="../media/image32.svg"/><Relationship Id="rId50" Type="http://schemas.openxmlformats.org/officeDocument/2006/relationships/image" Target="../media/image48.png"/><Relationship Id="rId55" Type="http://schemas.openxmlformats.org/officeDocument/2006/relationships/image" Target="../media/image53.svg"/><Relationship Id="rId76" Type="http://schemas.openxmlformats.org/officeDocument/2006/relationships/image" Target="../media/image74.png"/><Relationship Id="rId97" Type="http://schemas.openxmlformats.org/officeDocument/2006/relationships/image" Target="../media/image95.svg"/><Relationship Id="rId104" Type="http://schemas.openxmlformats.org/officeDocument/2006/relationships/image" Target="../media/image102.png"/></Relationships>
</file>

<file path=ppt/slides/_rels/slide2.xml.rels><?xml version="1.0" encoding="UTF-8" standalone="yes"?>
<Relationships xmlns="http://schemas.openxmlformats.org/package/2006/relationships"><Relationship Id="rId13" Type="http://schemas.openxmlformats.org/officeDocument/2006/relationships/image" Target="../media/image115.svg"/><Relationship Id="rId18" Type="http://schemas.openxmlformats.org/officeDocument/2006/relationships/image" Target="../media/image120.png"/><Relationship Id="rId26" Type="http://schemas.openxmlformats.org/officeDocument/2006/relationships/image" Target="../media/image23.png"/><Relationship Id="rId39" Type="http://schemas.openxmlformats.org/officeDocument/2006/relationships/image" Target="../media/image134.png"/><Relationship Id="rId3" Type="http://schemas.openxmlformats.org/officeDocument/2006/relationships/image" Target="../media/image105.svg"/><Relationship Id="rId21" Type="http://schemas.openxmlformats.org/officeDocument/2006/relationships/image" Target="../media/image123.svg"/><Relationship Id="rId34" Type="http://schemas.openxmlformats.org/officeDocument/2006/relationships/image" Target="../media/image130.png"/><Relationship Id="rId42" Type="http://schemas.openxmlformats.org/officeDocument/2006/relationships/image" Target="../media/image137.svg"/><Relationship Id="rId47" Type="http://schemas.openxmlformats.org/officeDocument/2006/relationships/image" Target="../media/image142.png"/><Relationship Id="rId50" Type="http://schemas.openxmlformats.org/officeDocument/2006/relationships/image" Target="../media/image145.svg"/><Relationship Id="rId7" Type="http://schemas.openxmlformats.org/officeDocument/2006/relationships/image" Target="../media/image109.svg"/><Relationship Id="rId12" Type="http://schemas.openxmlformats.org/officeDocument/2006/relationships/image" Target="../media/image114.png"/><Relationship Id="rId17" Type="http://schemas.openxmlformats.org/officeDocument/2006/relationships/image" Target="../media/image119.svg"/><Relationship Id="rId25" Type="http://schemas.openxmlformats.org/officeDocument/2006/relationships/image" Target="../media/image22.svg"/><Relationship Id="rId33" Type="http://schemas.openxmlformats.org/officeDocument/2006/relationships/image" Target="../media/image129.svg"/><Relationship Id="rId38" Type="http://schemas.openxmlformats.org/officeDocument/2006/relationships/image" Target="../media/image39.png"/><Relationship Id="rId46" Type="http://schemas.openxmlformats.org/officeDocument/2006/relationships/image" Target="../media/image141.svg"/><Relationship Id="rId2" Type="http://schemas.openxmlformats.org/officeDocument/2006/relationships/image" Target="../media/image104.png"/><Relationship Id="rId16" Type="http://schemas.openxmlformats.org/officeDocument/2006/relationships/image" Target="../media/image118.png"/><Relationship Id="rId20" Type="http://schemas.openxmlformats.org/officeDocument/2006/relationships/image" Target="../media/image122.png"/><Relationship Id="rId29" Type="http://schemas.openxmlformats.org/officeDocument/2006/relationships/image" Target="../media/image99.svg"/><Relationship Id="rId41"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svg"/><Relationship Id="rId24" Type="http://schemas.openxmlformats.org/officeDocument/2006/relationships/image" Target="../media/image21.png"/><Relationship Id="rId32" Type="http://schemas.openxmlformats.org/officeDocument/2006/relationships/image" Target="../media/image128.png"/><Relationship Id="rId37" Type="http://schemas.openxmlformats.org/officeDocument/2006/relationships/image" Target="../media/image133.svg"/><Relationship Id="rId40" Type="http://schemas.openxmlformats.org/officeDocument/2006/relationships/image" Target="../media/image135.svg"/><Relationship Id="rId45" Type="http://schemas.openxmlformats.org/officeDocument/2006/relationships/image" Target="../media/image140.png"/><Relationship Id="rId5" Type="http://schemas.openxmlformats.org/officeDocument/2006/relationships/image" Target="../media/image107.svg"/><Relationship Id="rId15" Type="http://schemas.openxmlformats.org/officeDocument/2006/relationships/image" Target="../media/image117.svg"/><Relationship Id="rId23" Type="http://schemas.openxmlformats.org/officeDocument/2006/relationships/image" Target="../media/image125.svg"/><Relationship Id="rId28" Type="http://schemas.openxmlformats.org/officeDocument/2006/relationships/image" Target="../media/image98.png"/><Relationship Id="rId36" Type="http://schemas.openxmlformats.org/officeDocument/2006/relationships/image" Target="../media/image132.png"/><Relationship Id="rId49" Type="http://schemas.openxmlformats.org/officeDocument/2006/relationships/image" Target="../media/image144.png"/><Relationship Id="rId10" Type="http://schemas.openxmlformats.org/officeDocument/2006/relationships/image" Target="../media/image112.png"/><Relationship Id="rId19" Type="http://schemas.openxmlformats.org/officeDocument/2006/relationships/image" Target="../media/image121.svg"/><Relationship Id="rId31" Type="http://schemas.openxmlformats.org/officeDocument/2006/relationships/image" Target="../media/image127.svg"/><Relationship Id="rId44" Type="http://schemas.openxmlformats.org/officeDocument/2006/relationships/image" Target="../media/image139.svg"/><Relationship Id="rId52" Type="http://schemas.openxmlformats.org/officeDocument/2006/relationships/image" Target="../media/image147.svg"/><Relationship Id="rId4" Type="http://schemas.openxmlformats.org/officeDocument/2006/relationships/image" Target="../media/image106.png"/><Relationship Id="rId9" Type="http://schemas.openxmlformats.org/officeDocument/2006/relationships/image" Target="../media/image111.svg"/><Relationship Id="rId14" Type="http://schemas.openxmlformats.org/officeDocument/2006/relationships/image" Target="../media/image116.png"/><Relationship Id="rId22" Type="http://schemas.openxmlformats.org/officeDocument/2006/relationships/image" Target="../media/image124.png"/><Relationship Id="rId27" Type="http://schemas.openxmlformats.org/officeDocument/2006/relationships/image" Target="../media/image24.svg"/><Relationship Id="rId30" Type="http://schemas.openxmlformats.org/officeDocument/2006/relationships/image" Target="../media/image126.png"/><Relationship Id="rId35" Type="http://schemas.openxmlformats.org/officeDocument/2006/relationships/image" Target="../media/image131.svg"/><Relationship Id="rId43" Type="http://schemas.openxmlformats.org/officeDocument/2006/relationships/image" Target="../media/image138.png"/><Relationship Id="rId48" Type="http://schemas.openxmlformats.org/officeDocument/2006/relationships/image" Target="../media/image143.svg"/><Relationship Id="rId8" Type="http://schemas.openxmlformats.org/officeDocument/2006/relationships/image" Target="../media/image110.png"/><Relationship Id="rId51" Type="http://schemas.openxmlformats.org/officeDocument/2006/relationships/image" Target="../media/image146.png"/></Relationships>
</file>

<file path=ppt/slides/_rels/slide3.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54.svg"/><Relationship Id="rId18" Type="http://schemas.openxmlformats.org/officeDocument/2006/relationships/image" Target="../media/image159.png"/><Relationship Id="rId26" Type="http://schemas.openxmlformats.org/officeDocument/2006/relationships/image" Target="../media/image167.png"/><Relationship Id="rId3" Type="http://schemas.openxmlformats.org/officeDocument/2006/relationships/image" Target="../media/image115.svg"/><Relationship Id="rId21" Type="http://schemas.openxmlformats.org/officeDocument/2006/relationships/image" Target="../media/image162.svg"/><Relationship Id="rId7" Type="http://schemas.openxmlformats.org/officeDocument/2006/relationships/image" Target="../media/image150.svg"/><Relationship Id="rId12" Type="http://schemas.openxmlformats.org/officeDocument/2006/relationships/image" Target="../media/image153.png"/><Relationship Id="rId17" Type="http://schemas.openxmlformats.org/officeDocument/2006/relationships/image" Target="../media/image158.svg"/><Relationship Id="rId25" Type="http://schemas.openxmlformats.org/officeDocument/2006/relationships/image" Target="../media/image166.svg"/><Relationship Id="rId2" Type="http://schemas.openxmlformats.org/officeDocument/2006/relationships/image" Target="../media/image114.png"/><Relationship Id="rId16" Type="http://schemas.openxmlformats.org/officeDocument/2006/relationships/image" Target="../media/image157.png"/><Relationship Id="rId20" Type="http://schemas.openxmlformats.org/officeDocument/2006/relationships/image" Target="../media/image161.png"/><Relationship Id="rId29" Type="http://schemas.openxmlformats.org/officeDocument/2006/relationships/image" Target="../media/image170.sv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52.svg"/><Relationship Id="rId24" Type="http://schemas.openxmlformats.org/officeDocument/2006/relationships/image" Target="../media/image165.png"/><Relationship Id="rId5" Type="http://schemas.openxmlformats.org/officeDocument/2006/relationships/image" Target="../media/image149.svg"/><Relationship Id="rId15" Type="http://schemas.openxmlformats.org/officeDocument/2006/relationships/image" Target="../media/image156.svg"/><Relationship Id="rId23" Type="http://schemas.openxmlformats.org/officeDocument/2006/relationships/image" Target="../media/image164.svg"/><Relationship Id="rId28" Type="http://schemas.openxmlformats.org/officeDocument/2006/relationships/image" Target="../media/image169.png"/><Relationship Id="rId10" Type="http://schemas.openxmlformats.org/officeDocument/2006/relationships/image" Target="../media/image151.png"/><Relationship Id="rId19" Type="http://schemas.openxmlformats.org/officeDocument/2006/relationships/image" Target="../media/image160.svg"/><Relationship Id="rId31" Type="http://schemas.openxmlformats.org/officeDocument/2006/relationships/image" Target="../media/image172.svg"/><Relationship Id="rId4" Type="http://schemas.openxmlformats.org/officeDocument/2006/relationships/image" Target="../media/image148.png"/><Relationship Id="rId9" Type="http://schemas.openxmlformats.org/officeDocument/2006/relationships/image" Target="../media/image111.svg"/><Relationship Id="rId14" Type="http://schemas.openxmlformats.org/officeDocument/2006/relationships/image" Target="../media/image155.png"/><Relationship Id="rId22" Type="http://schemas.openxmlformats.org/officeDocument/2006/relationships/image" Target="../media/image163.png"/><Relationship Id="rId27" Type="http://schemas.openxmlformats.org/officeDocument/2006/relationships/image" Target="../media/image168.svg"/><Relationship Id="rId30" Type="http://schemas.openxmlformats.org/officeDocument/2006/relationships/image" Target="../media/image171.png"/></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15.svg"/><Relationship Id="rId7" Type="http://schemas.openxmlformats.org/officeDocument/2006/relationships/image" Target="../media/image150.svg"/><Relationship Id="rId12" Type="http://schemas.microsoft.com/office/2007/relationships/hdphoto" Target="../media/hdphoto1.wdp"/><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2.png"/><Relationship Id="rId5" Type="http://schemas.openxmlformats.org/officeDocument/2006/relationships/image" Target="../media/image149.svg"/><Relationship Id="rId10" Type="http://schemas.openxmlformats.org/officeDocument/2006/relationships/image" Target="../media/image173.png"/><Relationship Id="rId4" Type="http://schemas.openxmlformats.org/officeDocument/2006/relationships/image" Target="../media/image148.png"/><Relationship Id="rId9" Type="http://schemas.openxmlformats.org/officeDocument/2006/relationships/image" Target="../media/image111.svg"/></Relationships>
</file>

<file path=ppt/slides/_rels/slide5.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05.svg"/><Relationship Id="rId7" Type="http://schemas.openxmlformats.org/officeDocument/2006/relationships/image" Target="../media/image109.svg"/><Relationship Id="rId2" Type="http://schemas.openxmlformats.org/officeDocument/2006/relationships/image" Target="../media/image104.png"/><Relationship Id="rId1" Type="http://schemas.openxmlformats.org/officeDocument/2006/relationships/slideLayout" Target="../slideLayouts/slideLayout9.xml"/><Relationship Id="rId6" Type="http://schemas.openxmlformats.org/officeDocument/2006/relationships/image" Target="../media/image108.png"/><Relationship Id="rId11" Type="http://schemas.openxmlformats.org/officeDocument/2006/relationships/image" Target="../media/image113.svg"/><Relationship Id="rId5" Type="http://schemas.openxmlformats.org/officeDocument/2006/relationships/image" Target="../media/image149.svg"/><Relationship Id="rId10" Type="http://schemas.openxmlformats.org/officeDocument/2006/relationships/image" Target="../media/image112.png"/><Relationship Id="rId4" Type="http://schemas.openxmlformats.org/officeDocument/2006/relationships/image" Target="../media/image148.png"/><Relationship Id="rId9" Type="http://schemas.openxmlformats.org/officeDocument/2006/relationships/image" Target="../media/image17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51F336F4-79A6-4243-8A9A-E0336CFAEA5F}"/>
              </a:ext>
            </a:extLst>
          </p:cNvPr>
          <p:cNvSpPr/>
          <p:nvPr/>
        </p:nvSpPr>
        <p:spPr>
          <a:xfrm>
            <a:off x="-35305" y="4484952"/>
            <a:ext cx="8103154" cy="3168240"/>
          </a:xfrm>
          <a:prstGeom prst="rect">
            <a:avLst/>
          </a:prstGeom>
        </p:spPr>
        <p:txBody>
          <a:bodyPr wrap="square">
            <a:spAutoFit/>
          </a:bodyPr>
          <a:lstStyle/>
          <a:p>
            <a:pPr marL="899160" marR="322580" indent="-6350">
              <a:lnSpc>
                <a:spcPct val="107000"/>
              </a:lnSpc>
              <a:spcAft>
                <a:spcPts val="800"/>
              </a:spcAft>
            </a:pPr>
            <a:r>
              <a:rPr lang="en-US" b="1" dirty="0">
                <a:solidFill>
                  <a:schemeClr val="bg1">
                    <a:lumMod val="75000"/>
                  </a:schemeClr>
                </a:solidFill>
                <a:latin typeface="Calibri" panose="020F0502020204030204" pitchFamily="34" charset="0"/>
                <a:ea typeface="Calibri" panose="020F0502020204030204" pitchFamily="34" charset="0"/>
              </a:rPr>
              <a:t>SimEX   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   SimEX   SimEX   SimEX   SimEX</a:t>
            </a:r>
          </a:p>
          <a:p>
            <a:pPr marL="899160" marR="322580" indent="-6350">
              <a:lnSpc>
                <a:spcPct val="107000"/>
              </a:lnSpc>
              <a:spcAft>
                <a:spcPts val="800"/>
              </a:spcAft>
            </a:pPr>
            <a:r>
              <a:rPr lang="en-US" b="1" dirty="0">
                <a:solidFill>
                  <a:schemeClr val="bg1">
                    <a:lumMod val="75000"/>
                  </a:schemeClr>
                </a:solidFill>
                <a:latin typeface="Calibri" panose="020F0502020204030204" pitchFamily="34" charset="0"/>
                <a:ea typeface="Calibri" panose="020F0502020204030204" pitchFamily="34" charset="0"/>
              </a:rPr>
              <a:t>SimEX   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   SimEX   SimEX   SimEX   SimEX</a:t>
            </a: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r>
              <a:rPr lang="en-US" b="1" dirty="0">
                <a:solidFill>
                  <a:schemeClr val="bg1">
                    <a:lumMod val="75000"/>
                  </a:schemeClr>
                </a:solidFill>
                <a:latin typeface="Calibri" panose="020F0502020204030204" pitchFamily="34" charset="0"/>
                <a:ea typeface="Calibri" panose="020F0502020204030204" pitchFamily="34" charset="0"/>
              </a:rPr>
              <a:t>SimEX   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   SimEX   SimEX   SimEX   SimEX</a:t>
            </a: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r>
              <a:rPr lang="en-US" b="1" dirty="0">
                <a:solidFill>
                  <a:schemeClr val="bg1">
                    <a:lumMod val="75000"/>
                  </a:schemeClr>
                </a:solidFill>
                <a:latin typeface="Calibri" panose="020F0502020204030204" pitchFamily="34" charset="0"/>
                <a:ea typeface="Calibri" panose="020F0502020204030204" pitchFamily="34" charset="0"/>
              </a:rPr>
              <a:t>SimEX   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   SimEX   SimEX   SimEX   SimEX</a:t>
            </a: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r>
              <a:rPr lang="en-US" b="1" dirty="0">
                <a:solidFill>
                  <a:schemeClr val="bg1">
                    <a:lumMod val="75000"/>
                  </a:schemeClr>
                </a:solidFill>
                <a:latin typeface="Calibri" panose="020F0502020204030204" pitchFamily="34" charset="0"/>
                <a:ea typeface="Calibri" panose="020F0502020204030204" pitchFamily="34" charset="0"/>
              </a:rPr>
              <a:t>SimEX   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a:t>
            </a:r>
            <a:r>
              <a:rPr lang="de-DE" dirty="0">
                <a:solidFill>
                  <a:schemeClr val="bg1">
                    <a:lumMod val="75000"/>
                  </a:schemeClr>
                </a:solidFill>
                <a:latin typeface="Calibri" panose="020F0502020204030204" pitchFamily="34" charset="0"/>
                <a:ea typeface="Calibri" panose="020F0502020204030204" pitchFamily="34" charset="0"/>
              </a:rPr>
              <a:t>   </a:t>
            </a:r>
            <a:r>
              <a:rPr lang="en-US" b="1" dirty="0">
                <a:solidFill>
                  <a:schemeClr val="bg1">
                    <a:lumMod val="75000"/>
                  </a:schemeClr>
                </a:solidFill>
                <a:latin typeface="Calibri" panose="020F0502020204030204" pitchFamily="34" charset="0"/>
                <a:ea typeface="Calibri" panose="020F0502020204030204" pitchFamily="34" charset="0"/>
              </a:rPr>
              <a:t>SimEX   SimEX   SimEX   SimEX   SimEX</a:t>
            </a: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endParaRPr lang="en-US" dirty="0">
              <a:solidFill>
                <a:schemeClr val="bg1">
                  <a:lumMod val="75000"/>
                </a:schemeClr>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endParaRPr lang="en-US" dirty="0">
              <a:solidFill>
                <a:schemeClr val="bg1">
                  <a:lumMod val="75000"/>
                </a:schemeClr>
              </a:solidFill>
              <a:latin typeface="Calibri" panose="020F0502020204030204" pitchFamily="34" charset="0"/>
              <a:ea typeface="Calibri" panose="020F0502020204030204" pitchFamily="34" charset="0"/>
            </a:endParaRPr>
          </a:p>
        </p:txBody>
      </p:sp>
      <p:grpSp>
        <p:nvGrpSpPr>
          <p:cNvPr id="5896" name="Group 5895">
            <a:extLst>
              <a:ext uri="{FF2B5EF4-FFF2-40B4-BE49-F238E27FC236}">
                <a16:creationId xmlns:a16="http://schemas.microsoft.com/office/drawing/2014/main" id="{956D615D-F270-49A8-86FF-04BBD5B836A3}"/>
              </a:ext>
            </a:extLst>
          </p:cNvPr>
          <p:cNvGrpSpPr/>
          <p:nvPr/>
        </p:nvGrpSpPr>
        <p:grpSpPr>
          <a:xfrm>
            <a:off x="68867" y="69957"/>
            <a:ext cx="6264835" cy="3674512"/>
            <a:chOff x="68867" y="69957"/>
            <a:chExt cx="6264835" cy="3674512"/>
          </a:xfrm>
          <a:solidFill>
            <a:schemeClr val="bg1">
              <a:lumMod val="75000"/>
            </a:schemeClr>
          </a:solidFill>
        </p:grpSpPr>
        <p:grpSp>
          <p:nvGrpSpPr>
            <p:cNvPr id="5897" name="Group 5896">
              <a:extLst>
                <a:ext uri="{FF2B5EF4-FFF2-40B4-BE49-F238E27FC236}">
                  <a16:creationId xmlns:a16="http://schemas.microsoft.com/office/drawing/2014/main" id="{5960FEE3-0DBF-4DB5-9E62-31F146F6AB6B}"/>
                </a:ext>
              </a:extLst>
            </p:cNvPr>
            <p:cNvGrpSpPr/>
            <p:nvPr/>
          </p:nvGrpSpPr>
          <p:grpSpPr>
            <a:xfrm>
              <a:off x="76949" y="73546"/>
              <a:ext cx="1138015" cy="623315"/>
              <a:chOff x="5322888" y="2987358"/>
              <a:chExt cx="1623060" cy="869950"/>
            </a:xfrm>
            <a:grpFill/>
          </p:grpSpPr>
          <p:sp>
            <p:nvSpPr>
              <p:cNvPr id="6570" name="Shape 120">
                <a:extLst>
                  <a:ext uri="{FF2B5EF4-FFF2-40B4-BE49-F238E27FC236}">
                    <a16:creationId xmlns:a16="http://schemas.microsoft.com/office/drawing/2014/main" id="{41D3394D-F6D3-4023-9057-8620CE609F78}"/>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1" name="Shape 121">
                <a:extLst>
                  <a:ext uri="{FF2B5EF4-FFF2-40B4-BE49-F238E27FC236}">
                    <a16:creationId xmlns:a16="http://schemas.microsoft.com/office/drawing/2014/main" id="{898B398F-27B4-4535-A31F-60A0D3295F15}"/>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2" name="Shape 122">
                <a:extLst>
                  <a:ext uri="{FF2B5EF4-FFF2-40B4-BE49-F238E27FC236}">
                    <a16:creationId xmlns:a16="http://schemas.microsoft.com/office/drawing/2014/main" id="{01B6BB3E-5F12-41A9-8A70-7DDD67F290E1}"/>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3" name="Shape 123">
                <a:extLst>
                  <a:ext uri="{FF2B5EF4-FFF2-40B4-BE49-F238E27FC236}">
                    <a16:creationId xmlns:a16="http://schemas.microsoft.com/office/drawing/2014/main" id="{5C29A66A-266B-4592-BD82-4D68C5036498}"/>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4" name="Shape 124">
                <a:extLst>
                  <a:ext uri="{FF2B5EF4-FFF2-40B4-BE49-F238E27FC236}">
                    <a16:creationId xmlns:a16="http://schemas.microsoft.com/office/drawing/2014/main" id="{4E9EAB25-4B9E-429B-BE86-C8A436798BC6}"/>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5" name="Shape 125">
                <a:extLst>
                  <a:ext uri="{FF2B5EF4-FFF2-40B4-BE49-F238E27FC236}">
                    <a16:creationId xmlns:a16="http://schemas.microsoft.com/office/drawing/2014/main" id="{E9A24C27-0619-4612-B93F-E50A70460EBA}"/>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6" name="Shape 126">
                <a:extLst>
                  <a:ext uri="{FF2B5EF4-FFF2-40B4-BE49-F238E27FC236}">
                    <a16:creationId xmlns:a16="http://schemas.microsoft.com/office/drawing/2014/main" id="{5C87F865-102C-464F-A705-CCBB122B251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7" name="Shape 127">
                <a:extLst>
                  <a:ext uri="{FF2B5EF4-FFF2-40B4-BE49-F238E27FC236}">
                    <a16:creationId xmlns:a16="http://schemas.microsoft.com/office/drawing/2014/main" id="{CDB5ED5F-23D8-4634-B29E-356EC0EB04AC}"/>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8" name="Shape 128">
                <a:extLst>
                  <a:ext uri="{FF2B5EF4-FFF2-40B4-BE49-F238E27FC236}">
                    <a16:creationId xmlns:a16="http://schemas.microsoft.com/office/drawing/2014/main" id="{88E2C16E-3A11-4A65-A3BB-D9552027723A}"/>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79" name="Shape 129">
                <a:extLst>
                  <a:ext uri="{FF2B5EF4-FFF2-40B4-BE49-F238E27FC236}">
                    <a16:creationId xmlns:a16="http://schemas.microsoft.com/office/drawing/2014/main" id="{C181AA93-2784-46D8-8DE2-F746D59BDC8D}"/>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80" name="Shape 130">
                <a:extLst>
                  <a:ext uri="{FF2B5EF4-FFF2-40B4-BE49-F238E27FC236}">
                    <a16:creationId xmlns:a16="http://schemas.microsoft.com/office/drawing/2014/main" id="{19CF71C2-9CE9-4700-85EC-5C2B72B71D0F}"/>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81" name="Shape 131">
                <a:extLst>
                  <a:ext uri="{FF2B5EF4-FFF2-40B4-BE49-F238E27FC236}">
                    <a16:creationId xmlns:a16="http://schemas.microsoft.com/office/drawing/2014/main" id="{522D954A-2D3C-48DA-A44B-F57D21F373EA}"/>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82" name="Shape 132">
                <a:extLst>
                  <a:ext uri="{FF2B5EF4-FFF2-40B4-BE49-F238E27FC236}">
                    <a16:creationId xmlns:a16="http://schemas.microsoft.com/office/drawing/2014/main" id="{F1A67437-D74C-4553-B873-B954933338B0}"/>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83" name="Shape 134">
                <a:extLst>
                  <a:ext uri="{FF2B5EF4-FFF2-40B4-BE49-F238E27FC236}">
                    <a16:creationId xmlns:a16="http://schemas.microsoft.com/office/drawing/2014/main" id="{25C518D8-619F-4141-8746-2885C51303C0}"/>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84" name="Shape 135">
                <a:extLst>
                  <a:ext uri="{FF2B5EF4-FFF2-40B4-BE49-F238E27FC236}">
                    <a16:creationId xmlns:a16="http://schemas.microsoft.com/office/drawing/2014/main" id="{DEF4F4D4-C4A2-43EE-86AE-2E3D416650B2}"/>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85" name="Shape 136">
                <a:extLst>
                  <a:ext uri="{FF2B5EF4-FFF2-40B4-BE49-F238E27FC236}">
                    <a16:creationId xmlns:a16="http://schemas.microsoft.com/office/drawing/2014/main" id="{94680F20-80B7-4FC0-898C-8DC96BE0EAD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86" name="Shape 137">
                <a:extLst>
                  <a:ext uri="{FF2B5EF4-FFF2-40B4-BE49-F238E27FC236}">
                    <a16:creationId xmlns:a16="http://schemas.microsoft.com/office/drawing/2014/main" id="{BB4CA03C-3B29-40E1-9C97-3666528696CA}"/>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87" name="Shape 138">
                <a:extLst>
                  <a:ext uri="{FF2B5EF4-FFF2-40B4-BE49-F238E27FC236}">
                    <a16:creationId xmlns:a16="http://schemas.microsoft.com/office/drawing/2014/main" id="{04B33FAF-9336-462A-BF07-0D17F7DA6F87}"/>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88" name="Shape 139">
                <a:extLst>
                  <a:ext uri="{FF2B5EF4-FFF2-40B4-BE49-F238E27FC236}">
                    <a16:creationId xmlns:a16="http://schemas.microsoft.com/office/drawing/2014/main" id="{F0F9D315-CD70-4A46-9C2C-101815A2C283}"/>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89" name="Shape 141">
                <a:extLst>
                  <a:ext uri="{FF2B5EF4-FFF2-40B4-BE49-F238E27FC236}">
                    <a16:creationId xmlns:a16="http://schemas.microsoft.com/office/drawing/2014/main" id="{C4247010-97F6-48B3-B76E-CE74966597CB}"/>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0" name="Shape 142">
                <a:extLst>
                  <a:ext uri="{FF2B5EF4-FFF2-40B4-BE49-F238E27FC236}">
                    <a16:creationId xmlns:a16="http://schemas.microsoft.com/office/drawing/2014/main" id="{1DB52019-4319-43EB-A684-7546220E6C19}"/>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1" name="Shape 143">
                <a:extLst>
                  <a:ext uri="{FF2B5EF4-FFF2-40B4-BE49-F238E27FC236}">
                    <a16:creationId xmlns:a16="http://schemas.microsoft.com/office/drawing/2014/main" id="{071FCEED-9682-4F61-8736-5D58A706A0AA}"/>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2" name="Shape 144">
                <a:extLst>
                  <a:ext uri="{FF2B5EF4-FFF2-40B4-BE49-F238E27FC236}">
                    <a16:creationId xmlns:a16="http://schemas.microsoft.com/office/drawing/2014/main" id="{70AF36FF-9403-4063-828D-330139DB10D2}"/>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3" name="Shape 145">
                <a:extLst>
                  <a:ext uri="{FF2B5EF4-FFF2-40B4-BE49-F238E27FC236}">
                    <a16:creationId xmlns:a16="http://schemas.microsoft.com/office/drawing/2014/main" id="{88208FC8-07DF-47EE-86C4-C9CEBE04E0FA}"/>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4" name="Shape 146">
                <a:extLst>
                  <a:ext uri="{FF2B5EF4-FFF2-40B4-BE49-F238E27FC236}">
                    <a16:creationId xmlns:a16="http://schemas.microsoft.com/office/drawing/2014/main" id="{1CB07B14-5C67-44BA-A3D0-4CFA42B04975}"/>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5" name="Shape 147">
                <a:extLst>
                  <a:ext uri="{FF2B5EF4-FFF2-40B4-BE49-F238E27FC236}">
                    <a16:creationId xmlns:a16="http://schemas.microsoft.com/office/drawing/2014/main" id="{FA5EA92B-ED16-4BF9-B5B8-9E3AB0D20EEF}"/>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96" name="Shape 148">
                <a:extLst>
                  <a:ext uri="{FF2B5EF4-FFF2-40B4-BE49-F238E27FC236}">
                    <a16:creationId xmlns:a16="http://schemas.microsoft.com/office/drawing/2014/main" id="{BF0B0A24-76B8-45EA-A195-F4033A33DE75}"/>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898" name="Group 5897">
              <a:extLst>
                <a:ext uri="{FF2B5EF4-FFF2-40B4-BE49-F238E27FC236}">
                  <a16:creationId xmlns:a16="http://schemas.microsoft.com/office/drawing/2014/main" id="{F5B34C38-A120-4B23-8E05-115A454DD6A1}"/>
                </a:ext>
              </a:extLst>
            </p:cNvPr>
            <p:cNvGrpSpPr/>
            <p:nvPr/>
          </p:nvGrpSpPr>
          <p:grpSpPr>
            <a:xfrm>
              <a:off x="1350785" y="69957"/>
              <a:ext cx="1138015" cy="623315"/>
              <a:chOff x="5322888" y="2987358"/>
              <a:chExt cx="1623060" cy="869950"/>
            </a:xfrm>
            <a:grpFill/>
          </p:grpSpPr>
          <p:sp>
            <p:nvSpPr>
              <p:cNvPr id="6543" name="Shape 120">
                <a:extLst>
                  <a:ext uri="{FF2B5EF4-FFF2-40B4-BE49-F238E27FC236}">
                    <a16:creationId xmlns:a16="http://schemas.microsoft.com/office/drawing/2014/main" id="{22E4E2EA-1CF4-4CED-BC12-38DFF565BC9C}"/>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4" name="Shape 121">
                <a:extLst>
                  <a:ext uri="{FF2B5EF4-FFF2-40B4-BE49-F238E27FC236}">
                    <a16:creationId xmlns:a16="http://schemas.microsoft.com/office/drawing/2014/main" id="{F88E4E10-9A25-411E-ADEA-F798D4F7741A}"/>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5" name="Shape 122">
                <a:extLst>
                  <a:ext uri="{FF2B5EF4-FFF2-40B4-BE49-F238E27FC236}">
                    <a16:creationId xmlns:a16="http://schemas.microsoft.com/office/drawing/2014/main" id="{895C5A66-F35A-41E5-BC46-A495C6B98171}"/>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6" name="Shape 123">
                <a:extLst>
                  <a:ext uri="{FF2B5EF4-FFF2-40B4-BE49-F238E27FC236}">
                    <a16:creationId xmlns:a16="http://schemas.microsoft.com/office/drawing/2014/main" id="{47D15FC6-6045-442D-918C-106CD0F8401B}"/>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7" name="Shape 124">
                <a:extLst>
                  <a:ext uri="{FF2B5EF4-FFF2-40B4-BE49-F238E27FC236}">
                    <a16:creationId xmlns:a16="http://schemas.microsoft.com/office/drawing/2014/main" id="{8BF0A6DC-8426-403F-97B9-59BB5FFDAA01}"/>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8" name="Shape 125">
                <a:extLst>
                  <a:ext uri="{FF2B5EF4-FFF2-40B4-BE49-F238E27FC236}">
                    <a16:creationId xmlns:a16="http://schemas.microsoft.com/office/drawing/2014/main" id="{624857AB-4009-4BDD-836B-995D49BC869F}"/>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49" name="Shape 126">
                <a:extLst>
                  <a:ext uri="{FF2B5EF4-FFF2-40B4-BE49-F238E27FC236}">
                    <a16:creationId xmlns:a16="http://schemas.microsoft.com/office/drawing/2014/main" id="{FC719736-FD9D-41C5-AB04-89D0F7EA4BA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50" name="Shape 127">
                <a:extLst>
                  <a:ext uri="{FF2B5EF4-FFF2-40B4-BE49-F238E27FC236}">
                    <a16:creationId xmlns:a16="http://schemas.microsoft.com/office/drawing/2014/main" id="{E51D39A8-A8B2-449F-9ECA-5F82629CE338}"/>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51" name="Shape 128">
                <a:extLst>
                  <a:ext uri="{FF2B5EF4-FFF2-40B4-BE49-F238E27FC236}">
                    <a16:creationId xmlns:a16="http://schemas.microsoft.com/office/drawing/2014/main" id="{E6E0BD32-4357-43C6-9021-8592B8DAFB54}"/>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52" name="Shape 129">
                <a:extLst>
                  <a:ext uri="{FF2B5EF4-FFF2-40B4-BE49-F238E27FC236}">
                    <a16:creationId xmlns:a16="http://schemas.microsoft.com/office/drawing/2014/main" id="{94123574-B77F-4D10-AA95-6C12AAE64997}"/>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53" name="Shape 130">
                <a:extLst>
                  <a:ext uri="{FF2B5EF4-FFF2-40B4-BE49-F238E27FC236}">
                    <a16:creationId xmlns:a16="http://schemas.microsoft.com/office/drawing/2014/main" id="{CD3A8ACD-1E04-45EF-BE2C-FAABCC8B813E}"/>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54" name="Shape 131">
                <a:extLst>
                  <a:ext uri="{FF2B5EF4-FFF2-40B4-BE49-F238E27FC236}">
                    <a16:creationId xmlns:a16="http://schemas.microsoft.com/office/drawing/2014/main" id="{1B79DDAE-1B49-46E0-9408-07B31381392F}"/>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55" name="Shape 132">
                <a:extLst>
                  <a:ext uri="{FF2B5EF4-FFF2-40B4-BE49-F238E27FC236}">
                    <a16:creationId xmlns:a16="http://schemas.microsoft.com/office/drawing/2014/main" id="{F69FC95D-397C-4169-A819-35D050D1CD0E}"/>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56" name="Shape 134">
                <a:extLst>
                  <a:ext uri="{FF2B5EF4-FFF2-40B4-BE49-F238E27FC236}">
                    <a16:creationId xmlns:a16="http://schemas.microsoft.com/office/drawing/2014/main" id="{C133EE4C-EA5C-4FB8-9716-0EFC1450762C}"/>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57" name="Shape 135">
                <a:extLst>
                  <a:ext uri="{FF2B5EF4-FFF2-40B4-BE49-F238E27FC236}">
                    <a16:creationId xmlns:a16="http://schemas.microsoft.com/office/drawing/2014/main" id="{FE0DB293-DE1C-41AD-8C52-5EF96EA783A1}"/>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58" name="Shape 136">
                <a:extLst>
                  <a:ext uri="{FF2B5EF4-FFF2-40B4-BE49-F238E27FC236}">
                    <a16:creationId xmlns:a16="http://schemas.microsoft.com/office/drawing/2014/main" id="{BDF5A326-7BEC-4908-8CA6-2AF203917AD8}"/>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59" name="Shape 137">
                <a:extLst>
                  <a:ext uri="{FF2B5EF4-FFF2-40B4-BE49-F238E27FC236}">
                    <a16:creationId xmlns:a16="http://schemas.microsoft.com/office/drawing/2014/main" id="{0F3A4175-3582-4D16-8C6C-EA8C6F166E87}"/>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0" name="Shape 138">
                <a:extLst>
                  <a:ext uri="{FF2B5EF4-FFF2-40B4-BE49-F238E27FC236}">
                    <a16:creationId xmlns:a16="http://schemas.microsoft.com/office/drawing/2014/main" id="{4A40C7BA-E777-4512-928B-5A60CAE56671}"/>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1" name="Shape 139">
                <a:extLst>
                  <a:ext uri="{FF2B5EF4-FFF2-40B4-BE49-F238E27FC236}">
                    <a16:creationId xmlns:a16="http://schemas.microsoft.com/office/drawing/2014/main" id="{E8184FD1-8E8F-4A8F-A681-FDBC1FF8C0E4}"/>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2" name="Shape 141">
                <a:extLst>
                  <a:ext uri="{FF2B5EF4-FFF2-40B4-BE49-F238E27FC236}">
                    <a16:creationId xmlns:a16="http://schemas.microsoft.com/office/drawing/2014/main" id="{E3826B11-7452-4AAE-9B49-DE84E28FABED}"/>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3" name="Shape 142">
                <a:extLst>
                  <a:ext uri="{FF2B5EF4-FFF2-40B4-BE49-F238E27FC236}">
                    <a16:creationId xmlns:a16="http://schemas.microsoft.com/office/drawing/2014/main" id="{D9741841-DB62-46E5-8DDC-86C5C711AF79}"/>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4" name="Shape 143">
                <a:extLst>
                  <a:ext uri="{FF2B5EF4-FFF2-40B4-BE49-F238E27FC236}">
                    <a16:creationId xmlns:a16="http://schemas.microsoft.com/office/drawing/2014/main" id="{4A955BA0-E6EC-4B6A-9274-514C9F4CBA84}"/>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5" name="Shape 144">
                <a:extLst>
                  <a:ext uri="{FF2B5EF4-FFF2-40B4-BE49-F238E27FC236}">
                    <a16:creationId xmlns:a16="http://schemas.microsoft.com/office/drawing/2014/main" id="{DC387693-6833-4898-BB71-20E2D7649834}"/>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6" name="Shape 145">
                <a:extLst>
                  <a:ext uri="{FF2B5EF4-FFF2-40B4-BE49-F238E27FC236}">
                    <a16:creationId xmlns:a16="http://schemas.microsoft.com/office/drawing/2014/main" id="{E41272D5-EB61-49CA-ABF4-0F3B368AC284}"/>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7" name="Shape 146">
                <a:extLst>
                  <a:ext uri="{FF2B5EF4-FFF2-40B4-BE49-F238E27FC236}">
                    <a16:creationId xmlns:a16="http://schemas.microsoft.com/office/drawing/2014/main" id="{A9880925-D263-4FBB-AC97-25E37E72F364}"/>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8" name="Shape 147">
                <a:extLst>
                  <a:ext uri="{FF2B5EF4-FFF2-40B4-BE49-F238E27FC236}">
                    <a16:creationId xmlns:a16="http://schemas.microsoft.com/office/drawing/2014/main" id="{10E20F8B-AE50-4FD8-90A9-A106406953DB}"/>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69" name="Shape 148">
                <a:extLst>
                  <a:ext uri="{FF2B5EF4-FFF2-40B4-BE49-F238E27FC236}">
                    <a16:creationId xmlns:a16="http://schemas.microsoft.com/office/drawing/2014/main" id="{68B12818-38B3-4AD7-9267-ABF32D2810CE}"/>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899" name="Group 5898">
              <a:extLst>
                <a:ext uri="{FF2B5EF4-FFF2-40B4-BE49-F238E27FC236}">
                  <a16:creationId xmlns:a16="http://schemas.microsoft.com/office/drawing/2014/main" id="{AC21DE9D-D534-4DE2-AE6E-40750DD003A6}"/>
                </a:ext>
              </a:extLst>
            </p:cNvPr>
            <p:cNvGrpSpPr/>
            <p:nvPr/>
          </p:nvGrpSpPr>
          <p:grpSpPr>
            <a:xfrm>
              <a:off x="2635586" y="73546"/>
              <a:ext cx="1138015" cy="623315"/>
              <a:chOff x="5322888" y="2987358"/>
              <a:chExt cx="1623060" cy="869950"/>
            </a:xfrm>
            <a:grpFill/>
          </p:grpSpPr>
          <p:sp>
            <p:nvSpPr>
              <p:cNvPr id="6516" name="Shape 120">
                <a:extLst>
                  <a:ext uri="{FF2B5EF4-FFF2-40B4-BE49-F238E27FC236}">
                    <a16:creationId xmlns:a16="http://schemas.microsoft.com/office/drawing/2014/main" id="{976160EA-5935-45DA-BB99-7D0147EA64AC}"/>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17" name="Shape 121">
                <a:extLst>
                  <a:ext uri="{FF2B5EF4-FFF2-40B4-BE49-F238E27FC236}">
                    <a16:creationId xmlns:a16="http://schemas.microsoft.com/office/drawing/2014/main" id="{AE2367BC-1188-45A5-BB05-038F707107BB}"/>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18" name="Shape 122">
                <a:extLst>
                  <a:ext uri="{FF2B5EF4-FFF2-40B4-BE49-F238E27FC236}">
                    <a16:creationId xmlns:a16="http://schemas.microsoft.com/office/drawing/2014/main" id="{2D2A0D50-0B2E-4FE2-A41C-7CD059A85767}"/>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19" name="Shape 123">
                <a:extLst>
                  <a:ext uri="{FF2B5EF4-FFF2-40B4-BE49-F238E27FC236}">
                    <a16:creationId xmlns:a16="http://schemas.microsoft.com/office/drawing/2014/main" id="{783E64FD-2A9F-4959-BE8C-1549D58D9AAF}"/>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0" name="Shape 124">
                <a:extLst>
                  <a:ext uri="{FF2B5EF4-FFF2-40B4-BE49-F238E27FC236}">
                    <a16:creationId xmlns:a16="http://schemas.microsoft.com/office/drawing/2014/main" id="{A006C373-5B98-4A49-85ED-B222C55DDB72}"/>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1" name="Shape 125">
                <a:extLst>
                  <a:ext uri="{FF2B5EF4-FFF2-40B4-BE49-F238E27FC236}">
                    <a16:creationId xmlns:a16="http://schemas.microsoft.com/office/drawing/2014/main" id="{C39FDC37-6D18-4AB8-9081-97DBF0996635}"/>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2" name="Shape 126">
                <a:extLst>
                  <a:ext uri="{FF2B5EF4-FFF2-40B4-BE49-F238E27FC236}">
                    <a16:creationId xmlns:a16="http://schemas.microsoft.com/office/drawing/2014/main" id="{9F4FF10A-3531-4BE5-9B53-D00A9ED99207}"/>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3" name="Shape 127">
                <a:extLst>
                  <a:ext uri="{FF2B5EF4-FFF2-40B4-BE49-F238E27FC236}">
                    <a16:creationId xmlns:a16="http://schemas.microsoft.com/office/drawing/2014/main" id="{D227E4F4-A348-4AEC-B282-100A405ED547}"/>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4" name="Shape 128">
                <a:extLst>
                  <a:ext uri="{FF2B5EF4-FFF2-40B4-BE49-F238E27FC236}">
                    <a16:creationId xmlns:a16="http://schemas.microsoft.com/office/drawing/2014/main" id="{3FE6E8BB-9AFE-4BDC-A153-B77266C5938C}"/>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5" name="Shape 129">
                <a:extLst>
                  <a:ext uri="{FF2B5EF4-FFF2-40B4-BE49-F238E27FC236}">
                    <a16:creationId xmlns:a16="http://schemas.microsoft.com/office/drawing/2014/main" id="{1BDF6766-54A6-409C-97CE-A1CF2C9D5257}"/>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6" name="Shape 130">
                <a:extLst>
                  <a:ext uri="{FF2B5EF4-FFF2-40B4-BE49-F238E27FC236}">
                    <a16:creationId xmlns:a16="http://schemas.microsoft.com/office/drawing/2014/main" id="{8D7D7CD0-5276-4361-9786-6B3B00CA9DE3}"/>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27" name="Shape 131">
                <a:extLst>
                  <a:ext uri="{FF2B5EF4-FFF2-40B4-BE49-F238E27FC236}">
                    <a16:creationId xmlns:a16="http://schemas.microsoft.com/office/drawing/2014/main" id="{D52454B2-E219-4168-96F4-5F7380318CAC}"/>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28" name="Shape 132">
                <a:extLst>
                  <a:ext uri="{FF2B5EF4-FFF2-40B4-BE49-F238E27FC236}">
                    <a16:creationId xmlns:a16="http://schemas.microsoft.com/office/drawing/2014/main" id="{9931267B-6F38-48F0-B2CF-399A2CA044B2}"/>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29" name="Shape 134">
                <a:extLst>
                  <a:ext uri="{FF2B5EF4-FFF2-40B4-BE49-F238E27FC236}">
                    <a16:creationId xmlns:a16="http://schemas.microsoft.com/office/drawing/2014/main" id="{E4546538-9760-47BF-9D14-C6535DBEA4A0}"/>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30" name="Shape 135">
                <a:extLst>
                  <a:ext uri="{FF2B5EF4-FFF2-40B4-BE49-F238E27FC236}">
                    <a16:creationId xmlns:a16="http://schemas.microsoft.com/office/drawing/2014/main" id="{20C9BBB0-C2BC-40EE-A08A-4B30178FA48B}"/>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31" name="Shape 136">
                <a:extLst>
                  <a:ext uri="{FF2B5EF4-FFF2-40B4-BE49-F238E27FC236}">
                    <a16:creationId xmlns:a16="http://schemas.microsoft.com/office/drawing/2014/main" id="{9723BC0A-6768-4EF8-8CBA-490D507C7F4E}"/>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2" name="Shape 137">
                <a:extLst>
                  <a:ext uri="{FF2B5EF4-FFF2-40B4-BE49-F238E27FC236}">
                    <a16:creationId xmlns:a16="http://schemas.microsoft.com/office/drawing/2014/main" id="{C0AD8371-B31C-4EFC-8692-6412C2A70F15}"/>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3" name="Shape 138">
                <a:extLst>
                  <a:ext uri="{FF2B5EF4-FFF2-40B4-BE49-F238E27FC236}">
                    <a16:creationId xmlns:a16="http://schemas.microsoft.com/office/drawing/2014/main" id="{03F220B4-6132-482B-9D84-964F6E294B30}"/>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4" name="Shape 139">
                <a:extLst>
                  <a:ext uri="{FF2B5EF4-FFF2-40B4-BE49-F238E27FC236}">
                    <a16:creationId xmlns:a16="http://schemas.microsoft.com/office/drawing/2014/main" id="{181C719E-DE9B-40ED-A6DF-42BD4C53037C}"/>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5" name="Shape 141">
                <a:extLst>
                  <a:ext uri="{FF2B5EF4-FFF2-40B4-BE49-F238E27FC236}">
                    <a16:creationId xmlns:a16="http://schemas.microsoft.com/office/drawing/2014/main" id="{45807B45-3EBF-426F-830C-7345E65F4527}"/>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6" name="Shape 142">
                <a:extLst>
                  <a:ext uri="{FF2B5EF4-FFF2-40B4-BE49-F238E27FC236}">
                    <a16:creationId xmlns:a16="http://schemas.microsoft.com/office/drawing/2014/main" id="{7F152316-566B-4540-8F6C-FBA5228037B9}"/>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7" name="Shape 143">
                <a:extLst>
                  <a:ext uri="{FF2B5EF4-FFF2-40B4-BE49-F238E27FC236}">
                    <a16:creationId xmlns:a16="http://schemas.microsoft.com/office/drawing/2014/main" id="{153AB430-B1E4-4BCA-9465-FD28B9C5A753}"/>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8" name="Shape 144">
                <a:extLst>
                  <a:ext uri="{FF2B5EF4-FFF2-40B4-BE49-F238E27FC236}">
                    <a16:creationId xmlns:a16="http://schemas.microsoft.com/office/drawing/2014/main" id="{B27FC0F2-7B59-45F9-927B-DD3CBB194F61}"/>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39" name="Shape 145">
                <a:extLst>
                  <a:ext uri="{FF2B5EF4-FFF2-40B4-BE49-F238E27FC236}">
                    <a16:creationId xmlns:a16="http://schemas.microsoft.com/office/drawing/2014/main" id="{74D58F3F-82B4-46A8-B9DD-59F40DE8013C}"/>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40" name="Shape 146">
                <a:extLst>
                  <a:ext uri="{FF2B5EF4-FFF2-40B4-BE49-F238E27FC236}">
                    <a16:creationId xmlns:a16="http://schemas.microsoft.com/office/drawing/2014/main" id="{92C421C2-CC4B-412B-9477-CAABAEFBDED5}"/>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41" name="Shape 147">
                <a:extLst>
                  <a:ext uri="{FF2B5EF4-FFF2-40B4-BE49-F238E27FC236}">
                    <a16:creationId xmlns:a16="http://schemas.microsoft.com/office/drawing/2014/main" id="{0D1A7417-B9F8-4E73-8276-98F9022EDE0F}"/>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42" name="Shape 148">
                <a:extLst>
                  <a:ext uri="{FF2B5EF4-FFF2-40B4-BE49-F238E27FC236}">
                    <a16:creationId xmlns:a16="http://schemas.microsoft.com/office/drawing/2014/main" id="{1EF8AE16-AFE7-4BD2-8D38-AA25EAA23E6B}"/>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0" name="Group 5899">
              <a:extLst>
                <a:ext uri="{FF2B5EF4-FFF2-40B4-BE49-F238E27FC236}">
                  <a16:creationId xmlns:a16="http://schemas.microsoft.com/office/drawing/2014/main" id="{F09A54BC-CF99-4A74-A970-520C60FFCB01}"/>
                </a:ext>
              </a:extLst>
            </p:cNvPr>
            <p:cNvGrpSpPr/>
            <p:nvPr/>
          </p:nvGrpSpPr>
          <p:grpSpPr>
            <a:xfrm>
              <a:off x="3909422" y="69957"/>
              <a:ext cx="1138015" cy="623315"/>
              <a:chOff x="5322888" y="2987358"/>
              <a:chExt cx="1623060" cy="869950"/>
            </a:xfrm>
            <a:grpFill/>
          </p:grpSpPr>
          <p:sp>
            <p:nvSpPr>
              <p:cNvPr id="6489" name="Shape 120">
                <a:extLst>
                  <a:ext uri="{FF2B5EF4-FFF2-40B4-BE49-F238E27FC236}">
                    <a16:creationId xmlns:a16="http://schemas.microsoft.com/office/drawing/2014/main" id="{106BE826-AC7C-4CF3-9CC4-61CCF22DFB25}"/>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0" name="Shape 121">
                <a:extLst>
                  <a:ext uri="{FF2B5EF4-FFF2-40B4-BE49-F238E27FC236}">
                    <a16:creationId xmlns:a16="http://schemas.microsoft.com/office/drawing/2014/main" id="{A19B6D62-17C4-404A-940E-0AA6394ACBEC}"/>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1" name="Shape 122">
                <a:extLst>
                  <a:ext uri="{FF2B5EF4-FFF2-40B4-BE49-F238E27FC236}">
                    <a16:creationId xmlns:a16="http://schemas.microsoft.com/office/drawing/2014/main" id="{DE566944-C950-4969-8CEC-AC3D41973B14}"/>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2" name="Shape 123">
                <a:extLst>
                  <a:ext uri="{FF2B5EF4-FFF2-40B4-BE49-F238E27FC236}">
                    <a16:creationId xmlns:a16="http://schemas.microsoft.com/office/drawing/2014/main" id="{CB04C685-9E73-44F3-9A7A-C5287F694A8C}"/>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3" name="Shape 124">
                <a:extLst>
                  <a:ext uri="{FF2B5EF4-FFF2-40B4-BE49-F238E27FC236}">
                    <a16:creationId xmlns:a16="http://schemas.microsoft.com/office/drawing/2014/main" id="{B27ABDAC-F211-46DC-8CAD-359ECC131695}"/>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4" name="Shape 125">
                <a:extLst>
                  <a:ext uri="{FF2B5EF4-FFF2-40B4-BE49-F238E27FC236}">
                    <a16:creationId xmlns:a16="http://schemas.microsoft.com/office/drawing/2014/main" id="{DAF4463C-9850-4C11-8AC9-9CD1185E36C9}"/>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5" name="Shape 126">
                <a:extLst>
                  <a:ext uri="{FF2B5EF4-FFF2-40B4-BE49-F238E27FC236}">
                    <a16:creationId xmlns:a16="http://schemas.microsoft.com/office/drawing/2014/main" id="{EC6C6CB5-BC81-494E-B4F4-4EA5A4A90D0A}"/>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6" name="Shape 127">
                <a:extLst>
                  <a:ext uri="{FF2B5EF4-FFF2-40B4-BE49-F238E27FC236}">
                    <a16:creationId xmlns:a16="http://schemas.microsoft.com/office/drawing/2014/main" id="{83CC2C3C-81B0-4313-A43E-A74596F9CA74}"/>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7" name="Shape 128">
                <a:extLst>
                  <a:ext uri="{FF2B5EF4-FFF2-40B4-BE49-F238E27FC236}">
                    <a16:creationId xmlns:a16="http://schemas.microsoft.com/office/drawing/2014/main" id="{E1173B33-A11F-49E9-AC2E-66D18A53EC42}"/>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8" name="Shape 129">
                <a:extLst>
                  <a:ext uri="{FF2B5EF4-FFF2-40B4-BE49-F238E27FC236}">
                    <a16:creationId xmlns:a16="http://schemas.microsoft.com/office/drawing/2014/main" id="{939FF00E-DD56-4301-AA7B-843948CD1AED}"/>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99" name="Shape 130">
                <a:extLst>
                  <a:ext uri="{FF2B5EF4-FFF2-40B4-BE49-F238E27FC236}">
                    <a16:creationId xmlns:a16="http://schemas.microsoft.com/office/drawing/2014/main" id="{3082C5CA-ADBE-447E-AF39-9BEDE5727CF6}"/>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500" name="Shape 131">
                <a:extLst>
                  <a:ext uri="{FF2B5EF4-FFF2-40B4-BE49-F238E27FC236}">
                    <a16:creationId xmlns:a16="http://schemas.microsoft.com/office/drawing/2014/main" id="{4B1AF4FA-99E0-4A0E-A30C-BF35C04EF6CA}"/>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01" name="Shape 132">
                <a:extLst>
                  <a:ext uri="{FF2B5EF4-FFF2-40B4-BE49-F238E27FC236}">
                    <a16:creationId xmlns:a16="http://schemas.microsoft.com/office/drawing/2014/main" id="{33EA665A-7489-4C9C-B8A9-19382931D9A4}"/>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02" name="Shape 134">
                <a:extLst>
                  <a:ext uri="{FF2B5EF4-FFF2-40B4-BE49-F238E27FC236}">
                    <a16:creationId xmlns:a16="http://schemas.microsoft.com/office/drawing/2014/main" id="{B132DB08-F742-499F-BB39-55615B98D4C8}"/>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03" name="Shape 135">
                <a:extLst>
                  <a:ext uri="{FF2B5EF4-FFF2-40B4-BE49-F238E27FC236}">
                    <a16:creationId xmlns:a16="http://schemas.microsoft.com/office/drawing/2014/main" id="{972969C6-7D5C-463E-88AA-D2553C352E2D}"/>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504" name="Shape 136">
                <a:extLst>
                  <a:ext uri="{FF2B5EF4-FFF2-40B4-BE49-F238E27FC236}">
                    <a16:creationId xmlns:a16="http://schemas.microsoft.com/office/drawing/2014/main" id="{AF5A705A-D493-4B48-B325-317578B03780}"/>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05" name="Shape 137">
                <a:extLst>
                  <a:ext uri="{FF2B5EF4-FFF2-40B4-BE49-F238E27FC236}">
                    <a16:creationId xmlns:a16="http://schemas.microsoft.com/office/drawing/2014/main" id="{1F2AF147-F929-493D-B405-C5210A7DED65}"/>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06" name="Shape 138">
                <a:extLst>
                  <a:ext uri="{FF2B5EF4-FFF2-40B4-BE49-F238E27FC236}">
                    <a16:creationId xmlns:a16="http://schemas.microsoft.com/office/drawing/2014/main" id="{DCCB328E-93A8-4D6B-A6EB-21C6736540E0}"/>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07" name="Shape 139">
                <a:extLst>
                  <a:ext uri="{FF2B5EF4-FFF2-40B4-BE49-F238E27FC236}">
                    <a16:creationId xmlns:a16="http://schemas.microsoft.com/office/drawing/2014/main" id="{9A634882-663D-4E8F-B801-4E1AC9364D21}"/>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08" name="Shape 141">
                <a:extLst>
                  <a:ext uri="{FF2B5EF4-FFF2-40B4-BE49-F238E27FC236}">
                    <a16:creationId xmlns:a16="http://schemas.microsoft.com/office/drawing/2014/main" id="{59FBF756-7A7B-44A4-A2AC-84706CD4FA30}"/>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09" name="Shape 142">
                <a:extLst>
                  <a:ext uri="{FF2B5EF4-FFF2-40B4-BE49-F238E27FC236}">
                    <a16:creationId xmlns:a16="http://schemas.microsoft.com/office/drawing/2014/main" id="{26788D92-3F97-4FB2-8A95-AFF22B47BA13}"/>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0" name="Shape 143">
                <a:extLst>
                  <a:ext uri="{FF2B5EF4-FFF2-40B4-BE49-F238E27FC236}">
                    <a16:creationId xmlns:a16="http://schemas.microsoft.com/office/drawing/2014/main" id="{27276B58-42A7-4DBC-8AC7-225DDB8104B9}"/>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1" name="Shape 144">
                <a:extLst>
                  <a:ext uri="{FF2B5EF4-FFF2-40B4-BE49-F238E27FC236}">
                    <a16:creationId xmlns:a16="http://schemas.microsoft.com/office/drawing/2014/main" id="{CD9E22C7-FAFC-48B7-82D8-806C2FEE3084}"/>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2" name="Shape 145">
                <a:extLst>
                  <a:ext uri="{FF2B5EF4-FFF2-40B4-BE49-F238E27FC236}">
                    <a16:creationId xmlns:a16="http://schemas.microsoft.com/office/drawing/2014/main" id="{73332897-6537-4801-989E-BCABA3FFE69C}"/>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3" name="Shape 146">
                <a:extLst>
                  <a:ext uri="{FF2B5EF4-FFF2-40B4-BE49-F238E27FC236}">
                    <a16:creationId xmlns:a16="http://schemas.microsoft.com/office/drawing/2014/main" id="{B8FB3A05-9839-484E-9E65-EEBBD80511F5}"/>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4" name="Shape 147">
                <a:extLst>
                  <a:ext uri="{FF2B5EF4-FFF2-40B4-BE49-F238E27FC236}">
                    <a16:creationId xmlns:a16="http://schemas.microsoft.com/office/drawing/2014/main" id="{B7165E66-BF08-424F-AE2B-6FFE7EE5BF1A}"/>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515" name="Shape 148">
                <a:extLst>
                  <a:ext uri="{FF2B5EF4-FFF2-40B4-BE49-F238E27FC236}">
                    <a16:creationId xmlns:a16="http://schemas.microsoft.com/office/drawing/2014/main" id="{C17DF8AE-CE7D-491C-AAEF-0132913939E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1" name="Group 5900">
              <a:extLst>
                <a:ext uri="{FF2B5EF4-FFF2-40B4-BE49-F238E27FC236}">
                  <a16:creationId xmlns:a16="http://schemas.microsoft.com/office/drawing/2014/main" id="{7C7DD27E-C97C-4D52-96E7-BD30C56A57BC}"/>
                </a:ext>
              </a:extLst>
            </p:cNvPr>
            <p:cNvGrpSpPr/>
            <p:nvPr/>
          </p:nvGrpSpPr>
          <p:grpSpPr>
            <a:xfrm>
              <a:off x="86299" y="835223"/>
              <a:ext cx="1138015" cy="623315"/>
              <a:chOff x="5322888" y="2987358"/>
              <a:chExt cx="1623060" cy="869950"/>
            </a:xfrm>
            <a:grpFill/>
          </p:grpSpPr>
          <p:sp>
            <p:nvSpPr>
              <p:cNvPr id="6462" name="Shape 120">
                <a:extLst>
                  <a:ext uri="{FF2B5EF4-FFF2-40B4-BE49-F238E27FC236}">
                    <a16:creationId xmlns:a16="http://schemas.microsoft.com/office/drawing/2014/main" id="{43B50178-10A6-49A1-AF2A-6B89F5DA92EE}"/>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3" name="Shape 121">
                <a:extLst>
                  <a:ext uri="{FF2B5EF4-FFF2-40B4-BE49-F238E27FC236}">
                    <a16:creationId xmlns:a16="http://schemas.microsoft.com/office/drawing/2014/main" id="{B145755A-2A55-4814-A22A-6C3AF8222A4E}"/>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4" name="Shape 122">
                <a:extLst>
                  <a:ext uri="{FF2B5EF4-FFF2-40B4-BE49-F238E27FC236}">
                    <a16:creationId xmlns:a16="http://schemas.microsoft.com/office/drawing/2014/main" id="{32FE5FBD-D0A2-40D6-9F6C-2CC9825A2717}"/>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5" name="Shape 123">
                <a:extLst>
                  <a:ext uri="{FF2B5EF4-FFF2-40B4-BE49-F238E27FC236}">
                    <a16:creationId xmlns:a16="http://schemas.microsoft.com/office/drawing/2014/main" id="{86D278B3-E166-4A22-9628-5313DBAA78DF}"/>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6" name="Shape 124">
                <a:extLst>
                  <a:ext uri="{FF2B5EF4-FFF2-40B4-BE49-F238E27FC236}">
                    <a16:creationId xmlns:a16="http://schemas.microsoft.com/office/drawing/2014/main" id="{9D60D136-F1EE-4D6B-8F31-B527FE046373}"/>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7" name="Shape 125">
                <a:extLst>
                  <a:ext uri="{FF2B5EF4-FFF2-40B4-BE49-F238E27FC236}">
                    <a16:creationId xmlns:a16="http://schemas.microsoft.com/office/drawing/2014/main" id="{6696C52C-2F0D-4138-826D-9D66363F9AA2}"/>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8" name="Shape 126">
                <a:extLst>
                  <a:ext uri="{FF2B5EF4-FFF2-40B4-BE49-F238E27FC236}">
                    <a16:creationId xmlns:a16="http://schemas.microsoft.com/office/drawing/2014/main" id="{8AE4DDE3-85D4-41E9-9EDB-90F492D8EDD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69" name="Shape 127">
                <a:extLst>
                  <a:ext uri="{FF2B5EF4-FFF2-40B4-BE49-F238E27FC236}">
                    <a16:creationId xmlns:a16="http://schemas.microsoft.com/office/drawing/2014/main" id="{0734DDF4-2663-4B1E-ACEA-FF1001B823CD}"/>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70" name="Shape 128">
                <a:extLst>
                  <a:ext uri="{FF2B5EF4-FFF2-40B4-BE49-F238E27FC236}">
                    <a16:creationId xmlns:a16="http://schemas.microsoft.com/office/drawing/2014/main" id="{CD483C22-8161-48F4-A707-B4643DFFE6BD}"/>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71" name="Shape 129">
                <a:extLst>
                  <a:ext uri="{FF2B5EF4-FFF2-40B4-BE49-F238E27FC236}">
                    <a16:creationId xmlns:a16="http://schemas.microsoft.com/office/drawing/2014/main" id="{B6B3B6F8-323C-4BAA-949B-2D533B8A189E}"/>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72" name="Shape 130">
                <a:extLst>
                  <a:ext uri="{FF2B5EF4-FFF2-40B4-BE49-F238E27FC236}">
                    <a16:creationId xmlns:a16="http://schemas.microsoft.com/office/drawing/2014/main" id="{3633596E-9938-4443-9ABE-0B3270A13CB3}"/>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73" name="Shape 131">
                <a:extLst>
                  <a:ext uri="{FF2B5EF4-FFF2-40B4-BE49-F238E27FC236}">
                    <a16:creationId xmlns:a16="http://schemas.microsoft.com/office/drawing/2014/main" id="{318F49B0-73E7-4CB3-8B02-90C7CA527D7E}"/>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74" name="Shape 132">
                <a:extLst>
                  <a:ext uri="{FF2B5EF4-FFF2-40B4-BE49-F238E27FC236}">
                    <a16:creationId xmlns:a16="http://schemas.microsoft.com/office/drawing/2014/main" id="{E9D7F3A3-4507-4C27-A08D-A27DB7145A2F}"/>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75" name="Shape 134">
                <a:extLst>
                  <a:ext uri="{FF2B5EF4-FFF2-40B4-BE49-F238E27FC236}">
                    <a16:creationId xmlns:a16="http://schemas.microsoft.com/office/drawing/2014/main" id="{BCAABF45-8BFB-4519-BCCC-C9A089DC90EF}"/>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76" name="Shape 135">
                <a:extLst>
                  <a:ext uri="{FF2B5EF4-FFF2-40B4-BE49-F238E27FC236}">
                    <a16:creationId xmlns:a16="http://schemas.microsoft.com/office/drawing/2014/main" id="{969BF77B-171E-44C1-A742-9765D471B795}"/>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77" name="Shape 136">
                <a:extLst>
                  <a:ext uri="{FF2B5EF4-FFF2-40B4-BE49-F238E27FC236}">
                    <a16:creationId xmlns:a16="http://schemas.microsoft.com/office/drawing/2014/main" id="{BAC8507F-D174-43C3-95C3-772F4F7B3D06}"/>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78" name="Shape 137">
                <a:extLst>
                  <a:ext uri="{FF2B5EF4-FFF2-40B4-BE49-F238E27FC236}">
                    <a16:creationId xmlns:a16="http://schemas.microsoft.com/office/drawing/2014/main" id="{44D82E0B-DC60-4B13-B2F0-E4E176FEC86A}"/>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79" name="Shape 138">
                <a:extLst>
                  <a:ext uri="{FF2B5EF4-FFF2-40B4-BE49-F238E27FC236}">
                    <a16:creationId xmlns:a16="http://schemas.microsoft.com/office/drawing/2014/main" id="{97E0EF55-9689-43DE-8791-B0D99D5E7A47}"/>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0" name="Shape 139">
                <a:extLst>
                  <a:ext uri="{FF2B5EF4-FFF2-40B4-BE49-F238E27FC236}">
                    <a16:creationId xmlns:a16="http://schemas.microsoft.com/office/drawing/2014/main" id="{1F341A52-D91E-48A7-AD26-C16C6D6FB188}"/>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1" name="Shape 141">
                <a:extLst>
                  <a:ext uri="{FF2B5EF4-FFF2-40B4-BE49-F238E27FC236}">
                    <a16:creationId xmlns:a16="http://schemas.microsoft.com/office/drawing/2014/main" id="{E7F7A4BA-829F-4ED7-A280-775A956AF15A}"/>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2" name="Shape 142">
                <a:extLst>
                  <a:ext uri="{FF2B5EF4-FFF2-40B4-BE49-F238E27FC236}">
                    <a16:creationId xmlns:a16="http://schemas.microsoft.com/office/drawing/2014/main" id="{563E1B9B-3775-43D1-AF69-96538CE9BA54}"/>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3" name="Shape 143">
                <a:extLst>
                  <a:ext uri="{FF2B5EF4-FFF2-40B4-BE49-F238E27FC236}">
                    <a16:creationId xmlns:a16="http://schemas.microsoft.com/office/drawing/2014/main" id="{E876DFA3-8BE9-4439-ADDA-4E3BE6CAE169}"/>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4" name="Shape 144">
                <a:extLst>
                  <a:ext uri="{FF2B5EF4-FFF2-40B4-BE49-F238E27FC236}">
                    <a16:creationId xmlns:a16="http://schemas.microsoft.com/office/drawing/2014/main" id="{03C8F586-4307-4EA8-A448-582F8AE3AE19}"/>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5" name="Shape 145">
                <a:extLst>
                  <a:ext uri="{FF2B5EF4-FFF2-40B4-BE49-F238E27FC236}">
                    <a16:creationId xmlns:a16="http://schemas.microsoft.com/office/drawing/2014/main" id="{E9884F7B-45E7-4AB9-9DE0-6C33EDD6E6DB}"/>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6" name="Shape 146">
                <a:extLst>
                  <a:ext uri="{FF2B5EF4-FFF2-40B4-BE49-F238E27FC236}">
                    <a16:creationId xmlns:a16="http://schemas.microsoft.com/office/drawing/2014/main" id="{C35C9602-8732-4324-92C9-9DA09059AE44}"/>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7" name="Shape 147">
                <a:extLst>
                  <a:ext uri="{FF2B5EF4-FFF2-40B4-BE49-F238E27FC236}">
                    <a16:creationId xmlns:a16="http://schemas.microsoft.com/office/drawing/2014/main" id="{88FD2F00-942D-44DA-8CB5-6C71ECA39BED}"/>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88" name="Shape 148">
                <a:extLst>
                  <a:ext uri="{FF2B5EF4-FFF2-40B4-BE49-F238E27FC236}">
                    <a16:creationId xmlns:a16="http://schemas.microsoft.com/office/drawing/2014/main" id="{595BBF4E-2E2F-4409-A379-703D58E53346}"/>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2" name="Group 5901">
              <a:extLst>
                <a:ext uri="{FF2B5EF4-FFF2-40B4-BE49-F238E27FC236}">
                  <a16:creationId xmlns:a16="http://schemas.microsoft.com/office/drawing/2014/main" id="{6F5EA51C-DBB9-407E-BFA2-266A70FCF90F}"/>
                </a:ext>
              </a:extLst>
            </p:cNvPr>
            <p:cNvGrpSpPr/>
            <p:nvPr/>
          </p:nvGrpSpPr>
          <p:grpSpPr>
            <a:xfrm>
              <a:off x="1360135" y="831634"/>
              <a:ext cx="1138015" cy="623315"/>
              <a:chOff x="5322888" y="2987358"/>
              <a:chExt cx="1623060" cy="869950"/>
            </a:xfrm>
            <a:grpFill/>
          </p:grpSpPr>
          <p:sp>
            <p:nvSpPr>
              <p:cNvPr id="6435" name="Shape 120">
                <a:extLst>
                  <a:ext uri="{FF2B5EF4-FFF2-40B4-BE49-F238E27FC236}">
                    <a16:creationId xmlns:a16="http://schemas.microsoft.com/office/drawing/2014/main" id="{5A390308-DB75-4989-A843-672931DBE610}"/>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36" name="Shape 121">
                <a:extLst>
                  <a:ext uri="{FF2B5EF4-FFF2-40B4-BE49-F238E27FC236}">
                    <a16:creationId xmlns:a16="http://schemas.microsoft.com/office/drawing/2014/main" id="{9EAF5999-8070-4450-8AE9-42DD01E37E0C}"/>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37" name="Shape 122">
                <a:extLst>
                  <a:ext uri="{FF2B5EF4-FFF2-40B4-BE49-F238E27FC236}">
                    <a16:creationId xmlns:a16="http://schemas.microsoft.com/office/drawing/2014/main" id="{E58D49C3-5AD7-4362-8015-3925B54EE968}"/>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38" name="Shape 123">
                <a:extLst>
                  <a:ext uri="{FF2B5EF4-FFF2-40B4-BE49-F238E27FC236}">
                    <a16:creationId xmlns:a16="http://schemas.microsoft.com/office/drawing/2014/main" id="{9241FAD6-42FB-4B12-B680-306CA7A06250}"/>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39" name="Shape 124">
                <a:extLst>
                  <a:ext uri="{FF2B5EF4-FFF2-40B4-BE49-F238E27FC236}">
                    <a16:creationId xmlns:a16="http://schemas.microsoft.com/office/drawing/2014/main" id="{570AC375-F80D-4A6E-A163-6E70F3329105}"/>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0" name="Shape 125">
                <a:extLst>
                  <a:ext uri="{FF2B5EF4-FFF2-40B4-BE49-F238E27FC236}">
                    <a16:creationId xmlns:a16="http://schemas.microsoft.com/office/drawing/2014/main" id="{C84050CB-BCFB-41BF-BFF7-A5D5780750B6}"/>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1" name="Shape 126">
                <a:extLst>
                  <a:ext uri="{FF2B5EF4-FFF2-40B4-BE49-F238E27FC236}">
                    <a16:creationId xmlns:a16="http://schemas.microsoft.com/office/drawing/2014/main" id="{2A5449BA-5812-4B09-A2CC-A48DBFFE3B2A}"/>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2" name="Shape 127">
                <a:extLst>
                  <a:ext uri="{FF2B5EF4-FFF2-40B4-BE49-F238E27FC236}">
                    <a16:creationId xmlns:a16="http://schemas.microsoft.com/office/drawing/2014/main" id="{3829300E-4027-42C6-9CBD-94871E98CD96}"/>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3" name="Shape 128">
                <a:extLst>
                  <a:ext uri="{FF2B5EF4-FFF2-40B4-BE49-F238E27FC236}">
                    <a16:creationId xmlns:a16="http://schemas.microsoft.com/office/drawing/2014/main" id="{7ED1B52D-9B98-4DEF-A1A4-6FF0F475A6DB}"/>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4" name="Shape 129">
                <a:extLst>
                  <a:ext uri="{FF2B5EF4-FFF2-40B4-BE49-F238E27FC236}">
                    <a16:creationId xmlns:a16="http://schemas.microsoft.com/office/drawing/2014/main" id="{B2F37D85-D8E8-4A3D-B321-96A345B498BD}"/>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5" name="Shape 130">
                <a:extLst>
                  <a:ext uri="{FF2B5EF4-FFF2-40B4-BE49-F238E27FC236}">
                    <a16:creationId xmlns:a16="http://schemas.microsoft.com/office/drawing/2014/main" id="{1335F5CD-8855-4485-BC52-6DDB36310567}"/>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46" name="Shape 131">
                <a:extLst>
                  <a:ext uri="{FF2B5EF4-FFF2-40B4-BE49-F238E27FC236}">
                    <a16:creationId xmlns:a16="http://schemas.microsoft.com/office/drawing/2014/main" id="{28E1D7D0-A9BA-4C37-8664-593C8ACCDA7D}"/>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47" name="Shape 132">
                <a:extLst>
                  <a:ext uri="{FF2B5EF4-FFF2-40B4-BE49-F238E27FC236}">
                    <a16:creationId xmlns:a16="http://schemas.microsoft.com/office/drawing/2014/main" id="{97F30A8B-D062-4054-8CDC-1242118007B4}"/>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48" name="Shape 134">
                <a:extLst>
                  <a:ext uri="{FF2B5EF4-FFF2-40B4-BE49-F238E27FC236}">
                    <a16:creationId xmlns:a16="http://schemas.microsoft.com/office/drawing/2014/main" id="{28556345-F52D-456F-A5B9-1E364066F239}"/>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49" name="Shape 135">
                <a:extLst>
                  <a:ext uri="{FF2B5EF4-FFF2-40B4-BE49-F238E27FC236}">
                    <a16:creationId xmlns:a16="http://schemas.microsoft.com/office/drawing/2014/main" id="{88EA00D1-9D99-4406-BDB4-680D384F4801}"/>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50" name="Shape 136">
                <a:extLst>
                  <a:ext uri="{FF2B5EF4-FFF2-40B4-BE49-F238E27FC236}">
                    <a16:creationId xmlns:a16="http://schemas.microsoft.com/office/drawing/2014/main" id="{3DBC2E8B-D37D-4217-BEB6-8FE3B22A1B71}"/>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1" name="Shape 137">
                <a:extLst>
                  <a:ext uri="{FF2B5EF4-FFF2-40B4-BE49-F238E27FC236}">
                    <a16:creationId xmlns:a16="http://schemas.microsoft.com/office/drawing/2014/main" id="{3EE66542-5267-4A55-B1AC-9D0B2E4877D3}"/>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2" name="Shape 138">
                <a:extLst>
                  <a:ext uri="{FF2B5EF4-FFF2-40B4-BE49-F238E27FC236}">
                    <a16:creationId xmlns:a16="http://schemas.microsoft.com/office/drawing/2014/main" id="{4D4BC202-DE8A-4845-B4CB-8060D59C9CE6}"/>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3" name="Shape 139">
                <a:extLst>
                  <a:ext uri="{FF2B5EF4-FFF2-40B4-BE49-F238E27FC236}">
                    <a16:creationId xmlns:a16="http://schemas.microsoft.com/office/drawing/2014/main" id="{A76455EB-85A2-4AB3-953A-71C78AAE96E5}"/>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4" name="Shape 141">
                <a:extLst>
                  <a:ext uri="{FF2B5EF4-FFF2-40B4-BE49-F238E27FC236}">
                    <a16:creationId xmlns:a16="http://schemas.microsoft.com/office/drawing/2014/main" id="{BE361F9F-F4FA-4E4B-A7F3-9FA3716375A8}"/>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5" name="Shape 142">
                <a:extLst>
                  <a:ext uri="{FF2B5EF4-FFF2-40B4-BE49-F238E27FC236}">
                    <a16:creationId xmlns:a16="http://schemas.microsoft.com/office/drawing/2014/main" id="{FA16952A-98ED-4B63-8507-575FB107B975}"/>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6" name="Shape 143">
                <a:extLst>
                  <a:ext uri="{FF2B5EF4-FFF2-40B4-BE49-F238E27FC236}">
                    <a16:creationId xmlns:a16="http://schemas.microsoft.com/office/drawing/2014/main" id="{CAD3148C-0960-4A76-B7A8-566CFA9571C1}"/>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7" name="Shape 144">
                <a:extLst>
                  <a:ext uri="{FF2B5EF4-FFF2-40B4-BE49-F238E27FC236}">
                    <a16:creationId xmlns:a16="http://schemas.microsoft.com/office/drawing/2014/main" id="{9AB22EEF-4843-46B5-ADA9-7296DAC19917}"/>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8" name="Shape 145">
                <a:extLst>
                  <a:ext uri="{FF2B5EF4-FFF2-40B4-BE49-F238E27FC236}">
                    <a16:creationId xmlns:a16="http://schemas.microsoft.com/office/drawing/2014/main" id="{477CFFC6-98C9-4CB7-B0BB-2DAB7634C2FA}"/>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59" name="Shape 146">
                <a:extLst>
                  <a:ext uri="{FF2B5EF4-FFF2-40B4-BE49-F238E27FC236}">
                    <a16:creationId xmlns:a16="http://schemas.microsoft.com/office/drawing/2014/main" id="{321C0B00-5B18-4240-A81C-DFC9A71DA25C}"/>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60" name="Shape 147">
                <a:extLst>
                  <a:ext uri="{FF2B5EF4-FFF2-40B4-BE49-F238E27FC236}">
                    <a16:creationId xmlns:a16="http://schemas.microsoft.com/office/drawing/2014/main" id="{9264BA6A-5181-4531-BDF5-9E97A47D9ACD}"/>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61" name="Shape 148">
                <a:extLst>
                  <a:ext uri="{FF2B5EF4-FFF2-40B4-BE49-F238E27FC236}">
                    <a16:creationId xmlns:a16="http://schemas.microsoft.com/office/drawing/2014/main" id="{512EF503-5B5C-442D-9ED3-BEB032643082}"/>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3" name="Group 5902">
              <a:extLst>
                <a:ext uri="{FF2B5EF4-FFF2-40B4-BE49-F238E27FC236}">
                  <a16:creationId xmlns:a16="http://schemas.microsoft.com/office/drawing/2014/main" id="{13AF0B2D-F090-438F-B6F8-22638C8AF4BA}"/>
                </a:ext>
              </a:extLst>
            </p:cNvPr>
            <p:cNvGrpSpPr/>
            <p:nvPr/>
          </p:nvGrpSpPr>
          <p:grpSpPr>
            <a:xfrm>
              <a:off x="2644936" y="835223"/>
              <a:ext cx="1138015" cy="623315"/>
              <a:chOff x="5322888" y="2987358"/>
              <a:chExt cx="1623060" cy="869950"/>
            </a:xfrm>
            <a:grpFill/>
          </p:grpSpPr>
          <p:sp>
            <p:nvSpPr>
              <p:cNvPr id="6408" name="Shape 120">
                <a:extLst>
                  <a:ext uri="{FF2B5EF4-FFF2-40B4-BE49-F238E27FC236}">
                    <a16:creationId xmlns:a16="http://schemas.microsoft.com/office/drawing/2014/main" id="{08A9131A-1514-47F4-A29F-DAC9669ACA11}"/>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09" name="Shape 121">
                <a:extLst>
                  <a:ext uri="{FF2B5EF4-FFF2-40B4-BE49-F238E27FC236}">
                    <a16:creationId xmlns:a16="http://schemas.microsoft.com/office/drawing/2014/main" id="{FA69B68A-7660-45ED-99A5-34ED328E1D28}"/>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0" name="Shape 122">
                <a:extLst>
                  <a:ext uri="{FF2B5EF4-FFF2-40B4-BE49-F238E27FC236}">
                    <a16:creationId xmlns:a16="http://schemas.microsoft.com/office/drawing/2014/main" id="{E0DA595C-65FA-42B6-8665-212D7AFD469A}"/>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1" name="Shape 123">
                <a:extLst>
                  <a:ext uri="{FF2B5EF4-FFF2-40B4-BE49-F238E27FC236}">
                    <a16:creationId xmlns:a16="http://schemas.microsoft.com/office/drawing/2014/main" id="{866AED8D-B7FF-46EA-B6F0-DC3E821C3890}"/>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2" name="Shape 124">
                <a:extLst>
                  <a:ext uri="{FF2B5EF4-FFF2-40B4-BE49-F238E27FC236}">
                    <a16:creationId xmlns:a16="http://schemas.microsoft.com/office/drawing/2014/main" id="{6856CFD9-0D38-4F2F-9482-92FF4E68D5B1}"/>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3" name="Shape 125">
                <a:extLst>
                  <a:ext uri="{FF2B5EF4-FFF2-40B4-BE49-F238E27FC236}">
                    <a16:creationId xmlns:a16="http://schemas.microsoft.com/office/drawing/2014/main" id="{52A35AC1-0E3A-4A58-9A61-A78F5853D027}"/>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4" name="Shape 126">
                <a:extLst>
                  <a:ext uri="{FF2B5EF4-FFF2-40B4-BE49-F238E27FC236}">
                    <a16:creationId xmlns:a16="http://schemas.microsoft.com/office/drawing/2014/main" id="{67E001FC-6E92-4BBF-945E-57AD44E8C8D0}"/>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5" name="Shape 127">
                <a:extLst>
                  <a:ext uri="{FF2B5EF4-FFF2-40B4-BE49-F238E27FC236}">
                    <a16:creationId xmlns:a16="http://schemas.microsoft.com/office/drawing/2014/main" id="{F8E7489C-28C2-43B0-AC1B-3E9B021A1C84}"/>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6" name="Shape 128">
                <a:extLst>
                  <a:ext uri="{FF2B5EF4-FFF2-40B4-BE49-F238E27FC236}">
                    <a16:creationId xmlns:a16="http://schemas.microsoft.com/office/drawing/2014/main" id="{4BD796F1-A760-409D-80D9-C494713D72F8}"/>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7" name="Shape 129">
                <a:extLst>
                  <a:ext uri="{FF2B5EF4-FFF2-40B4-BE49-F238E27FC236}">
                    <a16:creationId xmlns:a16="http://schemas.microsoft.com/office/drawing/2014/main" id="{D02FAD4C-CB10-4E24-A987-F08E57AE5573}"/>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8" name="Shape 130">
                <a:extLst>
                  <a:ext uri="{FF2B5EF4-FFF2-40B4-BE49-F238E27FC236}">
                    <a16:creationId xmlns:a16="http://schemas.microsoft.com/office/drawing/2014/main" id="{8CFB4DFC-3726-47FF-8206-84F3115F238F}"/>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419" name="Shape 131">
                <a:extLst>
                  <a:ext uri="{FF2B5EF4-FFF2-40B4-BE49-F238E27FC236}">
                    <a16:creationId xmlns:a16="http://schemas.microsoft.com/office/drawing/2014/main" id="{2778DC9A-9707-49B1-8005-99C1C8FD1021}"/>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20" name="Shape 132">
                <a:extLst>
                  <a:ext uri="{FF2B5EF4-FFF2-40B4-BE49-F238E27FC236}">
                    <a16:creationId xmlns:a16="http://schemas.microsoft.com/office/drawing/2014/main" id="{91F0E64A-E720-4222-A8F3-57378F5C578E}"/>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21" name="Shape 134">
                <a:extLst>
                  <a:ext uri="{FF2B5EF4-FFF2-40B4-BE49-F238E27FC236}">
                    <a16:creationId xmlns:a16="http://schemas.microsoft.com/office/drawing/2014/main" id="{D26CE29D-A08C-4630-9EFA-2246FD7E10C7}"/>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22" name="Shape 135">
                <a:extLst>
                  <a:ext uri="{FF2B5EF4-FFF2-40B4-BE49-F238E27FC236}">
                    <a16:creationId xmlns:a16="http://schemas.microsoft.com/office/drawing/2014/main" id="{261D73F2-DA61-435E-8639-49319546059B}"/>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423" name="Shape 136">
                <a:extLst>
                  <a:ext uri="{FF2B5EF4-FFF2-40B4-BE49-F238E27FC236}">
                    <a16:creationId xmlns:a16="http://schemas.microsoft.com/office/drawing/2014/main" id="{7DA46887-94CF-44F3-867D-1073F87DFB32}"/>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4" name="Shape 137">
                <a:extLst>
                  <a:ext uri="{FF2B5EF4-FFF2-40B4-BE49-F238E27FC236}">
                    <a16:creationId xmlns:a16="http://schemas.microsoft.com/office/drawing/2014/main" id="{F7A502EE-B40C-4DC2-A8A8-BB6C95335DFE}"/>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5" name="Shape 138">
                <a:extLst>
                  <a:ext uri="{FF2B5EF4-FFF2-40B4-BE49-F238E27FC236}">
                    <a16:creationId xmlns:a16="http://schemas.microsoft.com/office/drawing/2014/main" id="{FAA530F5-5E90-49E3-9C36-469A5DDC5E87}"/>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6" name="Shape 139">
                <a:extLst>
                  <a:ext uri="{FF2B5EF4-FFF2-40B4-BE49-F238E27FC236}">
                    <a16:creationId xmlns:a16="http://schemas.microsoft.com/office/drawing/2014/main" id="{82D3D989-350D-4092-A9D8-46DCE9EBE324}"/>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7" name="Shape 141">
                <a:extLst>
                  <a:ext uri="{FF2B5EF4-FFF2-40B4-BE49-F238E27FC236}">
                    <a16:creationId xmlns:a16="http://schemas.microsoft.com/office/drawing/2014/main" id="{548F37E1-ADCB-4791-BED3-E7BD42A04A41}"/>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8" name="Shape 142">
                <a:extLst>
                  <a:ext uri="{FF2B5EF4-FFF2-40B4-BE49-F238E27FC236}">
                    <a16:creationId xmlns:a16="http://schemas.microsoft.com/office/drawing/2014/main" id="{88F13216-D38B-473C-9A3B-4A0808631748}"/>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29" name="Shape 143">
                <a:extLst>
                  <a:ext uri="{FF2B5EF4-FFF2-40B4-BE49-F238E27FC236}">
                    <a16:creationId xmlns:a16="http://schemas.microsoft.com/office/drawing/2014/main" id="{F70A097F-1613-4E88-A016-CD205073C868}"/>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30" name="Shape 144">
                <a:extLst>
                  <a:ext uri="{FF2B5EF4-FFF2-40B4-BE49-F238E27FC236}">
                    <a16:creationId xmlns:a16="http://schemas.microsoft.com/office/drawing/2014/main" id="{9EE4FA32-CF67-4369-97A2-92A9D4DBE2E0}"/>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31" name="Shape 145">
                <a:extLst>
                  <a:ext uri="{FF2B5EF4-FFF2-40B4-BE49-F238E27FC236}">
                    <a16:creationId xmlns:a16="http://schemas.microsoft.com/office/drawing/2014/main" id="{83FB028B-C557-47A2-BBB8-995A54E1B61E}"/>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32" name="Shape 146">
                <a:extLst>
                  <a:ext uri="{FF2B5EF4-FFF2-40B4-BE49-F238E27FC236}">
                    <a16:creationId xmlns:a16="http://schemas.microsoft.com/office/drawing/2014/main" id="{A51277AF-26AB-4DB2-A815-127058BA48D4}"/>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33" name="Shape 147">
                <a:extLst>
                  <a:ext uri="{FF2B5EF4-FFF2-40B4-BE49-F238E27FC236}">
                    <a16:creationId xmlns:a16="http://schemas.microsoft.com/office/drawing/2014/main" id="{C498D5EB-181C-40AE-BAE7-1BD1AA7E3B6D}"/>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34" name="Shape 148">
                <a:extLst>
                  <a:ext uri="{FF2B5EF4-FFF2-40B4-BE49-F238E27FC236}">
                    <a16:creationId xmlns:a16="http://schemas.microsoft.com/office/drawing/2014/main" id="{F80BC764-D406-4E5E-9E77-F79F2AD92F4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4" name="Group 5903">
              <a:extLst>
                <a:ext uri="{FF2B5EF4-FFF2-40B4-BE49-F238E27FC236}">
                  <a16:creationId xmlns:a16="http://schemas.microsoft.com/office/drawing/2014/main" id="{4727BE2C-6766-4AC0-9963-62C4F700EF46}"/>
                </a:ext>
              </a:extLst>
            </p:cNvPr>
            <p:cNvGrpSpPr/>
            <p:nvPr/>
          </p:nvGrpSpPr>
          <p:grpSpPr>
            <a:xfrm>
              <a:off x="3918772" y="831634"/>
              <a:ext cx="1138015" cy="623315"/>
              <a:chOff x="5322888" y="2987358"/>
              <a:chExt cx="1623060" cy="869950"/>
            </a:xfrm>
            <a:grpFill/>
          </p:grpSpPr>
          <p:sp>
            <p:nvSpPr>
              <p:cNvPr id="6381" name="Shape 120">
                <a:extLst>
                  <a:ext uri="{FF2B5EF4-FFF2-40B4-BE49-F238E27FC236}">
                    <a16:creationId xmlns:a16="http://schemas.microsoft.com/office/drawing/2014/main" id="{37BBE55C-7BE2-46F6-9CA7-3A99F5D4B00A}"/>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2" name="Shape 121">
                <a:extLst>
                  <a:ext uri="{FF2B5EF4-FFF2-40B4-BE49-F238E27FC236}">
                    <a16:creationId xmlns:a16="http://schemas.microsoft.com/office/drawing/2014/main" id="{ACD50966-4B1C-4EE7-82FA-B3B92052BEF2}"/>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3" name="Shape 122">
                <a:extLst>
                  <a:ext uri="{FF2B5EF4-FFF2-40B4-BE49-F238E27FC236}">
                    <a16:creationId xmlns:a16="http://schemas.microsoft.com/office/drawing/2014/main" id="{B1E00DD7-7918-4B31-91B3-5CBAAF5C726B}"/>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4" name="Shape 123">
                <a:extLst>
                  <a:ext uri="{FF2B5EF4-FFF2-40B4-BE49-F238E27FC236}">
                    <a16:creationId xmlns:a16="http://schemas.microsoft.com/office/drawing/2014/main" id="{5A9DA91C-5BAA-432D-A807-E3D6595D8B32}"/>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5" name="Shape 124">
                <a:extLst>
                  <a:ext uri="{FF2B5EF4-FFF2-40B4-BE49-F238E27FC236}">
                    <a16:creationId xmlns:a16="http://schemas.microsoft.com/office/drawing/2014/main" id="{D833F108-F6E8-4935-AB4D-FA6661DCBDF9}"/>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6" name="Shape 125">
                <a:extLst>
                  <a:ext uri="{FF2B5EF4-FFF2-40B4-BE49-F238E27FC236}">
                    <a16:creationId xmlns:a16="http://schemas.microsoft.com/office/drawing/2014/main" id="{B71CB43E-3577-4301-8DFA-8A4432CFF10B}"/>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7" name="Shape 126">
                <a:extLst>
                  <a:ext uri="{FF2B5EF4-FFF2-40B4-BE49-F238E27FC236}">
                    <a16:creationId xmlns:a16="http://schemas.microsoft.com/office/drawing/2014/main" id="{018DFFA8-E16E-4917-97CF-2581F497153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8" name="Shape 127">
                <a:extLst>
                  <a:ext uri="{FF2B5EF4-FFF2-40B4-BE49-F238E27FC236}">
                    <a16:creationId xmlns:a16="http://schemas.microsoft.com/office/drawing/2014/main" id="{133A6F45-0C67-42EF-A6CF-C90AAF166D2C}"/>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89" name="Shape 128">
                <a:extLst>
                  <a:ext uri="{FF2B5EF4-FFF2-40B4-BE49-F238E27FC236}">
                    <a16:creationId xmlns:a16="http://schemas.microsoft.com/office/drawing/2014/main" id="{C773863E-F1A0-4852-8363-CA02DDFC3684}"/>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90" name="Shape 129">
                <a:extLst>
                  <a:ext uri="{FF2B5EF4-FFF2-40B4-BE49-F238E27FC236}">
                    <a16:creationId xmlns:a16="http://schemas.microsoft.com/office/drawing/2014/main" id="{DB58F690-15BC-4FA3-B162-6A4222142563}"/>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91" name="Shape 130">
                <a:extLst>
                  <a:ext uri="{FF2B5EF4-FFF2-40B4-BE49-F238E27FC236}">
                    <a16:creationId xmlns:a16="http://schemas.microsoft.com/office/drawing/2014/main" id="{12EC17DE-1A35-4143-A4B2-D19003CE6366}"/>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92" name="Shape 131">
                <a:extLst>
                  <a:ext uri="{FF2B5EF4-FFF2-40B4-BE49-F238E27FC236}">
                    <a16:creationId xmlns:a16="http://schemas.microsoft.com/office/drawing/2014/main" id="{10D1FF87-F989-4706-BAB1-97D3C0E0A230}"/>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93" name="Shape 132">
                <a:extLst>
                  <a:ext uri="{FF2B5EF4-FFF2-40B4-BE49-F238E27FC236}">
                    <a16:creationId xmlns:a16="http://schemas.microsoft.com/office/drawing/2014/main" id="{F0BED912-5F99-4D69-9A15-889927F11932}"/>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94" name="Shape 134">
                <a:extLst>
                  <a:ext uri="{FF2B5EF4-FFF2-40B4-BE49-F238E27FC236}">
                    <a16:creationId xmlns:a16="http://schemas.microsoft.com/office/drawing/2014/main" id="{D083E1A5-B66E-4E4F-8FD4-B7F155038F5A}"/>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95" name="Shape 135">
                <a:extLst>
                  <a:ext uri="{FF2B5EF4-FFF2-40B4-BE49-F238E27FC236}">
                    <a16:creationId xmlns:a16="http://schemas.microsoft.com/office/drawing/2014/main" id="{91DE157F-02F7-41FA-808E-5CDC71A985F3}"/>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96" name="Shape 136">
                <a:extLst>
                  <a:ext uri="{FF2B5EF4-FFF2-40B4-BE49-F238E27FC236}">
                    <a16:creationId xmlns:a16="http://schemas.microsoft.com/office/drawing/2014/main" id="{79249843-DC62-48D9-9489-1BE5997162B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97" name="Shape 137">
                <a:extLst>
                  <a:ext uri="{FF2B5EF4-FFF2-40B4-BE49-F238E27FC236}">
                    <a16:creationId xmlns:a16="http://schemas.microsoft.com/office/drawing/2014/main" id="{00E961B9-42B5-42A1-A5C1-229D13192230}"/>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98" name="Shape 138">
                <a:extLst>
                  <a:ext uri="{FF2B5EF4-FFF2-40B4-BE49-F238E27FC236}">
                    <a16:creationId xmlns:a16="http://schemas.microsoft.com/office/drawing/2014/main" id="{4A77BF68-B13F-4BB8-9168-DA7E7531D265}"/>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99" name="Shape 139">
                <a:extLst>
                  <a:ext uri="{FF2B5EF4-FFF2-40B4-BE49-F238E27FC236}">
                    <a16:creationId xmlns:a16="http://schemas.microsoft.com/office/drawing/2014/main" id="{94380F71-4624-48BB-A80A-DD73A40991F9}"/>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0" name="Shape 141">
                <a:extLst>
                  <a:ext uri="{FF2B5EF4-FFF2-40B4-BE49-F238E27FC236}">
                    <a16:creationId xmlns:a16="http://schemas.microsoft.com/office/drawing/2014/main" id="{E06E9F1F-E32B-4DB5-B011-6BAD10AE6FC2}"/>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1" name="Shape 142">
                <a:extLst>
                  <a:ext uri="{FF2B5EF4-FFF2-40B4-BE49-F238E27FC236}">
                    <a16:creationId xmlns:a16="http://schemas.microsoft.com/office/drawing/2014/main" id="{F1326323-B1A2-423D-9FD7-C71DA0ECD71F}"/>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2" name="Shape 143">
                <a:extLst>
                  <a:ext uri="{FF2B5EF4-FFF2-40B4-BE49-F238E27FC236}">
                    <a16:creationId xmlns:a16="http://schemas.microsoft.com/office/drawing/2014/main" id="{42231B17-AD86-45BB-B2CC-7017CFFC46BE}"/>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3" name="Shape 144">
                <a:extLst>
                  <a:ext uri="{FF2B5EF4-FFF2-40B4-BE49-F238E27FC236}">
                    <a16:creationId xmlns:a16="http://schemas.microsoft.com/office/drawing/2014/main" id="{4E252AE5-D04F-4F80-8DF3-3D149CC1F050}"/>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4" name="Shape 145">
                <a:extLst>
                  <a:ext uri="{FF2B5EF4-FFF2-40B4-BE49-F238E27FC236}">
                    <a16:creationId xmlns:a16="http://schemas.microsoft.com/office/drawing/2014/main" id="{C83AE070-3087-4E68-987B-8CB07C13BD76}"/>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5" name="Shape 146">
                <a:extLst>
                  <a:ext uri="{FF2B5EF4-FFF2-40B4-BE49-F238E27FC236}">
                    <a16:creationId xmlns:a16="http://schemas.microsoft.com/office/drawing/2014/main" id="{688BB9FE-DA83-437C-A277-AF157F04B3FF}"/>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6" name="Shape 147">
                <a:extLst>
                  <a:ext uri="{FF2B5EF4-FFF2-40B4-BE49-F238E27FC236}">
                    <a16:creationId xmlns:a16="http://schemas.microsoft.com/office/drawing/2014/main" id="{EEF2E6AC-8DE6-4C9E-96E2-C7C8CA413D90}"/>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407" name="Shape 148">
                <a:extLst>
                  <a:ext uri="{FF2B5EF4-FFF2-40B4-BE49-F238E27FC236}">
                    <a16:creationId xmlns:a16="http://schemas.microsoft.com/office/drawing/2014/main" id="{8E023849-B6EE-4B1B-A787-FCC0A73C7C70}"/>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5" name="Group 5904">
              <a:extLst>
                <a:ext uri="{FF2B5EF4-FFF2-40B4-BE49-F238E27FC236}">
                  <a16:creationId xmlns:a16="http://schemas.microsoft.com/office/drawing/2014/main" id="{FE342580-8DD3-4D32-8957-F1ADE6FB4DC5}"/>
                </a:ext>
              </a:extLst>
            </p:cNvPr>
            <p:cNvGrpSpPr/>
            <p:nvPr/>
          </p:nvGrpSpPr>
          <p:grpSpPr>
            <a:xfrm>
              <a:off x="5178926" y="86457"/>
              <a:ext cx="1138015" cy="623315"/>
              <a:chOff x="5322888" y="2987358"/>
              <a:chExt cx="1623060" cy="869950"/>
            </a:xfrm>
            <a:grpFill/>
          </p:grpSpPr>
          <p:sp>
            <p:nvSpPr>
              <p:cNvPr id="6354" name="Shape 120">
                <a:extLst>
                  <a:ext uri="{FF2B5EF4-FFF2-40B4-BE49-F238E27FC236}">
                    <a16:creationId xmlns:a16="http://schemas.microsoft.com/office/drawing/2014/main" id="{F1B1789B-E128-4BF7-B968-57394EC6D590}"/>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55" name="Shape 121">
                <a:extLst>
                  <a:ext uri="{FF2B5EF4-FFF2-40B4-BE49-F238E27FC236}">
                    <a16:creationId xmlns:a16="http://schemas.microsoft.com/office/drawing/2014/main" id="{C7E1F78F-045C-43AE-9F69-59CAF873241F}"/>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56" name="Shape 122">
                <a:extLst>
                  <a:ext uri="{FF2B5EF4-FFF2-40B4-BE49-F238E27FC236}">
                    <a16:creationId xmlns:a16="http://schemas.microsoft.com/office/drawing/2014/main" id="{563114D7-2E94-4E75-B735-831E6CB246FF}"/>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57" name="Shape 123">
                <a:extLst>
                  <a:ext uri="{FF2B5EF4-FFF2-40B4-BE49-F238E27FC236}">
                    <a16:creationId xmlns:a16="http://schemas.microsoft.com/office/drawing/2014/main" id="{9185015F-7035-4096-A2C4-EE23AA29DC33}"/>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58" name="Shape 124">
                <a:extLst>
                  <a:ext uri="{FF2B5EF4-FFF2-40B4-BE49-F238E27FC236}">
                    <a16:creationId xmlns:a16="http://schemas.microsoft.com/office/drawing/2014/main" id="{7F1F7AAF-1740-43DD-B23D-5CA3A09F1925}"/>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59" name="Shape 125">
                <a:extLst>
                  <a:ext uri="{FF2B5EF4-FFF2-40B4-BE49-F238E27FC236}">
                    <a16:creationId xmlns:a16="http://schemas.microsoft.com/office/drawing/2014/main" id="{CE22847F-FF14-472A-A5B3-2793ADB430A0}"/>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0" name="Shape 126">
                <a:extLst>
                  <a:ext uri="{FF2B5EF4-FFF2-40B4-BE49-F238E27FC236}">
                    <a16:creationId xmlns:a16="http://schemas.microsoft.com/office/drawing/2014/main" id="{30C24F76-FD7C-46B1-A4EA-DD50AE6C216B}"/>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1" name="Shape 127">
                <a:extLst>
                  <a:ext uri="{FF2B5EF4-FFF2-40B4-BE49-F238E27FC236}">
                    <a16:creationId xmlns:a16="http://schemas.microsoft.com/office/drawing/2014/main" id="{4319B2C5-135A-4E1A-979A-B01CEF766908}"/>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2" name="Shape 128">
                <a:extLst>
                  <a:ext uri="{FF2B5EF4-FFF2-40B4-BE49-F238E27FC236}">
                    <a16:creationId xmlns:a16="http://schemas.microsoft.com/office/drawing/2014/main" id="{B8CA1854-982E-45CF-A7FE-119FEE95D119}"/>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3" name="Shape 129">
                <a:extLst>
                  <a:ext uri="{FF2B5EF4-FFF2-40B4-BE49-F238E27FC236}">
                    <a16:creationId xmlns:a16="http://schemas.microsoft.com/office/drawing/2014/main" id="{40E33B32-B377-4C9F-9CC5-C0A86A5D4633}"/>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4" name="Shape 130">
                <a:extLst>
                  <a:ext uri="{FF2B5EF4-FFF2-40B4-BE49-F238E27FC236}">
                    <a16:creationId xmlns:a16="http://schemas.microsoft.com/office/drawing/2014/main" id="{A529A541-6876-4B3A-A9CF-545370E89E42}"/>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65" name="Shape 131">
                <a:extLst>
                  <a:ext uri="{FF2B5EF4-FFF2-40B4-BE49-F238E27FC236}">
                    <a16:creationId xmlns:a16="http://schemas.microsoft.com/office/drawing/2014/main" id="{34A6D2F4-C784-4615-84C3-43A4C539D12F}"/>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66" name="Shape 132">
                <a:extLst>
                  <a:ext uri="{FF2B5EF4-FFF2-40B4-BE49-F238E27FC236}">
                    <a16:creationId xmlns:a16="http://schemas.microsoft.com/office/drawing/2014/main" id="{FC83F47E-7B90-42C9-8D9A-8AE5495FB25E}"/>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67" name="Shape 134">
                <a:extLst>
                  <a:ext uri="{FF2B5EF4-FFF2-40B4-BE49-F238E27FC236}">
                    <a16:creationId xmlns:a16="http://schemas.microsoft.com/office/drawing/2014/main" id="{13594A4B-3D8C-44AE-93DD-9118E09EF72D}"/>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68" name="Shape 135">
                <a:extLst>
                  <a:ext uri="{FF2B5EF4-FFF2-40B4-BE49-F238E27FC236}">
                    <a16:creationId xmlns:a16="http://schemas.microsoft.com/office/drawing/2014/main" id="{5DB9AFF5-8900-40A9-B8E6-967490C5851D}"/>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69" name="Shape 136">
                <a:extLst>
                  <a:ext uri="{FF2B5EF4-FFF2-40B4-BE49-F238E27FC236}">
                    <a16:creationId xmlns:a16="http://schemas.microsoft.com/office/drawing/2014/main" id="{3FCA6434-A66B-408F-8687-333C83D4AE61}"/>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0" name="Shape 137">
                <a:extLst>
                  <a:ext uri="{FF2B5EF4-FFF2-40B4-BE49-F238E27FC236}">
                    <a16:creationId xmlns:a16="http://schemas.microsoft.com/office/drawing/2014/main" id="{3C1A3E61-867D-4E48-A3AB-52D724DF40F7}"/>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1" name="Shape 138">
                <a:extLst>
                  <a:ext uri="{FF2B5EF4-FFF2-40B4-BE49-F238E27FC236}">
                    <a16:creationId xmlns:a16="http://schemas.microsoft.com/office/drawing/2014/main" id="{529FF93A-C8FF-420A-8FC8-3D6E13B5CF09}"/>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2" name="Shape 139">
                <a:extLst>
                  <a:ext uri="{FF2B5EF4-FFF2-40B4-BE49-F238E27FC236}">
                    <a16:creationId xmlns:a16="http://schemas.microsoft.com/office/drawing/2014/main" id="{D5AE3EE0-4541-4E31-96C2-92DAEA24D8F9}"/>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3" name="Shape 141">
                <a:extLst>
                  <a:ext uri="{FF2B5EF4-FFF2-40B4-BE49-F238E27FC236}">
                    <a16:creationId xmlns:a16="http://schemas.microsoft.com/office/drawing/2014/main" id="{2A6E071C-17F2-42A7-9333-A4DBCA3AA9E3}"/>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4" name="Shape 142">
                <a:extLst>
                  <a:ext uri="{FF2B5EF4-FFF2-40B4-BE49-F238E27FC236}">
                    <a16:creationId xmlns:a16="http://schemas.microsoft.com/office/drawing/2014/main" id="{951774FE-4AAD-4216-9CE4-4EF6E4C97B5B}"/>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5" name="Shape 143">
                <a:extLst>
                  <a:ext uri="{FF2B5EF4-FFF2-40B4-BE49-F238E27FC236}">
                    <a16:creationId xmlns:a16="http://schemas.microsoft.com/office/drawing/2014/main" id="{62C75BA7-661D-4AA6-A6B9-264E6ACD2A3C}"/>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6" name="Shape 144">
                <a:extLst>
                  <a:ext uri="{FF2B5EF4-FFF2-40B4-BE49-F238E27FC236}">
                    <a16:creationId xmlns:a16="http://schemas.microsoft.com/office/drawing/2014/main" id="{52102DE5-40E8-45B8-8AC6-41025E914961}"/>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7" name="Shape 145">
                <a:extLst>
                  <a:ext uri="{FF2B5EF4-FFF2-40B4-BE49-F238E27FC236}">
                    <a16:creationId xmlns:a16="http://schemas.microsoft.com/office/drawing/2014/main" id="{8A93A350-A611-4D75-BA10-D5AFDA38A306}"/>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8" name="Shape 146">
                <a:extLst>
                  <a:ext uri="{FF2B5EF4-FFF2-40B4-BE49-F238E27FC236}">
                    <a16:creationId xmlns:a16="http://schemas.microsoft.com/office/drawing/2014/main" id="{F4091E31-061C-4EB6-947F-BB8F6D11019C}"/>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79" name="Shape 147">
                <a:extLst>
                  <a:ext uri="{FF2B5EF4-FFF2-40B4-BE49-F238E27FC236}">
                    <a16:creationId xmlns:a16="http://schemas.microsoft.com/office/drawing/2014/main" id="{8CDC54BE-34A9-4D2E-8DBE-4E96CCED02E0}"/>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80" name="Shape 148">
                <a:extLst>
                  <a:ext uri="{FF2B5EF4-FFF2-40B4-BE49-F238E27FC236}">
                    <a16:creationId xmlns:a16="http://schemas.microsoft.com/office/drawing/2014/main" id="{C2BBB22F-B990-49F7-9BE8-17F09409298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6" name="Group 5905">
              <a:extLst>
                <a:ext uri="{FF2B5EF4-FFF2-40B4-BE49-F238E27FC236}">
                  <a16:creationId xmlns:a16="http://schemas.microsoft.com/office/drawing/2014/main" id="{D68AB428-A1CE-403F-B373-C1F712F35FBF}"/>
                </a:ext>
              </a:extLst>
            </p:cNvPr>
            <p:cNvGrpSpPr/>
            <p:nvPr/>
          </p:nvGrpSpPr>
          <p:grpSpPr>
            <a:xfrm>
              <a:off x="5195687" y="822811"/>
              <a:ext cx="1138015" cy="623315"/>
              <a:chOff x="5322888" y="2987358"/>
              <a:chExt cx="1623060" cy="869950"/>
            </a:xfrm>
            <a:grpFill/>
          </p:grpSpPr>
          <p:sp>
            <p:nvSpPr>
              <p:cNvPr id="6327" name="Shape 120">
                <a:extLst>
                  <a:ext uri="{FF2B5EF4-FFF2-40B4-BE49-F238E27FC236}">
                    <a16:creationId xmlns:a16="http://schemas.microsoft.com/office/drawing/2014/main" id="{1241C309-267A-4DAB-9E82-161D2448E7D9}"/>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28" name="Shape 121">
                <a:extLst>
                  <a:ext uri="{FF2B5EF4-FFF2-40B4-BE49-F238E27FC236}">
                    <a16:creationId xmlns:a16="http://schemas.microsoft.com/office/drawing/2014/main" id="{5FDC36E7-881C-4965-95BE-BF346822511C}"/>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29" name="Shape 122">
                <a:extLst>
                  <a:ext uri="{FF2B5EF4-FFF2-40B4-BE49-F238E27FC236}">
                    <a16:creationId xmlns:a16="http://schemas.microsoft.com/office/drawing/2014/main" id="{49C4248B-0550-4797-A327-F1B32FFF6CCC}"/>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0" name="Shape 123">
                <a:extLst>
                  <a:ext uri="{FF2B5EF4-FFF2-40B4-BE49-F238E27FC236}">
                    <a16:creationId xmlns:a16="http://schemas.microsoft.com/office/drawing/2014/main" id="{7DA2CF90-51DE-4759-9CA9-7A12B5424234}"/>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1" name="Shape 124">
                <a:extLst>
                  <a:ext uri="{FF2B5EF4-FFF2-40B4-BE49-F238E27FC236}">
                    <a16:creationId xmlns:a16="http://schemas.microsoft.com/office/drawing/2014/main" id="{E3663959-6448-4017-9AE4-EA40A2F6284E}"/>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2" name="Shape 125">
                <a:extLst>
                  <a:ext uri="{FF2B5EF4-FFF2-40B4-BE49-F238E27FC236}">
                    <a16:creationId xmlns:a16="http://schemas.microsoft.com/office/drawing/2014/main" id="{7EF71AA8-FE03-45DF-BBBF-DBB6FBE49E0D}"/>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3" name="Shape 126">
                <a:extLst>
                  <a:ext uri="{FF2B5EF4-FFF2-40B4-BE49-F238E27FC236}">
                    <a16:creationId xmlns:a16="http://schemas.microsoft.com/office/drawing/2014/main" id="{8F20F10D-3389-433A-A3C2-1180895EAF61}"/>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4" name="Shape 127">
                <a:extLst>
                  <a:ext uri="{FF2B5EF4-FFF2-40B4-BE49-F238E27FC236}">
                    <a16:creationId xmlns:a16="http://schemas.microsoft.com/office/drawing/2014/main" id="{48CF57BE-5176-49AD-AF72-9C4001DC5979}"/>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5" name="Shape 128">
                <a:extLst>
                  <a:ext uri="{FF2B5EF4-FFF2-40B4-BE49-F238E27FC236}">
                    <a16:creationId xmlns:a16="http://schemas.microsoft.com/office/drawing/2014/main" id="{A5F60DCD-B9FD-4C33-8130-8525F574F97C}"/>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6" name="Shape 129">
                <a:extLst>
                  <a:ext uri="{FF2B5EF4-FFF2-40B4-BE49-F238E27FC236}">
                    <a16:creationId xmlns:a16="http://schemas.microsoft.com/office/drawing/2014/main" id="{739B410E-29AB-4B43-B458-A9B88E73B808}"/>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7" name="Shape 130">
                <a:extLst>
                  <a:ext uri="{FF2B5EF4-FFF2-40B4-BE49-F238E27FC236}">
                    <a16:creationId xmlns:a16="http://schemas.microsoft.com/office/drawing/2014/main" id="{B6C5A9AB-D103-4C57-ADE1-9BE67FA15131}"/>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38" name="Shape 131">
                <a:extLst>
                  <a:ext uri="{FF2B5EF4-FFF2-40B4-BE49-F238E27FC236}">
                    <a16:creationId xmlns:a16="http://schemas.microsoft.com/office/drawing/2014/main" id="{DE4830D0-97F3-475D-AF5C-5CF090BC2EBE}"/>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39" name="Shape 132">
                <a:extLst>
                  <a:ext uri="{FF2B5EF4-FFF2-40B4-BE49-F238E27FC236}">
                    <a16:creationId xmlns:a16="http://schemas.microsoft.com/office/drawing/2014/main" id="{030F8B8C-5D78-47F3-AB9B-101CA5AA9F43}"/>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40" name="Shape 134">
                <a:extLst>
                  <a:ext uri="{FF2B5EF4-FFF2-40B4-BE49-F238E27FC236}">
                    <a16:creationId xmlns:a16="http://schemas.microsoft.com/office/drawing/2014/main" id="{61C0DE57-B747-4D62-8DB7-0A117C91E275}"/>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41" name="Shape 135">
                <a:extLst>
                  <a:ext uri="{FF2B5EF4-FFF2-40B4-BE49-F238E27FC236}">
                    <a16:creationId xmlns:a16="http://schemas.microsoft.com/office/drawing/2014/main" id="{A9EB1370-18C1-4597-8B51-A9F087D443AD}"/>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42" name="Shape 136">
                <a:extLst>
                  <a:ext uri="{FF2B5EF4-FFF2-40B4-BE49-F238E27FC236}">
                    <a16:creationId xmlns:a16="http://schemas.microsoft.com/office/drawing/2014/main" id="{BBEBA281-3493-4798-B10C-3EAECCE37294}"/>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3" name="Shape 137">
                <a:extLst>
                  <a:ext uri="{FF2B5EF4-FFF2-40B4-BE49-F238E27FC236}">
                    <a16:creationId xmlns:a16="http://schemas.microsoft.com/office/drawing/2014/main" id="{50BDF83C-5588-49BE-B6F8-39183B37D9F6}"/>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4" name="Shape 138">
                <a:extLst>
                  <a:ext uri="{FF2B5EF4-FFF2-40B4-BE49-F238E27FC236}">
                    <a16:creationId xmlns:a16="http://schemas.microsoft.com/office/drawing/2014/main" id="{79FBC9CC-0589-4ACE-BBAB-B564D78B6F72}"/>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5" name="Shape 139">
                <a:extLst>
                  <a:ext uri="{FF2B5EF4-FFF2-40B4-BE49-F238E27FC236}">
                    <a16:creationId xmlns:a16="http://schemas.microsoft.com/office/drawing/2014/main" id="{2B090203-AECB-441D-B354-E8589FE94FA9}"/>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6" name="Shape 141">
                <a:extLst>
                  <a:ext uri="{FF2B5EF4-FFF2-40B4-BE49-F238E27FC236}">
                    <a16:creationId xmlns:a16="http://schemas.microsoft.com/office/drawing/2014/main" id="{93F7EC24-3D8A-4B3F-A9C0-EE3090A14872}"/>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7" name="Shape 142">
                <a:extLst>
                  <a:ext uri="{FF2B5EF4-FFF2-40B4-BE49-F238E27FC236}">
                    <a16:creationId xmlns:a16="http://schemas.microsoft.com/office/drawing/2014/main" id="{4C8DFB9C-179E-494D-BD8B-44167CD1C7E3}"/>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8" name="Shape 143">
                <a:extLst>
                  <a:ext uri="{FF2B5EF4-FFF2-40B4-BE49-F238E27FC236}">
                    <a16:creationId xmlns:a16="http://schemas.microsoft.com/office/drawing/2014/main" id="{DEE1F091-D319-4DD0-9C8F-6AEA81D7D60A}"/>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49" name="Shape 144">
                <a:extLst>
                  <a:ext uri="{FF2B5EF4-FFF2-40B4-BE49-F238E27FC236}">
                    <a16:creationId xmlns:a16="http://schemas.microsoft.com/office/drawing/2014/main" id="{5A3BF634-7E0C-4C18-AFC3-72302069113B}"/>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50" name="Shape 145">
                <a:extLst>
                  <a:ext uri="{FF2B5EF4-FFF2-40B4-BE49-F238E27FC236}">
                    <a16:creationId xmlns:a16="http://schemas.microsoft.com/office/drawing/2014/main" id="{D4FE46ED-68C0-4BA6-AADC-23D9F318E3A3}"/>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51" name="Shape 146">
                <a:extLst>
                  <a:ext uri="{FF2B5EF4-FFF2-40B4-BE49-F238E27FC236}">
                    <a16:creationId xmlns:a16="http://schemas.microsoft.com/office/drawing/2014/main" id="{6208C11F-16B1-411B-BE1A-ADE27900B8BF}"/>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52" name="Shape 147">
                <a:extLst>
                  <a:ext uri="{FF2B5EF4-FFF2-40B4-BE49-F238E27FC236}">
                    <a16:creationId xmlns:a16="http://schemas.microsoft.com/office/drawing/2014/main" id="{0F912053-38D8-40A0-BD2B-940F1B758296}"/>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53" name="Shape 148">
                <a:extLst>
                  <a:ext uri="{FF2B5EF4-FFF2-40B4-BE49-F238E27FC236}">
                    <a16:creationId xmlns:a16="http://schemas.microsoft.com/office/drawing/2014/main" id="{D96DF61A-F60E-4922-8734-A9161E340DB7}"/>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7" name="Group 5906">
              <a:extLst>
                <a:ext uri="{FF2B5EF4-FFF2-40B4-BE49-F238E27FC236}">
                  <a16:creationId xmlns:a16="http://schemas.microsoft.com/office/drawing/2014/main" id="{755FEB4F-AC59-4B81-AEF9-5210D4D3D26F}"/>
                </a:ext>
              </a:extLst>
            </p:cNvPr>
            <p:cNvGrpSpPr/>
            <p:nvPr/>
          </p:nvGrpSpPr>
          <p:grpSpPr>
            <a:xfrm>
              <a:off x="68867" y="1614384"/>
              <a:ext cx="1138015" cy="623315"/>
              <a:chOff x="5322888" y="2987358"/>
              <a:chExt cx="1623060" cy="869950"/>
            </a:xfrm>
            <a:grpFill/>
          </p:grpSpPr>
          <p:sp>
            <p:nvSpPr>
              <p:cNvPr id="6300" name="Shape 120">
                <a:extLst>
                  <a:ext uri="{FF2B5EF4-FFF2-40B4-BE49-F238E27FC236}">
                    <a16:creationId xmlns:a16="http://schemas.microsoft.com/office/drawing/2014/main" id="{51BADDE3-D9C4-4DB2-9DD5-21BAEEE17B5D}"/>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1" name="Shape 121">
                <a:extLst>
                  <a:ext uri="{FF2B5EF4-FFF2-40B4-BE49-F238E27FC236}">
                    <a16:creationId xmlns:a16="http://schemas.microsoft.com/office/drawing/2014/main" id="{BA554ED7-4054-4D16-92D2-14D639A1C358}"/>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2" name="Shape 122">
                <a:extLst>
                  <a:ext uri="{FF2B5EF4-FFF2-40B4-BE49-F238E27FC236}">
                    <a16:creationId xmlns:a16="http://schemas.microsoft.com/office/drawing/2014/main" id="{ADAD0AEF-2700-4373-A2DB-BE3F3907EE08}"/>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3" name="Shape 123">
                <a:extLst>
                  <a:ext uri="{FF2B5EF4-FFF2-40B4-BE49-F238E27FC236}">
                    <a16:creationId xmlns:a16="http://schemas.microsoft.com/office/drawing/2014/main" id="{9ACC2EEF-0D08-42BD-831B-3ED44D81E4EB}"/>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4" name="Shape 124">
                <a:extLst>
                  <a:ext uri="{FF2B5EF4-FFF2-40B4-BE49-F238E27FC236}">
                    <a16:creationId xmlns:a16="http://schemas.microsoft.com/office/drawing/2014/main" id="{4E12513A-79C3-4994-B750-C9E10B8E75D0}"/>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5" name="Shape 125">
                <a:extLst>
                  <a:ext uri="{FF2B5EF4-FFF2-40B4-BE49-F238E27FC236}">
                    <a16:creationId xmlns:a16="http://schemas.microsoft.com/office/drawing/2014/main" id="{AB987E53-38C0-4BA3-A922-8317E59F7796}"/>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6" name="Shape 126">
                <a:extLst>
                  <a:ext uri="{FF2B5EF4-FFF2-40B4-BE49-F238E27FC236}">
                    <a16:creationId xmlns:a16="http://schemas.microsoft.com/office/drawing/2014/main" id="{0514939F-4D71-472E-88B4-BFBB6B1FDAA0}"/>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7" name="Shape 127">
                <a:extLst>
                  <a:ext uri="{FF2B5EF4-FFF2-40B4-BE49-F238E27FC236}">
                    <a16:creationId xmlns:a16="http://schemas.microsoft.com/office/drawing/2014/main" id="{D7ABF803-433A-4E54-9495-0C87E38A4FE8}"/>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8" name="Shape 128">
                <a:extLst>
                  <a:ext uri="{FF2B5EF4-FFF2-40B4-BE49-F238E27FC236}">
                    <a16:creationId xmlns:a16="http://schemas.microsoft.com/office/drawing/2014/main" id="{BCDDE6FF-8AA9-4365-A98E-B20B42C1B840}"/>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09" name="Shape 129">
                <a:extLst>
                  <a:ext uri="{FF2B5EF4-FFF2-40B4-BE49-F238E27FC236}">
                    <a16:creationId xmlns:a16="http://schemas.microsoft.com/office/drawing/2014/main" id="{B7641FA4-950A-4EAC-A45B-9ECDD527D313}"/>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10" name="Shape 130">
                <a:extLst>
                  <a:ext uri="{FF2B5EF4-FFF2-40B4-BE49-F238E27FC236}">
                    <a16:creationId xmlns:a16="http://schemas.microsoft.com/office/drawing/2014/main" id="{16EFC6D9-6AF7-42A6-9DFD-0145AF1666DE}"/>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311" name="Shape 131">
                <a:extLst>
                  <a:ext uri="{FF2B5EF4-FFF2-40B4-BE49-F238E27FC236}">
                    <a16:creationId xmlns:a16="http://schemas.microsoft.com/office/drawing/2014/main" id="{63EDD628-04F7-403E-9EB3-EBB35B608703}"/>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12" name="Shape 132">
                <a:extLst>
                  <a:ext uri="{FF2B5EF4-FFF2-40B4-BE49-F238E27FC236}">
                    <a16:creationId xmlns:a16="http://schemas.microsoft.com/office/drawing/2014/main" id="{8D72336F-F4EB-4F90-8FC7-DCA27286428C}"/>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13" name="Shape 134">
                <a:extLst>
                  <a:ext uri="{FF2B5EF4-FFF2-40B4-BE49-F238E27FC236}">
                    <a16:creationId xmlns:a16="http://schemas.microsoft.com/office/drawing/2014/main" id="{59C7527B-BB75-4C71-A74A-B3276E16E5FB}"/>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14" name="Shape 135">
                <a:extLst>
                  <a:ext uri="{FF2B5EF4-FFF2-40B4-BE49-F238E27FC236}">
                    <a16:creationId xmlns:a16="http://schemas.microsoft.com/office/drawing/2014/main" id="{A61A9827-38BC-4F26-B208-AC9843FF98CC}"/>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315" name="Shape 136">
                <a:extLst>
                  <a:ext uri="{FF2B5EF4-FFF2-40B4-BE49-F238E27FC236}">
                    <a16:creationId xmlns:a16="http://schemas.microsoft.com/office/drawing/2014/main" id="{FE215097-D2D4-48D9-98D7-D13F0E3C071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16" name="Shape 137">
                <a:extLst>
                  <a:ext uri="{FF2B5EF4-FFF2-40B4-BE49-F238E27FC236}">
                    <a16:creationId xmlns:a16="http://schemas.microsoft.com/office/drawing/2014/main" id="{B8047A3A-3ED2-4E59-B9B9-1B622EDD5F25}"/>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17" name="Shape 138">
                <a:extLst>
                  <a:ext uri="{FF2B5EF4-FFF2-40B4-BE49-F238E27FC236}">
                    <a16:creationId xmlns:a16="http://schemas.microsoft.com/office/drawing/2014/main" id="{F9106F57-93D7-4DB7-98F3-60B208778CFE}"/>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18" name="Shape 139">
                <a:extLst>
                  <a:ext uri="{FF2B5EF4-FFF2-40B4-BE49-F238E27FC236}">
                    <a16:creationId xmlns:a16="http://schemas.microsoft.com/office/drawing/2014/main" id="{AEE01D3B-81FF-43E1-B156-CA43313F3B38}"/>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19" name="Shape 141">
                <a:extLst>
                  <a:ext uri="{FF2B5EF4-FFF2-40B4-BE49-F238E27FC236}">
                    <a16:creationId xmlns:a16="http://schemas.microsoft.com/office/drawing/2014/main" id="{FD95ED0A-C665-4BB7-998D-DDF89DD1C257}"/>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0" name="Shape 142">
                <a:extLst>
                  <a:ext uri="{FF2B5EF4-FFF2-40B4-BE49-F238E27FC236}">
                    <a16:creationId xmlns:a16="http://schemas.microsoft.com/office/drawing/2014/main" id="{11A4C9ED-D74D-4D53-B68D-842B53F5F157}"/>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1" name="Shape 143">
                <a:extLst>
                  <a:ext uri="{FF2B5EF4-FFF2-40B4-BE49-F238E27FC236}">
                    <a16:creationId xmlns:a16="http://schemas.microsoft.com/office/drawing/2014/main" id="{32D2BA4A-52B1-4644-B08F-FA7B001CA0F8}"/>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2" name="Shape 144">
                <a:extLst>
                  <a:ext uri="{FF2B5EF4-FFF2-40B4-BE49-F238E27FC236}">
                    <a16:creationId xmlns:a16="http://schemas.microsoft.com/office/drawing/2014/main" id="{8C8D555C-C8A0-4B59-B36B-C68DF696A42B}"/>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3" name="Shape 145">
                <a:extLst>
                  <a:ext uri="{FF2B5EF4-FFF2-40B4-BE49-F238E27FC236}">
                    <a16:creationId xmlns:a16="http://schemas.microsoft.com/office/drawing/2014/main" id="{38C24E3D-2A7A-4C07-941C-878871E875E9}"/>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4" name="Shape 146">
                <a:extLst>
                  <a:ext uri="{FF2B5EF4-FFF2-40B4-BE49-F238E27FC236}">
                    <a16:creationId xmlns:a16="http://schemas.microsoft.com/office/drawing/2014/main" id="{EDD977FD-C1B4-4EF0-A801-85EBFA4E9F30}"/>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5" name="Shape 147">
                <a:extLst>
                  <a:ext uri="{FF2B5EF4-FFF2-40B4-BE49-F238E27FC236}">
                    <a16:creationId xmlns:a16="http://schemas.microsoft.com/office/drawing/2014/main" id="{5DD574D3-16E1-4B99-905D-49D61D286F02}"/>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326" name="Shape 148">
                <a:extLst>
                  <a:ext uri="{FF2B5EF4-FFF2-40B4-BE49-F238E27FC236}">
                    <a16:creationId xmlns:a16="http://schemas.microsoft.com/office/drawing/2014/main" id="{1ED06429-73C6-469A-BA6A-A115732D232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8" name="Group 5907">
              <a:extLst>
                <a:ext uri="{FF2B5EF4-FFF2-40B4-BE49-F238E27FC236}">
                  <a16:creationId xmlns:a16="http://schemas.microsoft.com/office/drawing/2014/main" id="{09709774-345E-4511-8F20-C082F5415B30}"/>
                </a:ext>
              </a:extLst>
            </p:cNvPr>
            <p:cNvGrpSpPr/>
            <p:nvPr/>
          </p:nvGrpSpPr>
          <p:grpSpPr>
            <a:xfrm>
              <a:off x="1342703" y="1610795"/>
              <a:ext cx="1138015" cy="623315"/>
              <a:chOff x="5322888" y="2987358"/>
              <a:chExt cx="1623060" cy="869950"/>
            </a:xfrm>
            <a:grpFill/>
          </p:grpSpPr>
          <p:sp>
            <p:nvSpPr>
              <p:cNvPr id="6273" name="Shape 120">
                <a:extLst>
                  <a:ext uri="{FF2B5EF4-FFF2-40B4-BE49-F238E27FC236}">
                    <a16:creationId xmlns:a16="http://schemas.microsoft.com/office/drawing/2014/main" id="{7EA1D77F-9AFF-4737-A18D-EF22CADA82CD}"/>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4" name="Shape 121">
                <a:extLst>
                  <a:ext uri="{FF2B5EF4-FFF2-40B4-BE49-F238E27FC236}">
                    <a16:creationId xmlns:a16="http://schemas.microsoft.com/office/drawing/2014/main" id="{F5F66F80-71FF-4B7E-9376-0204BAB4580D}"/>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5" name="Shape 122">
                <a:extLst>
                  <a:ext uri="{FF2B5EF4-FFF2-40B4-BE49-F238E27FC236}">
                    <a16:creationId xmlns:a16="http://schemas.microsoft.com/office/drawing/2014/main" id="{78DB65EC-FA3C-417B-AA57-F052B1F512D9}"/>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6" name="Shape 123">
                <a:extLst>
                  <a:ext uri="{FF2B5EF4-FFF2-40B4-BE49-F238E27FC236}">
                    <a16:creationId xmlns:a16="http://schemas.microsoft.com/office/drawing/2014/main" id="{0152C924-3016-41CF-8B12-C1759A12C559}"/>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7" name="Shape 124">
                <a:extLst>
                  <a:ext uri="{FF2B5EF4-FFF2-40B4-BE49-F238E27FC236}">
                    <a16:creationId xmlns:a16="http://schemas.microsoft.com/office/drawing/2014/main" id="{7A1DFB56-AECE-41BF-9A8F-DB673CD56FCA}"/>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8" name="Shape 125">
                <a:extLst>
                  <a:ext uri="{FF2B5EF4-FFF2-40B4-BE49-F238E27FC236}">
                    <a16:creationId xmlns:a16="http://schemas.microsoft.com/office/drawing/2014/main" id="{6B276CBC-D144-4E91-A477-326F8D33AD2A}"/>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79" name="Shape 126">
                <a:extLst>
                  <a:ext uri="{FF2B5EF4-FFF2-40B4-BE49-F238E27FC236}">
                    <a16:creationId xmlns:a16="http://schemas.microsoft.com/office/drawing/2014/main" id="{ACA180E6-03F2-4CFE-B5C5-687148B19648}"/>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80" name="Shape 127">
                <a:extLst>
                  <a:ext uri="{FF2B5EF4-FFF2-40B4-BE49-F238E27FC236}">
                    <a16:creationId xmlns:a16="http://schemas.microsoft.com/office/drawing/2014/main" id="{6B3A2235-7557-430E-B4FA-2FF3B2993654}"/>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81" name="Shape 128">
                <a:extLst>
                  <a:ext uri="{FF2B5EF4-FFF2-40B4-BE49-F238E27FC236}">
                    <a16:creationId xmlns:a16="http://schemas.microsoft.com/office/drawing/2014/main" id="{371C4ADA-040E-4C3F-B865-3C20F003F4CC}"/>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82" name="Shape 129">
                <a:extLst>
                  <a:ext uri="{FF2B5EF4-FFF2-40B4-BE49-F238E27FC236}">
                    <a16:creationId xmlns:a16="http://schemas.microsoft.com/office/drawing/2014/main" id="{83909201-2D20-4A8C-A3F8-5AA0E9EF2BB5}"/>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83" name="Shape 130">
                <a:extLst>
                  <a:ext uri="{FF2B5EF4-FFF2-40B4-BE49-F238E27FC236}">
                    <a16:creationId xmlns:a16="http://schemas.microsoft.com/office/drawing/2014/main" id="{627C0BD7-EB2A-4E64-9E57-0BAD8AA77456}"/>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84" name="Shape 131">
                <a:extLst>
                  <a:ext uri="{FF2B5EF4-FFF2-40B4-BE49-F238E27FC236}">
                    <a16:creationId xmlns:a16="http://schemas.microsoft.com/office/drawing/2014/main" id="{345CE35E-B095-490E-86CF-63FDE1E79BB2}"/>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85" name="Shape 132">
                <a:extLst>
                  <a:ext uri="{FF2B5EF4-FFF2-40B4-BE49-F238E27FC236}">
                    <a16:creationId xmlns:a16="http://schemas.microsoft.com/office/drawing/2014/main" id="{C04295DF-5A8F-4800-838B-D31BD1F53597}"/>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86" name="Shape 134">
                <a:extLst>
                  <a:ext uri="{FF2B5EF4-FFF2-40B4-BE49-F238E27FC236}">
                    <a16:creationId xmlns:a16="http://schemas.microsoft.com/office/drawing/2014/main" id="{AD80D501-A70C-4D28-B495-1D9CDA5C0471}"/>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87" name="Shape 135">
                <a:extLst>
                  <a:ext uri="{FF2B5EF4-FFF2-40B4-BE49-F238E27FC236}">
                    <a16:creationId xmlns:a16="http://schemas.microsoft.com/office/drawing/2014/main" id="{9A4E2D7F-07FB-415E-B0BD-11E618D36205}"/>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88" name="Shape 136">
                <a:extLst>
                  <a:ext uri="{FF2B5EF4-FFF2-40B4-BE49-F238E27FC236}">
                    <a16:creationId xmlns:a16="http://schemas.microsoft.com/office/drawing/2014/main" id="{121D1476-D78B-4479-909E-53C8F0B8E040}"/>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89" name="Shape 137">
                <a:extLst>
                  <a:ext uri="{FF2B5EF4-FFF2-40B4-BE49-F238E27FC236}">
                    <a16:creationId xmlns:a16="http://schemas.microsoft.com/office/drawing/2014/main" id="{7ADCA188-1869-4285-97ED-E7730493C84E}"/>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0" name="Shape 138">
                <a:extLst>
                  <a:ext uri="{FF2B5EF4-FFF2-40B4-BE49-F238E27FC236}">
                    <a16:creationId xmlns:a16="http://schemas.microsoft.com/office/drawing/2014/main" id="{160CB1D8-70E5-47A8-A0E4-E5B094B545A9}"/>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1" name="Shape 139">
                <a:extLst>
                  <a:ext uri="{FF2B5EF4-FFF2-40B4-BE49-F238E27FC236}">
                    <a16:creationId xmlns:a16="http://schemas.microsoft.com/office/drawing/2014/main" id="{67A3AD3F-6E49-4AFD-A3D7-6FCD9CC45505}"/>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2" name="Shape 141">
                <a:extLst>
                  <a:ext uri="{FF2B5EF4-FFF2-40B4-BE49-F238E27FC236}">
                    <a16:creationId xmlns:a16="http://schemas.microsoft.com/office/drawing/2014/main" id="{D520A56B-5E60-45A8-A7DC-75FAE70FF765}"/>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3" name="Shape 142">
                <a:extLst>
                  <a:ext uri="{FF2B5EF4-FFF2-40B4-BE49-F238E27FC236}">
                    <a16:creationId xmlns:a16="http://schemas.microsoft.com/office/drawing/2014/main" id="{3CE095EB-F92C-4D69-9CDA-C2988D2E025E}"/>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4" name="Shape 143">
                <a:extLst>
                  <a:ext uri="{FF2B5EF4-FFF2-40B4-BE49-F238E27FC236}">
                    <a16:creationId xmlns:a16="http://schemas.microsoft.com/office/drawing/2014/main" id="{2DBDA4B9-2132-49CD-8AA6-105B7EEADB4B}"/>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5" name="Shape 144">
                <a:extLst>
                  <a:ext uri="{FF2B5EF4-FFF2-40B4-BE49-F238E27FC236}">
                    <a16:creationId xmlns:a16="http://schemas.microsoft.com/office/drawing/2014/main" id="{1BF42BB1-DE85-46E5-B05E-7046AFAF5A19}"/>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6" name="Shape 145">
                <a:extLst>
                  <a:ext uri="{FF2B5EF4-FFF2-40B4-BE49-F238E27FC236}">
                    <a16:creationId xmlns:a16="http://schemas.microsoft.com/office/drawing/2014/main" id="{89EA2678-BC82-4E12-BDAD-8535AB76A913}"/>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7" name="Shape 146">
                <a:extLst>
                  <a:ext uri="{FF2B5EF4-FFF2-40B4-BE49-F238E27FC236}">
                    <a16:creationId xmlns:a16="http://schemas.microsoft.com/office/drawing/2014/main" id="{3F766FF0-D705-4688-8CDE-61A7E7BCAFF5}"/>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8" name="Shape 147">
                <a:extLst>
                  <a:ext uri="{FF2B5EF4-FFF2-40B4-BE49-F238E27FC236}">
                    <a16:creationId xmlns:a16="http://schemas.microsoft.com/office/drawing/2014/main" id="{36FF52D3-D52D-45B7-A903-2C13764FEB56}"/>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99" name="Shape 148">
                <a:extLst>
                  <a:ext uri="{FF2B5EF4-FFF2-40B4-BE49-F238E27FC236}">
                    <a16:creationId xmlns:a16="http://schemas.microsoft.com/office/drawing/2014/main" id="{1B2D4930-A8F0-4265-A43C-78FEE75EC2B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09" name="Group 5908">
              <a:extLst>
                <a:ext uri="{FF2B5EF4-FFF2-40B4-BE49-F238E27FC236}">
                  <a16:creationId xmlns:a16="http://schemas.microsoft.com/office/drawing/2014/main" id="{13D31CAA-E814-4873-964C-9D1EB3C51125}"/>
                </a:ext>
              </a:extLst>
            </p:cNvPr>
            <p:cNvGrpSpPr/>
            <p:nvPr/>
          </p:nvGrpSpPr>
          <p:grpSpPr>
            <a:xfrm>
              <a:off x="2627504" y="1614384"/>
              <a:ext cx="1138015" cy="623315"/>
              <a:chOff x="5322888" y="2987358"/>
              <a:chExt cx="1623060" cy="869950"/>
            </a:xfrm>
            <a:grpFill/>
          </p:grpSpPr>
          <p:sp>
            <p:nvSpPr>
              <p:cNvPr id="6246" name="Shape 120">
                <a:extLst>
                  <a:ext uri="{FF2B5EF4-FFF2-40B4-BE49-F238E27FC236}">
                    <a16:creationId xmlns:a16="http://schemas.microsoft.com/office/drawing/2014/main" id="{86665136-0CF0-49E5-BD42-42D3D4D49008}"/>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47" name="Shape 121">
                <a:extLst>
                  <a:ext uri="{FF2B5EF4-FFF2-40B4-BE49-F238E27FC236}">
                    <a16:creationId xmlns:a16="http://schemas.microsoft.com/office/drawing/2014/main" id="{A9686464-4C21-4568-94C9-F2E464E5C50C}"/>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48" name="Shape 122">
                <a:extLst>
                  <a:ext uri="{FF2B5EF4-FFF2-40B4-BE49-F238E27FC236}">
                    <a16:creationId xmlns:a16="http://schemas.microsoft.com/office/drawing/2014/main" id="{05A87FA1-240D-4A8F-8E64-968A9C658ED9}"/>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49" name="Shape 123">
                <a:extLst>
                  <a:ext uri="{FF2B5EF4-FFF2-40B4-BE49-F238E27FC236}">
                    <a16:creationId xmlns:a16="http://schemas.microsoft.com/office/drawing/2014/main" id="{E791B80B-6CBE-40EC-BBF6-C89E8194D472}"/>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0" name="Shape 124">
                <a:extLst>
                  <a:ext uri="{FF2B5EF4-FFF2-40B4-BE49-F238E27FC236}">
                    <a16:creationId xmlns:a16="http://schemas.microsoft.com/office/drawing/2014/main" id="{95F37EFE-6FF4-433D-A801-E7E456AA43FB}"/>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1" name="Shape 125">
                <a:extLst>
                  <a:ext uri="{FF2B5EF4-FFF2-40B4-BE49-F238E27FC236}">
                    <a16:creationId xmlns:a16="http://schemas.microsoft.com/office/drawing/2014/main" id="{C6C527EF-429D-4361-BF47-B1993D7B89D2}"/>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2" name="Shape 126">
                <a:extLst>
                  <a:ext uri="{FF2B5EF4-FFF2-40B4-BE49-F238E27FC236}">
                    <a16:creationId xmlns:a16="http://schemas.microsoft.com/office/drawing/2014/main" id="{B2B90B76-F97C-4EEC-BC7E-C49A7E1A49A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3" name="Shape 127">
                <a:extLst>
                  <a:ext uri="{FF2B5EF4-FFF2-40B4-BE49-F238E27FC236}">
                    <a16:creationId xmlns:a16="http://schemas.microsoft.com/office/drawing/2014/main" id="{119EDAFF-5C5F-4776-9B79-BC1F5AF7FB53}"/>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4" name="Shape 128">
                <a:extLst>
                  <a:ext uri="{FF2B5EF4-FFF2-40B4-BE49-F238E27FC236}">
                    <a16:creationId xmlns:a16="http://schemas.microsoft.com/office/drawing/2014/main" id="{97244A11-C657-4CA7-ACCF-B23F2447CE51}"/>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5" name="Shape 129">
                <a:extLst>
                  <a:ext uri="{FF2B5EF4-FFF2-40B4-BE49-F238E27FC236}">
                    <a16:creationId xmlns:a16="http://schemas.microsoft.com/office/drawing/2014/main" id="{C9F03969-7B1D-4B24-BDF3-5AC9C0E8CE9B}"/>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6" name="Shape 130">
                <a:extLst>
                  <a:ext uri="{FF2B5EF4-FFF2-40B4-BE49-F238E27FC236}">
                    <a16:creationId xmlns:a16="http://schemas.microsoft.com/office/drawing/2014/main" id="{03194A69-1CCE-4E71-B643-D278FE2A4A13}"/>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57" name="Shape 131">
                <a:extLst>
                  <a:ext uri="{FF2B5EF4-FFF2-40B4-BE49-F238E27FC236}">
                    <a16:creationId xmlns:a16="http://schemas.microsoft.com/office/drawing/2014/main" id="{7359FBCB-BC83-4715-B5CD-CE7347784B2E}"/>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58" name="Shape 132">
                <a:extLst>
                  <a:ext uri="{FF2B5EF4-FFF2-40B4-BE49-F238E27FC236}">
                    <a16:creationId xmlns:a16="http://schemas.microsoft.com/office/drawing/2014/main" id="{537B4AD4-46A7-4795-940A-DDF72B5545D3}"/>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59" name="Shape 134">
                <a:extLst>
                  <a:ext uri="{FF2B5EF4-FFF2-40B4-BE49-F238E27FC236}">
                    <a16:creationId xmlns:a16="http://schemas.microsoft.com/office/drawing/2014/main" id="{BBB24B5F-555D-4365-B051-B0BE307E1D33}"/>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60" name="Shape 135">
                <a:extLst>
                  <a:ext uri="{FF2B5EF4-FFF2-40B4-BE49-F238E27FC236}">
                    <a16:creationId xmlns:a16="http://schemas.microsoft.com/office/drawing/2014/main" id="{5EB2E587-1CF4-42E0-82B6-4F849403A3F7}"/>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61" name="Shape 136">
                <a:extLst>
                  <a:ext uri="{FF2B5EF4-FFF2-40B4-BE49-F238E27FC236}">
                    <a16:creationId xmlns:a16="http://schemas.microsoft.com/office/drawing/2014/main" id="{23B9DDFB-9549-4835-AFE3-6349C006643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2" name="Shape 137">
                <a:extLst>
                  <a:ext uri="{FF2B5EF4-FFF2-40B4-BE49-F238E27FC236}">
                    <a16:creationId xmlns:a16="http://schemas.microsoft.com/office/drawing/2014/main" id="{4BDC0C8F-2703-4371-A70F-949FE8E5FC76}"/>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3" name="Shape 138">
                <a:extLst>
                  <a:ext uri="{FF2B5EF4-FFF2-40B4-BE49-F238E27FC236}">
                    <a16:creationId xmlns:a16="http://schemas.microsoft.com/office/drawing/2014/main" id="{E1411E45-24FA-4992-9740-AE6D3C353703}"/>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4" name="Shape 139">
                <a:extLst>
                  <a:ext uri="{FF2B5EF4-FFF2-40B4-BE49-F238E27FC236}">
                    <a16:creationId xmlns:a16="http://schemas.microsoft.com/office/drawing/2014/main" id="{0C987987-951B-4345-B46A-EB47F597247D}"/>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5" name="Shape 141">
                <a:extLst>
                  <a:ext uri="{FF2B5EF4-FFF2-40B4-BE49-F238E27FC236}">
                    <a16:creationId xmlns:a16="http://schemas.microsoft.com/office/drawing/2014/main" id="{014C5212-413E-42C4-A029-D58433D1A68F}"/>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6" name="Shape 142">
                <a:extLst>
                  <a:ext uri="{FF2B5EF4-FFF2-40B4-BE49-F238E27FC236}">
                    <a16:creationId xmlns:a16="http://schemas.microsoft.com/office/drawing/2014/main" id="{72B8EAC8-1158-4528-89C6-89B5DA9FE2A1}"/>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7" name="Shape 143">
                <a:extLst>
                  <a:ext uri="{FF2B5EF4-FFF2-40B4-BE49-F238E27FC236}">
                    <a16:creationId xmlns:a16="http://schemas.microsoft.com/office/drawing/2014/main" id="{518B81BB-6A74-4328-85C7-D6BD291FDC36}"/>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8" name="Shape 144">
                <a:extLst>
                  <a:ext uri="{FF2B5EF4-FFF2-40B4-BE49-F238E27FC236}">
                    <a16:creationId xmlns:a16="http://schemas.microsoft.com/office/drawing/2014/main" id="{0E4BD5E3-DB2F-4F5C-984D-A32B7DA0086D}"/>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69" name="Shape 145">
                <a:extLst>
                  <a:ext uri="{FF2B5EF4-FFF2-40B4-BE49-F238E27FC236}">
                    <a16:creationId xmlns:a16="http://schemas.microsoft.com/office/drawing/2014/main" id="{AB82F361-F1F3-48F1-925B-EECBE9968649}"/>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70" name="Shape 146">
                <a:extLst>
                  <a:ext uri="{FF2B5EF4-FFF2-40B4-BE49-F238E27FC236}">
                    <a16:creationId xmlns:a16="http://schemas.microsoft.com/office/drawing/2014/main" id="{F9C83FE2-71EA-4B46-B24A-859FD50064C6}"/>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71" name="Shape 147">
                <a:extLst>
                  <a:ext uri="{FF2B5EF4-FFF2-40B4-BE49-F238E27FC236}">
                    <a16:creationId xmlns:a16="http://schemas.microsoft.com/office/drawing/2014/main" id="{42C29D03-6EDC-4084-A19E-497B67078E55}"/>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72" name="Shape 148">
                <a:extLst>
                  <a:ext uri="{FF2B5EF4-FFF2-40B4-BE49-F238E27FC236}">
                    <a16:creationId xmlns:a16="http://schemas.microsoft.com/office/drawing/2014/main" id="{D06DC19D-5775-4CD6-926E-A19E50BD9D5F}"/>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0" name="Group 5909">
              <a:extLst>
                <a:ext uri="{FF2B5EF4-FFF2-40B4-BE49-F238E27FC236}">
                  <a16:creationId xmlns:a16="http://schemas.microsoft.com/office/drawing/2014/main" id="{7385E2AD-3513-473C-9946-931E0FAD31F4}"/>
                </a:ext>
              </a:extLst>
            </p:cNvPr>
            <p:cNvGrpSpPr/>
            <p:nvPr/>
          </p:nvGrpSpPr>
          <p:grpSpPr>
            <a:xfrm>
              <a:off x="3901340" y="1610795"/>
              <a:ext cx="1138015" cy="623315"/>
              <a:chOff x="5322888" y="2987358"/>
              <a:chExt cx="1623060" cy="869950"/>
            </a:xfrm>
            <a:grpFill/>
          </p:grpSpPr>
          <p:sp>
            <p:nvSpPr>
              <p:cNvPr id="6219" name="Shape 120">
                <a:extLst>
                  <a:ext uri="{FF2B5EF4-FFF2-40B4-BE49-F238E27FC236}">
                    <a16:creationId xmlns:a16="http://schemas.microsoft.com/office/drawing/2014/main" id="{33B0DC24-343C-4A2D-A642-4B0E2DA60222}"/>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0" name="Shape 121">
                <a:extLst>
                  <a:ext uri="{FF2B5EF4-FFF2-40B4-BE49-F238E27FC236}">
                    <a16:creationId xmlns:a16="http://schemas.microsoft.com/office/drawing/2014/main" id="{65DC491C-53CA-47BD-874E-D3E01C197D17}"/>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1" name="Shape 122">
                <a:extLst>
                  <a:ext uri="{FF2B5EF4-FFF2-40B4-BE49-F238E27FC236}">
                    <a16:creationId xmlns:a16="http://schemas.microsoft.com/office/drawing/2014/main" id="{3093BE9F-D47E-4DD4-8748-7BCB002D2F65}"/>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2" name="Shape 123">
                <a:extLst>
                  <a:ext uri="{FF2B5EF4-FFF2-40B4-BE49-F238E27FC236}">
                    <a16:creationId xmlns:a16="http://schemas.microsoft.com/office/drawing/2014/main" id="{5B7F095D-D05F-4F7A-820B-80DBB416F3A4}"/>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3" name="Shape 124">
                <a:extLst>
                  <a:ext uri="{FF2B5EF4-FFF2-40B4-BE49-F238E27FC236}">
                    <a16:creationId xmlns:a16="http://schemas.microsoft.com/office/drawing/2014/main" id="{09904587-CF51-45E9-A59E-FA465E0FF561}"/>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4" name="Shape 125">
                <a:extLst>
                  <a:ext uri="{FF2B5EF4-FFF2-40B4-BE49-F238E27FC236}">
                    <a16:creationId xmlns:a16="http://schemas.microsoft.com/office/drawing/2014/main" id="{B657DB15-0867-49DA-A622-F45D3EFE6984}"/>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5" name="Shape 126">
                <a:extLst>
                  <a:ext uri="{FF2B5EF4-FFF2-40B4-BE49-F238E27FC236}">
                    <a16:creationId xmlns:a16="http://schemas.microsoft.com/office/drawing/2014/main" id="{92DE2DB1-1339-4379-A92C-E12162B4C3EA}"/>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6" name="Shape 127">
                <a:extLst>
                  <a:ext uri="{FF2B5EF4-FFF2-40B4-BE49-F238E27FC236}">
                    <a16:creationId xmlns:a16="http://schemas.microsoft.com/office/drawing/2014/main" id="{BE259F3B-35BE-40F6-8361-34BC6FA6AB74}"/>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7" name="Shape 128">
                <a:extLst>
                  <a:ext uri="{FF2B5EF4-FFF2-40B4-BE49-F238E27FC236}">
                    <a16:creationId xmlns:a16="http://schemas.microsoft.com/office/drawing/2014/main" id="{7F626F1F-95C6-4A1E-AD59-C8AD33CB794A}"/>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8" name="Shape 129">
                <a:extLst>
                  <a:ext uri="{FF2B5EF4-FFF2-40B4-BE49-F238E27FC236}">
                    <a16:creationId xmlns:a16="http://schemas.microsoft.com/office/drawing/2014/main" id="{E5C510CD-5B14-4C3E-8178-D0ACC2603B15}"/>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29" name="Shape 130">
                <a:extLst>
                  <a:ext uri="{FF2B5EF4-FFF2-40B4-BE49-F238E27FC236}">
                    <a16:creationId xmlns:a16="http://schemas.microsoft.com/office/drawing/2014/main" id="{15576052-1908-4FCB-9873-837F7CA0C32F}"/>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30" name="Shape 131">
                <a:extLst>
                  <a:ext uri="{FF2B5EF4-FFF2-40B4-BE49-F238E27FC236}">
                    <a16:creationId xmlns:a16="http://schemas.microsoft.com/office/drawing/2014/main" id="{588E69D1-9556-4535-BF0E-01E3174FA54E}"/>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31" name="Shape 132">
                <a:extLst>
                  <a:ext uri="{FF2B5EF4-FFF2-40B4-BE49-F238E27FC236}">
                    <a16:creationId xmlns:a16="http://schemas.microsoft.com/office/drawing/2014/main" id="{74613F5F-A566-4AD3-AB98-843B0FA0E9EA}"/>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32" name="Shape 134">
                <a:extLst>
                  <a:ext uri="{FF2B5EF4-FFF2-40B4-BE49-F238E27FC236}">
                    <a16:creationId xmlns:a16="http://schemas.microsoft.com/office/drawing/2014/main" id="{BD5C9C53-C8E0-4209-85C2-64538DB2FF8F}"/>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33" name="Shape 135">
                <a:extLst>
                  <a:ext uri="{FF2B5EF4-FFF2-40B4-BE49-F238E27FC236}">
                    <a16:creationId xmlns:a16="http://schemas.microsoft.com/office/drawing/2014/main" id="{401CAC9A-0484-4F4B-999A-3642CBA1A186}"/>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34" name="Shape 136">
                <a:extLst>
                  <a:ext uri="{FF2B5EF4-FFF2-40B4-BE49-F238E27FC236}">
                    <a16:creationId xmlns:a16="http://schemas.microsoft.com/office/drawing/2014/main" id="{2CF15C21-83EC-41EB-B2C0-A686B0D965BB}"/>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35" name="Shape 137">
                <a:extLst>
                  <a:ext uri="{FF2B5EF4-FFF2-40B4-BE49-F238E27FC236}">
                    <a16:creationId xmlns:a16="http://schemas.microsoft.com/office/drawing/2014/main" id="{954048CE-EB50-4483-B113-6C60BAADF328}"/>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36" name="Shape 138">
                <a:extLst>
                  <a:ext uri="{FF2B5EF4-FFF2-40B4-BE49-F238E27FC236}">
                    <a16:creationId xmlns:a16="http://schemas.microsoft.com/office/drawing/2014/main" id="{2F4AF676-D908-437F-BCDA-304D52460403}"/>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37" name="Shape 139">
                <a:extLst>
                  <a:ext uri="{FF2B5EF4-FFF2-40B4-BE49-F238E27FC236}">
                    <a16:creationId xmlns:a16="http://schemas.microsoft.com/office/drawing/2014/main" id="{55525ECD-0DB3-4EF6-86F6-A8CD2BB060F3}"/>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38" name="Shape 141">
                <a:extLst>
                  <a:ext uri="{FF2B5EF4-FFF2-40B4-BE49-F238E27FC236}">
                    <a16:creationId xmlns:a16="http://schemas.microsoft.com/office/drawing/2014/main" id="{8FE12558-9928-4912-9CFD-46FC59D4306E}"/>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39" name="Shape 142">
                <a:extLst>
                  <a:ext uri="{FF2B5EF4-FFF2-40B4-BE49-F238E27FC236}">
                    <a16:creationId xmlns:a16="http://schemas.microsoft.com/office/drawing/2014/main" id="{E69E14A5-D85E-47E5-B71F-DAFD43D6510A}"/>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0" name="Shape 143">
                <a:extLst>
                  <a:ext uri="{FF2B5EF4-FFF2-40B4-BE49-F238E27FC236}">
                    <a16:creationId xmlns:a16="http://schemas.microsoft.com/office/drawing/2014/main" id="{5CAA0DC8-DC93-4982-82CF-AD8177B98144}"/>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1" name="Shape 144">
                <a:extLst>
                  <a:ext uri="{FF2B5EF4-FFF2-40B4-BE49-F238E27FC236}">
                    <a16:creationId xmlns:a16="http://schemas.microsoft.com/office/drawing/2014/main" id="{DC4DABA8-35B6-4520-9DF9-9DDC07E3C91D}"/>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2" name="Shape 145">
                <a:extLst>
                  <a:ext uri="{FF2B5EF4-FFF2-40B4-BE49-F238E27FC236}">
                    <a16:creationId xmlns:a16="http://schemas.microsoft.com/office/drawing/2014/main" id="{76F1A17E-B42F-4E74-9D61-FE080F639973}"/>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3" name="Shape 146">
                <a:extLst>
                  <a:ext uri="{FF2B5EF4-FFF2-40B4-BE49-F238E27FC236}">
                    <a16:creationId xmlns:a16="http://schemas.microsoft.com/office/drawing/2014/main" id="{DE6B8B3C-FDA7-4F8F-994D-A7C5630B77F3}"/>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4" name="Shape 147">
                <a:extLst>
                  <a:ext uri="{FF2B5EF4-FFF2-40B4-BE49-F238E27FC236}">
                    <a16:creationId xmlns:a16="http://schemas.microsoft.com/office/drawing/2014/main" id="{9FF77526-FEB2-4D02-9799-2B5F92704A5E}"/>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45" name="Shape 148">
                <a:extLst>
                  <a:ext uri="{FF2B5EF4-FFF2-40B4-BE49-F238E27FC236}">
                    <a16:creationId xmlns:a16="http://schemas.microsoft.com/office/drawing/2014/main" id="{1765EF65-6450-4CF0-8189-FE4293A41DDE}"/>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1" name="Group 5910">
              <a:extLst>
                <a:ext uri="{FF2B5EF4-FFF2-40B4-BE49-F238E27FC236}">
                  <a16:creationId xmlns:a16="http://schemas.microsoft.com/office/drawing/2014/main" id="{F95658B8-BEA7-4F06-8785-4F40E9D55B0E}"/>
                </a:ext>
              </a:extLst>
            </p:cNvPr>
            <p:cNvGrpSpPr/>
            <p:nvPr/>
          </p:nvGrpSpPr>
          <p:grpSpPr>
            <a:xfrm>
              <a:off x="78217" y="2376061"/>
              <a:ext cx="1138015" cy="623315"/>
              <a:chOff x="5322888" y="2987358"/>
              <a:chExt cx="1623060" cy="869950"/>
            </a:xfrm>
            <a:grpFill/>
          </p:grpSpPr>
          <p:sp>
            <p:nvSpPr>
              <p:cNvPr id="6192" name="Shape 120">
                <a:extLst>
                  <a:ext uri="{FF2B5EF4-FFF2-40B4-BE49-F238E27FC236}">
                    <a16:creationId xmlns:a16="http://schemas.microsoft.com/office/drawing/2014/main" id="{4E00DBD8-2A13-452B-B823-A8DEB0D72FA0}"/>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3" name="Shape 121">
                <a:extLst>
                  <a:ext uri="{FF2B5EF4-FFF2-40B4-BE49-F238E27FC236}">
                    <a16:creationId xmlns:a16="http://schemas.microsoft.com/office/drawing/2014/main" id="{DEDF91EF-B130-475E-80A0-B4268848EE77}"/>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4" name="Shape 122">
                <a:extLst>
                  <a:ext uri="{FF2B5EF4-FFF2-40B4-BE49-F238E27FC236}">
                    <a16:creationId xmlns:a16="http://schemas.microsoft.com/office/drawing/2014/main" id="{E6A3AEE7-1AFE-4D91-B215-F8D2A99906D8}"/>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5" name="Shape 123">
                <a:extLst>
                  <a:ext uri="{FF2B5EF4-FFF2-40B4-BE49-F238E27FC236}">
                    <a16:creationId xmlns:a16="http://schemas.microsoft.com/office/drawing/2014/main" id="{02DEBA0D-A3FE-43CA-95C5-9EF55AFD06E8}"/>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6" name="Shape 124">
                <a:extLst>
                  <a:ext uri="{FF2B5EF4-FFF2-40B4-BE49-F238E27FC236}">
                    <a16:creationId xmlns:a16="http://schemas.microsoft.com/office/drawing/2014/main" id="{E6B2A9C4-FF96-43DE-B37F-E27BCFB0C584}"/>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7" name="Shape 125">
                <a:extLst>
                  <a:ext uri="{FF2B5EF4-FFF2-40B4-BE49-F238E27FC236}">
                    <a16:creationId xmlns:a16="http://schemas.microsoft.com/office/drawing/2014/main" id="{BD46B649-E607-476E-8C4D-4B465A3AAF83}"/>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8" name="Shape 126">
                <a:extLst>
                  <a:ext uri="{FF2B5EF4-FFF2-40B4-BE49-F238E27FC236}">
                    <a16:creationId xmlns:a16="http://schemas.microsoft.com/office/drawing/2014/main" id="{825A6529-281E-4842-A39F-96B8BDFE9EC5}"/>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99" name="Shape 127">
                <a:extLst>
                  <a:ext uri="{FF2B5EF4-FFF2-40B4-BE49-F238E27FC236}">
                    <a16:creationId xmlns:a16="http://schemas.microsoft.com/office/drawing/2014/main" id="{5B3BD0B3-FD1E-492E-96E8-361D247DEF66}"/>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00" name="Shape 128">
                <a:extLst>
                  <a:ext uri="{FF2B5EF4-FFF2-40B4-BE49-F238E27FC236}">
                    <a16:creationId xmlns:a16="http://schemas.microsoft.com/office/drawing/2014/main" id="{E2345558-91E1-4418-8456-694A96564F18}"/>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01" name="Shape 129">
                <a:extLst>
                  <a:ext uri="{FF2B5EF4-FFF2-40B4-BE49-F238E27FC236}">
                    <a16:creationId xmlns:a16="http://schemas.microsoft.com/office/drawing/2014/main" id="{F3C7ADC5-C054-43A6-AB7C-2F3FEEA61C31}"/>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02" name="Shape 130">
                <a:extLst>
                  <a:ext uri="{FF2B5EF4-FFF2-40B4-BE49-F238E27FC236}">
                    <a16:creationId xmlns:a16="http://schemas.microsoft.com/office/drawing/2014/main" id="{F6466CA6-C3A0-4989-A7FF-28AFC1EC2FA1}"/>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203" name="Shape 131">
                <a:extLst>
                  <a:ext uri="{FF2B5EF4-FFF2-40B4-BE49-F238E27FC236}">
                    <a16:creationId xmlns:a16="http://schemas.microsoft.com/office/drawing/2014/main" id="{6F713EDB-8B7F-4487-9497-B5A28E936ED7}"/>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04" name="Shape 132">
                <a:extLst>
                  <a:ext uri="{FF2B5EF4-FFF2-40B4-BE49-F238E27FC236}">
                    <a16:creationId xmlns:a16="http://schemas.microsoft.com/office/drawing/2014/main" id="{EFED31CC-C0EF-4C62-8B4E-F2BFBC594C09}"/>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05" name="Shape 134">
                <a:extLst>
                  <a:ext uri="{FF2B5EF4-FFF2-40B4-BE49-F238E27FC236}">
                    <a16:creationId xmlns:a16="http://schemas.microsoft.com/office/drawing/2014/main" id="{504468CB-7205-4EEF-A852-A00B5E745B44}"/>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06" name="Shape 135">
                <a:extLst>
                  <a:ext uri="{FF2B5EF4-FFF2-40B4-BE49-F238E27FC236}">
                    <a16:creationId xmlns:a16="http://schemas.microsoft.com/office/drawing/2014/main" id="{EB717564-D239-4D13-8E66-377B8AA8D082}"/>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207" name="Shape 136">
                <a:extLst>
                  <a:ext uri="{FF2B5EF4-FFF2-40B4-BE49-F238E27FC236}">
                    <a16:creationId xmlns:a16="http://schemas.microsoft.com/office/drawing/2014/main" id="{256762F1-A580-4CB4-97DE-CB96E339D245}"/>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08" name="Shape 137">
                <a:extLst>
                  <a:ext uri="{FF2B5EF4-FFF2-40B4-BE49-F238E27FC236}">
                    <a16:creationId xmlns:a16="http://schemas.microsoft.com/office/drawing/2014/main" id="{222D7A8E-B672-4E08-B691-8A2F71FE8ECA}"/>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09" name="Shape 138">
                <a:extLst>
                  <a:ext uri="{FF2B5EF4-FFF2-40B4-BE49-F238E27FC236}">
                    <a16:creationId xmlns:a16="http://schemas.microsoft.com/office/drawing/2014/main" id="{C54B353B-19CF-4884-93C6-3325C5B8A63D}"/>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0" name="Shape 139">
                <a:extLst>
                  <a:ext uri="{FF2B5EF4-FFF2-40B4-BE49-F238E27FC236}">
                    <a16:creationId xmlns:a16="http://schemas.microsoft.com/office/drawing/2014/main" id="{712A5F38-EF89-4AAF-BEB2-C1685F5F7A00}"/>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1" name="Shape 141">
                <a:extLst>
                  <a:ext uri="{FF2B5EF4-FFF2-40B4-BE49-F238E27FC236}">
                    <a16:creationId xmlns:a16="http://schemas.microsoft.com/office/drawing/2014/main" id="{A7F001C7-468A-4A7F-B079-8E6F1199F24A}"/>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2" name="Shape 142">
                <a:extLst>
                  <a:ext uri="{FF2B5EF4-FFF2-40B4-BE49-F238E27FC236}">
                    <a16:creationId xmlns:a16="http://schemas.microsoft.com/office/drawing/2014/main" id="{16522F93-182F-4B21-9885-A8FC2467344A}"/>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3" name="Shape 143">
                <a:extLst>
                  <a:ext uri="{FF2B5EF4-FFF2-40B4-BE49-F238E27FC236}">
                    <a16:creationId xmlns:a16="http://schemas.microsoft.com/office/drawing/2014/main" id="{59A3CB07-5D91-4ECD-B95A-9DE300AB9956}"/>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4" name="Shape 144">
                <a:extLst>
                  <a:ext uri="{FF2B5EF4-FFF2-40B4-BE49-F238E27FC236}">
                    <a16:creationId xmlns:a16="http://schemas.microsoft.com/office/drawing/2014/main" id="{610ED780-A9AC-441D-BD47-5CFCB150E51C}"/>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5" name="Shape 145">
                <a:extLst>
                  <a:ext uri="{FF2B5EF4-FFF2-40B4-BE49-F238E27FC236}">
                    <a16:creationId xmlns:a16="http://schemas.microsoft.com/office/drawing/2014/main" id="{17977C4C-159B-404A-973B-6BFEF819EEA6}"/>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6" name="Shape 146">
                <a:extLst>
                  <a:ext uri="{FF2B5EF4-FFF2-40B4-BE49-F238E27FC236}">
                    <a16:creationId xmlns:a16="http://schemas.microsoft.com/office/drawing/2014/main" id="{E351FC60-0B5B-47A3-A750-DA546B0EA133}"/>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7" name="Shape 147">
                <a:extLst>
                  <a:ext uri="{FF2B5EF4-FFF2-40B4-BE49-F238E27FC236}">
                    <a16:creationId xmlns:a16="http://schemas.microsoft.com/office/drawing/2014/main" id="{07D50183-14F2-4EDA-99F4-BB24CF0B655A}"/>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218" name="Shape 148">
                <a:extLst>
                  <a:ext uri="{FF2B5EF4-FFF2-40B4-BE49-F238E27FC236}">
                    <a16:creationId xmlns:a16="http://schemas.microsoft.com/office/drawing/2014/main" id="{A056A426-B2D3-444C-822B-3138563F55B7}"/>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2" name="Group 5911">
              <a:extLst>
                <a:ext uri="{FF2B5EF4-FFF2-40B4-BE49-F238E27FC236}">
                  <a16:creationId xmlns:a16="http://schemas.microsoft.com/office/drawing/2014/main" id="{C6FF43C5-7E83-4D2C-9365-F6E6288B04CC}"/>
                </a:ext>
              </a:extLst>
            </p:cNvPr>
            <p:cNvGrpSpPr/>
            <p:nvPr/>
          </p:nvGrpSpPr>
          <p:grpSpPr>
            <a:xfrm>
              <a:off x="1352053" y="2372472"/>
              <a:ext cx="1138015" cy="623315"/>
              <a:chOff x="5322888" y="2987358"/>
              <a:chExt cx="1623060" cy="869950"/>
            </a:xfrm>
            <a:grpFill/>
          </p:grpSpPr>
          <p:sp>
            <p:nvSpPr>
              <p:cNvPr id="6165" name="Shape 120">
                <a:extLst>
                  <a:ext uri="{FF2B5EF4-FFF2-40B4-BE49-F238E27FC236}">
                    <a16:creationId xmlns:a16="http://schemas.microsoft.com/office/drawing/2014/main" id="{6255EFFB-84B9-4C62-8122-C2398530FE5D}"/>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66" name="Shape 121">
                <a:extLst>
                  <a:ext uri="{FF2B5EF4-FFF2-40B4-BE49-F238E27FC236}">
                    <a16:creationId xmlns:a16="http://schemas.microsoft.com/office/drawing/2014/main" id="{C354B93B-AE4B-4B9E-8E4B-D777E21181A1}"/>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67" name="Shape 122">
                <a:extLst>
                  <a:ext uri="{FF2B5EF4-FFF2-40B4-BE49-F238E27FC236}">
                    <a16:creationId xmlns:a16="http://schemas.microsoft.com/office/drawing/2014/main" id="{BE6A5AF2-220C-432E-ABDA-45A3561715FB}"/>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68" name="Shape 123">
                <a:extLst>
                  <a:ext uri="{FF2B5EF4-FFF2-40B4-BE49-F238E27FC236}">
                    <a16:creationId xmlns:a16="http://schemas.microsoft.com/office/drawing/2014/main" id="{1AD85D75-5A04-434B-86FD-58C561EA1A98}"/>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69" name="Shape 124">
                <a:extLst>
                  <a:ext uri="{FF2B5EF4-FFF2-40B4-BE49-F238E27FC236}">
                    <a16:creationId xmlns:a16="http://schemas.microsoft.com/office/drawing/2014/main" id="{BA45C71A-306E-4B11-A13E-8F006C0871C2}"/>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0" name="Shape 125">
                <a:extLst>
                  <a:ext uri="{FF2B5EF4-FFF2-40B4-BE49-F238E27FC236}">
                    <a16:creationId xmlns:a16="http://schemas.microsoft.com/office/drawing/2014/main" id="{567B449B-F8FF-4EE8-ACB4-589BE20B3176}"/>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1" name="Shape 126">
                <a:extLst>
                  <a:ext uri="{FF2B5EF4-FFF2-40B4-BE49-F238E27FC236}">
                    <a16:creationId xmlns:a16="http://schemas.microsoft.com/office/drawing/2014/main" id="{63782698-BD03-49D4-91A4-7216D65DA826}"/>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2" name="Shape 127">
                <a:extLst>
                  <a:ext uri="{FF2B5EF4-FFF2-40B4-BE49-F238E27FC236}">
                    <a16:creationId xmlns:a16="http://schemas.microsoft.com/office/drawing/2014/main" id="{BCDDBF6B-EA31-4AF8-A67A-23EC9F268D31}"/>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3" name="Shape 128">
                <a:extLst>
                  <a:ext uri="{FF2B5EF4-FFF2-40B4-BE49-F238E27FC236}">
                    <a16:creationId xmlns:a16="http://schemas.microsoft.com/office/drawing/2014/main" id="{79F12E28-C30A-4B99-AF52-CF084733D757}"/>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4" name="Shape 129">
                <a:extLst>
                  <a:ext uri="{FF2B5EF4-FFF2-40B4-BE49-F238E27FC236}">
                    <a16:creationId xmlns:a16="http://schemas.microsoft.com/office/drawing/2014/main" id="{8F300760-DEB0-456D-AA66-B384607DB199}"/>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5" name="Shape 130">
                <a:extLst>
                  <a:ext uri="{FF2B5EF4-FFF2-40B4-BE49-F238E27FC236}">
                    <a16:creationId xmlns:a16="http://schemas.microsoft.com/office/drawing/2014/main" id="{E23F0974-E142-4E41-B2F8-6ECB52BC02D4}"/>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76" name="Shape 131">
                <a:extLst>
                  <a:ext uri="{FF2B5EF4-FFF2-40B4-BE49-F238E27FC236}">
                    <a16:creationId xmlns:a16="http://schemas.microsoft.com/office/drawing/2014/main" id="{A58F9DD9-2FD7-474B-B63E-49DB5EA88910}"/>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77" name="Shape 132">
                <a:extLst>
                  <a:ext uri="{FF2B5EF4-FFF2-40B4-BE49-F238E27FC236}">
                    <a16:creationId xmlns:a16="http://schemas.microsoft.com/office/drawing/2014/main" id="{14E85407-D73A-4760-A0AE-2F4B0473B48A}"/>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78" name="Shape 134">
                <a:extLst>
                  <a:ext uri="{FF2B5EF4-FFF2-40B4-BE49-F238E27FC236}">
                    <a16:creationId xmlns:a16="http://schemas.microsoft.com/office/drawing/2014/main" id="{AC9A00DE-4FF1-4909-A837-7AE9DB971E99}"/>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79" name="Shape 135">
                <a:extLst>
                  <a:ext uri="{FF2B5EF4-FFF2-40B4-BE49-F238E27FC236}">
                    <a16:creationId xmlns:a16="http://schemas.microsoft.com/office/drawing/2014/main" id="{91BA013B-A37F-4311-AB15-EEE1774F05E5}"/>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80" name="Shape 136">
                <a:extLst>
                  <a:ext uri="{FF2B5EF4-FFF2-40B4-BE49-F238E27FC236}">
                    <a16:creationId xmlns:a16="http://schemas.microsoft.com/office/drawing/2014/main" id="{75274CF3-A7D7-4070-B54C-CC2EC282A28C}"/>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1" name="Shape 137">
                <a:extLst>
                  <a:ext uri="{FF2B5EF4-FFF2-40B4-BE49-F238E27FC236}">
                    <a16:creationId xmlns:a16="http://schemas.microsoft.com/office/drawing/2014/main" id="{554856B9-FBA8-481D-8587-A8F3706576BF}"/>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2" name="Shape 138">
                <a:extLst>
                  <a:ext uri="{FF2B5EF4-FFF2-40B4-BE49-F238E27FC236}">
                    <a16:creationId xmlns:a16="http://schemas.microsoft.com/office/drawing/2014/main" id="{BECF6479-1E8F-4BD4-8D2D-08C7E450FEC9}"/>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3" name="Shape 139">
                <a:extLst>
                  <a:ext uri="{FF2B5EF4-FFF2-40B4-BE49-F238E27FC236}">
                    <a16:creationId xmlns:a16="http://schemas.microsoft.com/office/drawing/2014/main" id="{0CFB9D01-AF05-4427-BAB4-245C43E5C8E2}"/>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4" name="Shape 141">
                <a:extLst>
                  <a:ext uri="{FF2B5EF4-FFF2-40B4-BE49-F238E27FC236}">
                    <a16:creationId xmlns:a16="http://schemas.microsoft.com/office/drawing/2014/main" id="{66181BEE-B5D4-455C-A688-A6B4AEC47F1A}"/>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5" name="Shape 142">
                <a:extLst>
                  <a:ext uri="{FF2B5EF4-FFF2-40B4-BE49-F238E27FC236}">
                    <a16:creationId xmlns:a16="http://schemas.microsoft.com/office/drawing/2014/main" id="{31B6C272-2FD5-4B43-8D2E-AC603DA6110E}"/>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6" name="Shape 143">
                <a:extLst>
                  <a:ext uri="{FF2B5EF4-FFF2-40B4-BE49-F238E27FC236}">
                    <a16:creationId xmlns:a16="http://schemas.microsoft.com/office/drawing/2014/main" id="{B1625855-F84D-4CA5-AE7C-A7E30DC3921B}"/>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7" name="Shape 144">
                <a:extLst>
                  <a:ext uri="{FF2B5EF4-FFF2-40B4-BE49-F238E27FC236}">
                    <a16:creationId xmlns:a16="http://schemas.microsoft.com/office/drawing/2014/main" id="{19990CFB-96A6-4174-BC06-6C4704D0CECE}"/>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8" name="Shape 145">
                <a:extLst>
                  <a:ext uri="{FF2B5EF4-FFF2-40B4-BE49-F238E27FC236}">
                    <a16:creationId xmlns:a16="http://schemas.microsoft.com/office/drawing/2014/main" id="{A3B8D7BA-FCFE-49B2-A4B5-6FEDFA91E02B}"/>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89" name="Shape 146">
                <a:extLst>
                  <a:ext uri="{FF2B5EF4-FFF2-40B4-BE49-F238E27FC236}">
                    <a16:creationId xmlns:a16="http://schemas.microsoft.com/office/drawing/2014/main" id="{2B3C3258-F872-47A2-9121-F0C04DB26BA4}"/>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90" name="Shape 147">
                <a:extLst>
                  <a:ext uri="{FF2B5EF4-FFF2-40B4-BE49-F238E27FC236}">
                    <a16:creationId xmlns:a16="http://schemas.microsoft.com/office/drawing/2014/main" id="{12D2B1ED-E7EF-4F95-A025-ED909D43FD57}"/>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91" name="Shape 148">
                <a:extLst>
                  <a:ext uri="{FF2B5EF4-FFF2-40B4-BE49-F238E27FC236}">
                    <a16:creationId xmlns:a16="http://schemas.microsoft.com/office/drawing/2014/main" id="{8144FF1D-C30D-4FF8-BDE5-6792DA5CE536}"/>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3" name="Group 5912">
              <a:extLst>
                <a:ext uri="{FF2B5EF4-FFF2-40B4-BE49-F238E27FC236}">
                  <a16:creationId xmlns:a16="http://schemas.microsoft.com/office/drawing/2014/main" id="{4D08C765-E953-488D-9752-9807B0995AC0}"/>
                </a:ext>
              </a:extLst>
            </p:cNvPr>
            <p:cNvGrpSpPr/>
            <p:nvPr/>
          </p:nvGrpSpPr>
          <p:grpSpPr>
            <a:xfrm>
              <a:off x="2636854" y="2376061"/>
              <a:ext cx="1138015" cy="623315"/>
              <a:chOff x="5322888" y="2987358"/>
              <a:chExt cx="1623060" cy="869950"/>
            </a:xfrm>
            <a:grpFill/>
          </p:grpSpPr>
          <p:sp>
            <p:nvSpPr>
              <p:cNvPr id="6138" name="Shape 120">
                <a:extLst>
                  <a:ext uri="{FF2B5EF4-FFF2-40B4-BE49-F238E27FC236}">
                    <a16:creationId xmlns:a16="http://schemas.microsoft.com/office/drawing/2014/main" id="{50179D0B-6C9B-4F11-A9E4-68E0A737D52F}"/>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39" name="Shape 121">
                <a:extLst>
                  <a:ext uri="{FF2B5EF4-FFF2-40B4-BE49-F238E27FC236}">
                    <a16:creationId xmlns:a16="http://schemas.microsoft.com/office/drawing/2014/main" id="{C8A34A13-CEBD-4D81-82B6-FA2501A9F375}"/>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0" name="Shape 122">
                <a:extLst>
                  <a:ext uri="{FF2B5EF4-FFF2-40B4-BE49-F238E27FC236}">
                    <a16:creationId xmlns:a16="http://schemas.microsoft.com/office/drawing/2014/main" id="{49E67E50-DF37-4165-B214-9181EE233EFA}"/>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1" name="Shape 123">
                <a:extLst>
                  <a:ext uri="{FF2B5EF4-FFF2-40B4-BE49-F238E27FC236}">
                    <a16:creationId xmlns:a16="http://schemas.microsoft.com/office/drawing/2014/main" id="{63B47C5E-E79D-4E16-B178-83C5BE788188}"/>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2" name="Shape 124">
                <a:extLst>
                  <a:ext uri="{FF2B5EF4-FFF2-40B4-BE49-F238E27FC236}">
                    <a16:creationId xmlns:a16="http://schemas.microsoft.com/office/drawing/2014/main" id="{80E30ED7-1DF6-4690-84BB-0A780360686C}"/>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3" name="Shape 125">
                <a:extLst>
                  <a:ext uri="{FF2B5EF4-FFF2-40B4-BE49-F238E27FC236}">
                    <a16:creationId xmlns:a16="http://schemas.microsoft.com/office/drawing/2014/main" id="{1CB8A5B8-0FD1-451F-AF02-51C31848B6C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4" name="Shape 126">
                <a:extLst>
                  <a:ext uri="{FF2B5EF4-FFF2-40B4-BE49-F238E27FC236}">
                    <a16:creationId xmlns:a16="http://schemas.microsoft.com/office/drawing/2014/main" id="{B825BA08-FC79-473C-B7F0-0B7B317F8A3F}"/>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5" name="Shape 127">
                <a:extLst>
                  <a:ext uri="{FF2B5EF4-FFF2-40B4-BE49-F238E27FC236}">
                    <a16:creationId xmlns:a16="http://schemas.microsoft.com/office/drawing/2014/main" id="{69D2B0C8-3A00-476E-984B-D33FD5E2238F}"/>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6" name="Shape 128">
                <a:extLst>
                  <a:ext uri="{FF2B5EF4-FFF2-40B4-BE49-F238E27FC236}">
                    <a16:creationId xmlns:a16="http://schemas.microsoft.com/office/drawing/2014/main" id="{9F9DF065-0AA9-441B-8A27-BD9F8A906F98}"/>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7" name="Shape 129">
                <a:extLst>
                  <a:ext uri="{FF2B5EF4-FFF2-40B4-BE49-F238E27FC236}">
                    <a16:creationId xmlns:a16="http://schemas.microsoft.com/office/drawing/2014/main" id="{D4FEE09E-BB99-4E96-91B7-C246D7FC3990}"/>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8" name="Shape 130">
                <a:extLst>
                  <a:ext uri="{FF2B5EF4-FFF2-40B4-BE49-F238E27FC236}">
                    <a16:creationId xmlns:a16="http://schemas.microsoft.com/office/drawing/2014/main" id="{7DB88516-2428-4AA6-A92B-591B4A63B771}"/>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49" name="Shape 131">
                <a:extLst>
                  <a:ext uri="{FF2B5EF4-FFF2-40B4-BE49-F238E27FC236}">
                    <a16:creationId xmlns:a16="http://schemas.microsoft.com/office/drawing/2014/main" id="{8C0C0ABB-96DD-49F7-AF1B-0DBB3A96F02F}"/>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50" name="Shape 132">
                <a:extLst>
                  <a:ext uri="{FF2B5EF4-FFF2-40B4-BE49-F238E27FC236}">
                    <a16:creationId xmlns:a16="http://schemas.microsoft.com/office/drawing/2014/main" id="{10458F2E-8923-4E5C-A3B5-42632C7F7608}"/>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51" name="Shape 134">
                <a:extLst>
                  <a:ext uri="{FF2B5EF4-FFF2-40B4-BE49-F238E27FC236}">
                    <a16:creationId xmlns:a16="http://schemas.microsoft.com/office/drawing/2014/main" id="{67CDD0F9-5A12-4998-B766-978CFC4F7C02}"/>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52" name="Shape 135">
                <a:extLst>
                  <a:ext uri="{FF2B5EF4-FFF2-40B4-BE49-F238E27FC236}">
                    <a16:creationId xmlns:a16="http://schemas.microsoft.com/office/drawing/2014/main" id="{D07C87BE-1EE9-4E86-B86D-C3B56AF02B76}"/>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53" name="Shape 136">
                <a:extLst>
                  <a:ext uri="{FF2B5EF4-FFF2-40B4-BE49-F238E27FC236}">
                    <a16:creationId xmlns:a16="http://schemas.microsoft.com/office/drawing/2014/main" id="{F65AAE05-9283-4A98-9745-FC8773DE941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4" name="Shape 137">
                <a:extLst>
                  <a:ext uri="{FF2B5EF4-FFF2-40B4-BE49-F238E27FC236}">
                    <a16:creationId xmlns:a16="http://schemas.microsoft.com/office/drawing/2014/main" id="{A6E511F1-8605-4C97-9DA6-8A9686967CA5}"/>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5" name="Shape 138">
                <a:extLst>
                  <a:ext uri="{FF2B5EF4-FFF2-40B4-BE49-F238E27FC236}">
                    <a16:creationId xmlns:a16="http://schemas.microsoft.com/office/drawing/2014/main" id="{EB2EABF0-E562-408C-9D31-13EDE9169A61}"/>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6" name="Shape 139">
                <a:extLst>
                  <a:ext uri="{FF2B5EF4-FFF2-40B4-BE49-F238E27FC236}">
                    <a16:creationId xmlns:a16="http://schemas.microsoft.com/office/drawing/2014/main" id="{DBB893A8-BB8D-4D35-B8F7-BBB7656A8AD2}"/>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7" name="Shape 141">
                <a:extLst>
                  <a:ext uri="{FF2B5EF4-FFF2-40B4-BE49-F238E27FC236}">
                    <a16:creationId xmlns:a16="http://schemas.microsoft.com/office/drawing/2014/main" id="{7FD5941A-65F3-4A53-97B6-2772222AE589}"/>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8" name="Shape 142">
                <a:extLst>
                  <a:ext uri="{FF2B5EF4-FFF2-40B4-BE49-F238E27FC236}">
                    <a16:creationId xmlns:a16="http://schemas.microsoft.com/office/drawing/2014/main" id="{805D9B1E-4CEF-4871-BB3E-B6B9E20C1BDF}"/>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59" name="Shape 143">
                <a:extLst>
                  <a:ext uri="{FF2B5EF4-FFF2-40B4-BE49-F238E27FC236}">
                    <a16:creationId xmlns:a16="http://schemas.microsoft.com/office/drawing/2014/main" id="{A1D6FAD2-7316-4B43-8707-BEC8CD6B5102}"/>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60" name="Shape 144">
                <a:extLst>
                  <a:ext uri="{FF2B5EF4-FFF2-40B4-BE49-F238E27FC236}">
                    <a16:creationId xmlns:a16="http://schemas.microsoft.com/office/drawing/2014/main" id="{0FB8D8E9-59AC-4BDB-9AA7-54B1FBBEF42A}"/>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61" name="Shape 145">
                <a:extLst>
                  <a:ext uri="{FF2B5EF4-FFF2-40B4-BE49-F238E27FC236}">
                    <a16:creationId xmlns:a16="http://schemas.microsoft.com/office/drawing/2014/main" id="{16757D31-F2E2-49EA-AA87-A135C77C671D}"/>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62" name="Shape 146">
                <a:extLst>
                  <a:ext uri="{FF2B5EF4-FFF2-40B4-BE49-F238E27FC236}">
                    <a16:creationId xmlns:a16="http://schemas.microsoft.com/office/drawing/2014/main" id="{E80EFFE3-D0D6-496E-85E0-30F1E8A11EB9}"/>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63" name="Shape 147">
                <a:extLst>
                  <a:ext uri="{FF2B5EF4-FFF2-40B4-BE49-F238E27FC236}">
                    <a16:creationId xmlns:a16="http://schemas.microsoft.com/office/drawing/2014/main" id="{9E3CBA29-3382-4344-90AD-8B105A1DCE36}"/>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64" name="Shape 148">
                <a:extLst>
                  <a:ext uri="{FF2B5EF4-FFF2-40B4-BE49-F238E27FC236}">
                    <a16:creationId xmlns:a16="http://schemas.microsoft.com/office/drawing/2014/main" id="{94E7E08B-7A62-45E4-86A5-1D34A73323AF}"/>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4" name="Group 5913">
              <a:extLst>
                <a:ext uri="{FF2B5EF4-FFF2-40B4-BE49-F238E27FC236}">
                  <a16:creationId xmlns:a16="http://schemas.microsoft.com/office/drawing/2014/main" id="{BEDEC04C-918B-46F8-8865-F86DDF0DCC65}"/>
                </a:ext>
              </a:extLst>
            </p:cNvPr>
            <p:cNvGrpSpPr/>
            <p:nvPr/>
          </p:nvGrpSpPr>
          <p:grpSpPr>
            <a:xfrm>
              <a:off x="3910690" y="2372472"/>
              <a:ext cx="1138015" cy="623315"/>
              <a:chOff x="5322888" y="2987358"/>
              <a:chExt cx="1623060" cy="869950"/>
            </a:xfrm>
            <a:grpFill/>
          </p:grpSpPr>
          <p:sp>
            <p:nvSpPr>
              <p:cNvPr id="6111" name="Shape 120">
                <a:extLst>
                  <a:ext uri="{FF2B5EF4-FFF2-40B4-BE49-F238E27FC236}">
                    <a16:creationId xmlns:a16="http://schemas.microsoft.com/office/drawing/2014/main" id="{5FF964F3-52AD-41BD-A6D1-31FE47C59705}"/>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2" name="Shape 121">
                <a:extLst>
                  <a:ext uri="{FF2B5EF4-FFF2-40B4-BE49-F238E27FC236}">
                    <a16:creationId xmlns:a16="http://schemas.microsoft.com/office/drawing/2014/main" id="{5C5493DA-7EC8-409E-95D4-CE2B78E2CB64}"/>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3" name="Shape 122">
                <a:extLst>
                  <a:ext uri="{FF2B5EF4-FFF2-40B4-BE49-F238E27FC236}">
                    <a16:creationId xmlns:a16="http://schemas.microsoft.com/office/drawing/2014/main" id="{0020FBF1-1198-4E3E-891B-4D8FE3074A26}"/>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4" name="Shape 123">
                <a:extLst>
                  <a:ext uri="{FF2B5EF4-FFF2-40B4-BE49-F238E27FC236}">
                    <a16:creationId xmlns:a16="http://schemas.microsoft.com/office/drawing/2014/main" id="{A42F0E64-0AF4-464B-9638-00FC06AEB3A6}"/>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5" name="Shape 124">
                <a:extLst>
                  <a:ext uri="{FF2B5EF4-FFF2-40B4-BE49-F238E27FC236}">
                    <a16:creationId xmlns:a16="http://schemas.microsoft.com/office/drawing/2014/main" id="{E93B67F3-40CF-4A9F-85B2-23E034B6E021}"/>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6" name="Shape 125">
                <a:extLst>
                  <a:ext uri="{FF2B5EF4-FFF2-40B4-BE49-F238E27FC236}">
                    <a16:creationId xmlns:a16="http://schemas.microsoft.com/office/drawing/2014/main" id="{5BD7BF09-812B-4599-B7B8-ECED805778E0}"/>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7" name="Shape 126">
                <a:extLst>
                  <a:ext uri="{FF2B5EF4-FFF2-40B4-BE49-F238E27FC236}">
                    <a16:creationId xmlns:a16="http://schemas.microsoft.com/office/drawing/2014/main" id="{BE85B1D1-7D93-42AA-AC39-FEA87772C37D}"/>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8" name="Shape 127">
                <a:extLst>
                  <a:ext uri="{FF2B5EF4-FFF2-40B4-BE49-F238E27FC236}">
                    <a16:creationId xmlns:a16="http://schemas.microsoft.com/office/drawing/2014/main" id="{E4F54F96-1E65-4D9F-9AAE-0C521B96D2EE}"/>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19" name="Shape 128">
                <a:extLst>
                  <a:ext uri="{FF2B5EF4-FFF2-40B4-BE49-F238E27FC236}">
                    <a16:creationId xmlns:a16="http://schemas.microsoft.com/office/drawing/2014/main" id="{3A556244-080D-4076-85FB-210777B10BD4}"/>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20" name="Shape 129">
                <a:extLst>
                  <a:ext uri="{FF2B5EF4-FFF2-40B4-BE49-F238E27FC236}">
                    <a16:creationId xmlns:a16="http://schemas.microsoft.com/office/drawing/2014/main" id="{8B8CF7E9-8D09-481D-BEC8-C9E49FE9FA2A}"/>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21" name="Shape 130">
                <a:extLst>
                  <a:ext uri="{FF2B5EF4-FFF2-40B4-BE49-F238E27FC236}">
                    <a16:creationId xmlns:a16="http://schemas.microsoft.com/office/drawing/2014/main" id="{52AFAADE-41B3-4D83-AFF4-3B0D29A41AA7}"/>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122" name="Shape 131">
                <a:extLst>
                  <a:ext uri="{FF2B5EF4-FFF2-40B4-BE49-F238E27FC236}">
                    <a16:creationId xmlns:a16="http://schemas.microsoft.com/office/drawing/2014/main" id="{0442C41F-E653-4772-B2B0-8ECA3A38327F}"/>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23" name="Shape 132">
                <a:extLst>
                  <a:ext uri="{FF2B5EF4-FFF2-40B4-BE49-F238E27FC236}">
                    <a16:creationId xmlns:a16="http://schemas.microsoft.com/office/drawing/2014/main" id="{77839F37-27E5-4E30-AFA8-7A78C32A199E}"/>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24" name="Shape 134">
                <a:extLst>
                  <a:ext uri="{FF2B5EF4-FFF2-40B4-BE49-F238E27FC236}">
                    <a16:creationId xmlns:a16="http://schemas.microsoft.com/office/drawing/2014/main" id="{131D2C84-EBEE-45C7-8E30-E76185D1B753}"/>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25" name="Shape 135">
                <a:extLst>
                  <a:ext uri="{FF2B5EF4-FFF2-40B4-BE49-F238E27FC236}">
                    <a16:creationId xmlns:a16="http://schemas.microsoft.com/office/drawing/2014/main" id="{9695CE6A-9B62-4EBC-A8E8-DE2FF33710CD}"/>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126" name="Shape 136">
                <a:extLst>
                  <a:ext uri="{FF2B5EF4-FFF2-40B4-BE49-F238E27FC236}">
                    <a16:creationId xmlns:a16="http://schemas.microsoft.com/office/drawing/2014/main" id="{FEA620AA-FE92-483A-A7EA-7D014F2EB151}"/>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27" name="Shape 137">
                <a:extLst>
                  <a:ext uri="{FF2B5EF4-FFF2-40B4-BE49-F238E27FC236}">
                    <a16:creationId xmlns:a16="http://schemas.microsoft.com/office/drawing/2014/main" id="{91F01928-A275-49C1-999E-A2C4356CDB80}"/>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28" name="Shape 138">
                <a:extLst>
                  <a:ext uri="{FF2B5EF4-FFF2-40B4-BE49-F238E27FC236}">
                    <a16:creationId xmlns:a16="http://schemas.microsoft.com/office/drawing/2014/main" id="{5C7E9959-06AA-4AD4-A3A7-107B63CC1023}"/>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29" name="Shape 139">
                <a:extLst>
                  <a:ext uri="{FF2B5EF4-FFF2-40B4-BE49-F238E27FC236}">
                    <a16:creationId xmlns:a16="http://schemas.microsoft.com/office/drawing/2014/main" id="{B919B64A-C2F2-43A3-9698-EC674646898B}"/>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0" name="Shape 141">
                <a:extLst>
                  <a:ext uri="{FF2B5EF4-FFF2-40B4-BE49-F238E27FC236}">
                    <a16:creationId xmlns:a16="http://schemas.microsoft.com/office/drawing/2014/main" id="{D0C1CFDF-CB43-482C-841D-C0D4F56EB9AC}"/>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1" name="Shape 142">
                <a:extLst>
                  <a:ext uri="{FF2B5EF4-FFF2-40B4-BE49-F238E27FC236}">
                    <a16:creationId xmlns:a16="http://schemas.microsoft.com/office/drawing/2014/main" id="{DEAF6FE2-2C42-4A8B-AD47-9ECF536B2FEE}"/>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2" name="Shape 143">
                <a:extLst>
                  <a:ext uri="{FF2B5EF4-FFF2-40B4-BE49-F238E27FC236}">
                    <a16:creationId xmlns:a16="http://schemas.microsoft.com/office/drawing/2014/main" id="{DB93407E-07AE-4535-ADA8-FE434356887B}"/>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3" name="Shape 144">
                <a:extLst>
                  <a:ext uri="{FF2B5EF4-FFF2-40B4-BE49-F238E27FC236}">
                    <a16:creationId xmlns:a16="http://schemas.microsoft.com/office/drawing/2014/main" id="{7AF2F7D6-5ADF-41E1-B5E3-11FD221EB60B}"/>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4" name="Shape 145">
                <a:extLst>
                  <a:ext uri="{FF2B5EF4-FFF2-40B4-BE49-F238E27FC236}">
                    <a16:creationId xmlns:a16="http://schemas.microsoft.com/office/drawing/2014/main" id="{5E0C246F-AFFF-4761-B884-E95DA6C46B26}"/>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5" name="Shape 146">
                <a:extLst>
                  <a:ext uri="{FF2B5EF4-FFF2-40B4-BE49-F238E27FC236}">
                    <a16:creationId xmlns:a16="http://schemas.microsoft.com/office/drawing/2014/main" id="{A724A00C-07D8-4B1C-BEE5-3B04D375BD5C}"/>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6" name="Shape 147">
                <a:extLst>
                  <a:ext uri="{FF2B5EF4-FFF2-40B4-BE49-F238E27FC236}">
                    <a16:creationId xmlns:a16="http://schemas.microsoft.com/office/drawing/2014/main" id="{E7B4955A-4530-45D2-BC11-9762695B1C74}"/>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37" name="Shape 148">
                <a:extLst>
                  <a:ext uri="{FF2B5EF4-FFF2-40B4-BE49-F238E27FC236}">
                    <a16:creationId xmlns:a16="http://schemas.microsoft.com/office/drawing/2014/main" id="{C65A78FB-6A57-4B94-A81A-91C9BF592854}"/>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5" name="Group 5914">
              <a:extLst>
                <a:ext uri="{FF2B5EF4-FFF2-40B4-BE49-F238E27FC236}">
                  <a16:creationId xmlns:a16="http://schemas.microsoft.com/office/drawing/2014/main" id="{F87C0B35-0D23-40FB-B28D-11236CE71C8B}"/>
                </a:ext>
              </a:extLst>
            </p:cNvPr>
            <p:cNvGrpSpPr/>
            <p:nvPr/>
          </p:nvGrpSpPr>
          <p:grpSpPr>
            <a:xfrm>
              <a:off x="5170844" y="1627295"/>
              <a:ext cx="1138015" cy="623315"/>
              <a:chOff x="5322888" y="2987358"/>
              <a:chExt cx="1623060" cy="869950"/>
            </a:xfrm>
            <a:grpFill/>
          </p:grpSpPr>
          <p:sp>
            <p:nvSpPr>
              <p:cNvPr id="6084" name="Shape 120">
                <a:extLst>
                  <a:ext uri="{FF2B5EF4-FFF2-40B4-BE49-F238E27FC236}">
                    <a16:creationId xmlns:a16="http://schemas.microsoft.com/office/drawing/2014/main" id="{3CBF0649-DB59-4A46-A66F-D35587CE10E0}"/>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85" name="Shape 121">
                <a:extLst>
                  <a:ext uri="{FF2B5EF4-FFF2-40B4-BE49-F238E27FC236}">
                    <a16:creationId xmlns:a16="http://schemas.microsoft.com/office/drawing/2014/main" id="{B86C48C6-0B8D-4F76-8DEB-B7E9FB4A1CB6}"/>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86" name="Shape 122">
                <a:extLst>
                  <a:ext uri="{FF2B5EF4-FFF2-40B4-BE49-F238E27FC236}">
                    <a16:creationId xmlns:a16="http://schemas.microsoft.com/office/drawing/2014/main" id="{B2251DD7-87FF-4EDA-AF74-D4A0664E24F8}"/>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87" name="Shape 123">
                <a:extLst>
                  <a:ext uri="{FF2B5EF4-FFF2-40B4-BE49-F238E27FC236}">
                    <a16:creationId xmlns:a16="http://schemas.microsoft.com/office/drawing/2014/main" id="{DD52C142-7F82-409E-A924-CCCD8467B0F4}"/>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88" name="Shape 124">
                <a:extLst>
                  <a:ext uri="{FF2B5EF4-FFF2-40B4-BE49-F238E27FC236}">
                    <a16:creationId xmlns:a16="http://schemas.microsoft.com/office/drawing/2014/main" id="{BEC142B8-042C-4468-8A18-1CCF489BCF40}"/>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89" name="Shape 125">
                <a:extLst>
                  <a:ext uri="{FF2B5EF4-FFF2-40B4-BE49-F238E27FC236}">
                    <a16:creationId xmlns:a16="http://schemas.microsoft.com/office/drawing/2014/main" id="{15F4F54F-E971-49FA-81A2-694E5E1BF90A}"/>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0" name="Shape 126">
                <a:extLst>
                  <a:ext uri="{FF2B5EF4-FFF2-40B4-BE49-F238E27FC236}">
                    <a16:creationId xmlns:a16="http://schemas.microsoft.com/office/drawing/2014/main" id="{CD68AE7C-9A88-4729-AEC0-F11DFF48580C}"/>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1" name="Shape 127">
                <a:extLst>
                  <a:ext uri="{FF2B5EF4-FFF2-40B4-BE49-F238E27FC236}">
                    <a16:creationId xmlns:a16="http://schemas.microsoft.com/office/drawing/2014/main" id="{8088970A-2C1C-42F1-9676-887CB6B04EEC}"/>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2" name="Shape 128">
                <a:extLst>
                  <a:ext uri="{FF2B5EF4-FFF2-40B4-BE49-F238E27FC236}">
                    <a16:creationId xmlns:a16="http://schemas.microsoft.com/office/drawing/2014/main" id="{FAE5CE20-B1E5-48B3-A804-F133D4C39E96}"/>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3" name="Shape 129">
                <a:extLst>
                  <a:ext uri="{FF2B5EF4-FFF2-40B4-BE49-F238E27FC236}">
                    <a16:creationId xmlns:a16="http://schemas.microsoft.com/office/drawing/2014/main" id="{3A20E167-1F40-47A4-ABC9-CE26BDB7B8CC}"/>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4" name="Shape 130">
                <a:extLst>
                  <a:ext uri="{FF2B5EF4-FFF2-40B4-BE49-F238E27FC236}">
                    <a16:creationId xmlns:a16="http://schemas.microsoft.com/office/drawing/2014/main" id="{7A323D9D-A83C-4A8E-B75D-11B5763A3DB8}"/>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95" name="Shape 131">
                <a:extLst>
                  <a:ext uri="{FF2B5EF4-FFF2-40B4-BE49-F238E27FC236}">
                    <a16:creationId xmlns:a16="http://schemas.microsoft.com/office/drawing/2014/main" id="{A7C5C671-5316-424C-A9D0-407BEEB9588C}"/>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96" name="Shape 132">
                <a:extLst>
                  <a:ext uri="{FF2B5EF4-FFF2-40B4-BE49-F238E27FC236}">
                    <a16:creationId xmlns:a16="http://schemas.microsoft.com/office/drawing/2014/main" id="{8DE7E4C3-D4C0-42B7-BFCE-9CA5DF9D9D12}"/>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97" name="Shape 134">
                <a:extLst>
                  <a:ext uri="{FF2B5EF4-FFF2-40B4-BE49-F238E27FC236}">
                    <a16:creationId xmlns:a16="http://schemas.microsoft.com/office/drawing/2014/main" id="{7CEBA660-E93D-40E6-8A5E-DBEDB8795AA2}"/>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98" name="Shape 135">
                <a:extLst>
                  <a:ext uri="{FF2B5EF4-FFF2-40B4-BE49-F238E27FC236}">
                    <a16:creationId xmlns:a16="http://schemas.microsoft.com/office/drawing/2014/main" id="{87616AC9-86D3-4021-87CD-2A80EF0826CF}"/>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99" name="Shape 136">
                <a:extLst>
                  <a:ext uri="{FF2B5EF4-FFF2-40B4-BE49-F238E27FC236}">
                    <a16:creationId xmlns:a16="http://schemas.microsoft.com/office/drawing/2014/main" id="{1DAF6149-34CB-4221-9D1F-2883864FF8E3}"/>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0" name="Shape 137">
                <a:extLst>
                  <a:ext uri="{FF2B5EF4-FFF2-40B4-BE49-F238E27FC236}">
                    <a16:creationId xmlns:a16="http://schemas.microsoft.com/office/drawing/2014/main" id="{F8018292-1CB7-47C3-BB27-386680F204B4}"/>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1" name="Shape 138">
                <a:extLst>
                  <a:ext uri="{FF2B5EF4-FFF2-40B4-BE49-F238E27FC236}">
                    <a16:creationId xmlns:a16="http://schemas.microsoft.com/office/drawing/2014/main" id="{F5E10217-4A10-489E-AEF9-3EA7E1D43520}"/>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2" name="Shape 139">
                <a:extLst>
                  <a:ext uri="{FF2B5EF4-FFF2-40B4-BE49-F238E27FC236}">
                    <a16:creationId xmlns:a16="http://schemas.microsoft.com/office/drawing/2014/main" id="{31C90DEE-57C2-4A0E-8A70-A2A3ACBC16EE}"/>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3" name="Shape 141">
                <a:extLst>
                  <a:ext uri="{FF2B5EF4-FFF2-40B4-BE49-F238E27FC236}">
                    <a16:creationId xmlns:a16="http://schemas.microsoft.com/office/drawing/2014/main" id="{AA11545C-87D2-4659-B069-4E7162E211BE}"/>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4" name="Shape 142">
                <a:extLst>
                  <a:ext uri="{FF2B5EF4-FFF2-40B4-BE49-F238E27FC236}">
                    <a16:creationId xmlns:a16="http://schemas.microsoft.com/office/drawing/2014/main" id="{33B9C6CB-110E-4E1F-96E6-8E6E4F5B7592}"/>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5" name="Shape 143">
                <a:extLst>
                  <a:ext uri="{FF2B5EF4-FFF2-40B4-BE49-F238E27FC236}">
                    <a16:creationId xmlns:a16="http://schemas.microsoft.com/office/drawing/2014/main" id="{1FD2E734-4E7C-47F4-AE57-1E6EEE4D7499}"/>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6" name="Shape 144">
                <a:extLst>
                  <a:ext uri="{FF2B5EF4-FFF2-40B4-BE49-F238E27FC236}">
                    <a16:creationId xmlns:a16="http://schemas.microsoft.com/office/drawing/2014/main" id="{15D586DB-30E7-427D-8AB1-FA8D2FD3890E}"/>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7" name="Shape 145">
                <a:extLst>
                  <a:ext uri="{FF2B5EF4-FFF2-40B4-BE49-F238E27FC236}">
                    <a16:creationId xmlns:a16="http://schemas.microsoft.com/office/drawing/2014/main" id="{C647AEE2-65C1-47BD-9D33-A10A92502480}"/>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8" name="Shape 146">
                <a:extLst>
                  <a:ext uri="{FF2B5EF4-FFF2-40B4-BE49-F238E27FC236}">
                    <a16:creationId xmlns:a16="http://schemas.microsoft.com/office/drawing/2014/main" id="{9ECB6F89-D793-4B55-B6C6-D02E5452690B}"/>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09" name="Shape 147">
                <a:extLst>
                  <a:ext uri="{FF2B5EF4-FFF2-40B4-BE49-F238E27FC236}">
                    <a16:creationId xmlns:a16="http://schemas.microsoft.com/office/drawing/2014/main" id="{09EE7BF9-972B-4DF7-8681-5287FC11F32A}"/>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110" name="Shape 148">
                <a:extLst>
                  <a:ext uri="{FF2B5EF4-FFF2-40B4-BE49-F238E27FC236}">
                    <a16:creationId xmlns:a16="http://schemas.microsoft.com/office/drawing/2014/main" id="{47AE2C44-0E81-461B-9815-C832749A5DE3}"/>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6" name="Group 5915">
              <a:extLst>
                <a:ext uri="{FF2B5EF4-FFF2-40B4-BE49-F238E27FC236}">
                  <a16:creationId xmlns:a16="http://schemas.microsoft.com/office/drawing/2014/main" id="{7BEC48A7-92CB-49F2-BE2A-18C1112EF0CD}"/>
                </a:ext>
              </a:extLst>
            </p:cNvPr>
            <p:cNvGrpSpPr/>
            <p:nvPr/>
          </p:nvGrpSpPr>
          <p:grpSpPr>
            <a:xfrm>
              <a:off x="5187605" y="2363649"/>
              <a:ext cx="1138015" cy="623315"/>
              <a:chOff x="5322888" y="2987358"/>
              <a:chExt cx="1623060" cy="869950"/>
            </a:xfrm>
            <a:grpFill/>
          </p:grpSpPr>
          <p:sp>
            <p:nvSpPr>
              <p:cNvPr id="6057" name="Shape 120">
                <a:extLst>
                  <a:ext uri="{FF2B5EF4-FFF2-40B4-BE49-F238E27FC236}">
                    <a16:creationId xmlns:a16="http://schemas.microsoft.com/office/drawing/2014/main" id="{F900AF71-BC26-41C3-B74B-32B3D230F5C0}"/>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58" name="Shape 121">
                <a:extLst>
                  <a:ext uri="{FF2B5EF4-FFF2-40B4-BE49-F238E27FC236}">
                    <a16:creationId xmlns:a16="http://schemas.microsoft.com/office/drawing/2014/main" id="{570CDBFA-02F3-4BB6-90C9-C93840B5EBC1}"/>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59" name="Shape 122">
                <a:extLst>
                  <a:ext uri="{FF2B5EF4-FFF2-40B4-BE49-F238E27FC236}">
                    <a16:creationId xmlns:a16="http://schemas.microsoft.com/office/drawing/2014/main" id="{C5EA6F92-E64C-4D4B-B640-2647D4025839}"/>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0" name="Shape 123">
                <a:extLst>
                  <a:ext uri="{FF2B5EF4-FFF2-40B4-BE49-F238E27FC236}">
                    <a16:creationId xmlns:a16="http://schemas.microsoft.com/office/drawing/2014/main" id="{EDA46407-BC07-4995-9C9D-092F00EF6511}"/>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1" name="Shape 124">
                <a:extLst>
                  <a:ext uri="{FF2B5EF4-FFF2-40B4-BE49-F238E27FC236}">
                    <a16:creationId xmlns:a16="http://schemas.microsoft.com/office/drawing/2014/main" id="{9A43EA60-E562-4E33-BD61-BC78C8E33657}"/>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2" name="Shape 125">
                <a:extLst>
                  <a:ext uri="{FF2B5EF4-FFF2-40B4-BE49-F238E27FC236}">
                    <a16:creationId xmlns:a16="http://schemas.microsoft.com/office/drawing/2014/main" id="{928CEB08-92E5-4887-AA77-117467F4B4D3}"/>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3" name="Shape 126">
                <a:extLst>
                  <a:ext uri="{FF2B5EF4-FFF2-40B4-BE49-F238E27FC236}">
                    <a16:creationId xmlns:a16="http://schemas.microsoft.com/office/drawing/2014/main" id="{0BBB1DB1-5D55-42D5-8A6B-F2CA7874169F}"/>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4" name="Shape 127">
                <a:extLst>
                  <a:ext uri="{FF2B5EF4-FFF2-40B4-BE49-F238E27FC236}">
                    <a16:creationId xmlns:a16="http://schemas.microsoft.com/office/drawing/2014/main" id="{39BDE480-AFCC-4894-87C7-4B5280D0C05A}"/>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5" name="Shape 128">
                <a:extLst>
                  <a:ext uri="{FF2B5EF4-FFF2-40B4-BE49-F238E27FC236}">
                    <a16:creationId xmlns:a16="http://schemas.microsoft.com/office/drawing/2014/main" id="{44C3715F-3692-4121-9CF4-869AEEF08361}"/>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6" name="Shape 129">
                <a:extLst>
                  <a:ext uri="{FF2B5EF4-FFF2-40B4-BE49-F238E27FC236}">
                    <a16:creationId xmlns:a16="http://schemas.microsoft.com/office/drawing/2014/main" id="{A30ADD69-55C2-400A-BC74-FC86CD31CAB7}"/>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7" name="Shape 130">
                <a:extLst>
                  <a:ext uri="{FF2B5EF4-FFF2-40B4-BE49-F238E27FC236}">
                    <a16:creationId xmlns:a16="http://schemas.microsoft.com/office/drawing/2014/main" id="{E18DB047-C20B-4461-91F3-F6AE7348DFE2}"/>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68" name="Shape 131">
                <a:extLst>
                  <a:ext uri="{FF2B5EF4-FFF2-40B4-BE49-F238E27FC236}">
                    <a16:creationId xmlns:a16="http://schemas.microsoft.com/office/drawing/2014/main" id="{C90A9928-87C9-46DA-A2C1-6313CF1D460E}"/>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69" name="Shape 132">
                <a:extLst>
                  <a:ext uri="{FF2B5EF4-FFF2-40B4-BE49-F238E27FC236}">
                    <a16:creationId xmlns:a16="http://schemas.microsoft.com/office/drawing/2014/main" id="{EBB6DF9F-B407-437E-A6F4-5D26C16C5577}"/>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70" name="Shape 134">
                <a:extLst>
                  <a:ext uri="{FF2B5EF4-FFF2-40B4-BE49-F238E27FC236}">
                    <a16:creationId xmlns:a16="http://schemas.microsoft.com/office/drawing/2014/main" id="{99779A31-B196-49B4-A772-BCD8EAD2A79A}"/>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71" name="Shape 135">
                <a:extLst>
                  <a:ext uri="{FF2B5EF4-FFF2-40B4-BE49-F238E27FC236}">
                    <a16:creationId xmlns:a16="http://schemas.microsoft.com/office/drawing/2014/main" id="{ED154FE3-31B8-4392-9EE3-18FE44413FBF}"/>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72" name="Shape 136">
                <a:extLst>
                  <a:ext uri="{FF2B5EF4-FFF2-40B4-BE49-F238E27FC236}">
                    <a16:creationId xmlns:a16="http://schemas.microsoft.com/office/drawing/2014/main" id="{09579B27-73A5-477D-ACAC-0C0F8BAC60E2}"/>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3" name="Shape 137">
                <a:extLst>
                  <a:ext uri="{FF2B5EF4-FFF2-40B4-BE49-F238E27FC236}">
                    <a16:creationId xmlns:a16="http://schemas.microsoft.com/office/drawing/2014/main" id="{40E18D6D-6494-4E12-89B0-A338BCA6C461}"/>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4" name="Shape 138">
                <a:extLst>
                  <a:ext uri="{FF2B5EF4-FFF2-40B4-BE49-F238E27FC236}">
                    <a16:creationId xmlns:a16="http://schemas.microsoft.com/office/drawing/2014/main" id="{81906E3E-B10E-483D-B98F-52E2A1CEA82E}"/>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5" name="Shape 139">
                <a:extLst>
                  <a:ext uri="{FF2B5EF4-FFF2-40B4-BE49-F238E27FC236}">
                    <a16:creationId xmlns:a16="http://schemas.microsoft.com/office/drawing/2014/main" id="{B099E011-DD11-4D02-AA1E-C9A96ED020FF}"/>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6" name="Shape 141">
                <a:extLst>
                  <a:ext uri="{FF2B5EF4-FFF2-40B4-BE49-F238E27FC236}">
                    <a16:creationId xmlns:a16="http://schemas.microsoft.com/office/drawing/2014/main" id="{AE5BBA81-410A-4023-9BEC-A99C47C22DB9}"/>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7" name="Shape 142">
                <a:extLst>
                  <a:ext uri="{FF2B5EF4-FFF2-40B4-BE49-F238E27FC236}">
                    <a16:creationId xmlns:a16="http://schemas.microsoft.com/office/drawing/2014/main" id="{9AC1DF25-95D9-4C68-A0D8-3145F4963ADF}"/>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8" name="Shape 143">
                <a:extLst>
                  <a:ext uri="{FF2B5EF4-FFF2-40B4-BE49-F238E27FC236}">
                    <a16:creationId xmlns:a16="http://schemas.microsoft.com/office/drawing/2014/main" id="{06A6BC72-F372-4758-B567-37D4612442DF}"/>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79" name="Shape 144">
                <a:extLst>
                  <a:ext uri="{FF2B5EF4-FFF2-40B4-BE49-F238E27FC236}">
                    <a16:creationId xmlns:a16="http://schemas.microsoft.com/office/drawing/2014/main" id="{45D04911-FE62-4C15-AB0B-EA51A7D85009}"/>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80" name="Shape 145">
                <a:extLst>
                  <a:ext uri="{FF2B5EF4-FFF2-40B4-BE49-F238E27FC236}">
                    <a16:creationId xmlns:a16="http://schemas.microsoft.com/office/drawing/2014/main" id="{5C7EC575-1CF8-45D7-B2E0-81511CC0BCA7}"/>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81" name="Shape 146">
                <a:extLst>
                  <a:ext uri="{FF2B5EF4-FFF2-40B4-BE49-F238E27FC236}">
                    <a16:creationId xmlns:a16="http://schemas.microsoft.com/office/drawing/2014/main" id="{97F020A4-1492-482D-8314-9327303DC2C5}"/>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82" name="Shape 147">
                <a:extLst>
                  <a:ext uri="{FF2B5EF4-FFF2-40B4-BE49-F238E27FC236}">
                    <a16:creationId xmlns:a16="http://schemas.microsoft.com/office/drawing/2014/main" id="{EBD83E4B-58FD-4DAF-A981-FA5353B445CD}"/>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83" name="Shape 148">
                <a:extLst>
                  <a:ext uri="{FF2B5EF4-FFF2-40B4-BE49-F238E27FC236}">
                    <a16:creationId xmlns:a16="http://schemas.microsoft.com/office/drawing/2014/main" id="{52CE2600-223B-4DC5-A774-F61744A6FE87}"/>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7" name="Group 5916">
              <a:extLst>
                <a:ext uri="{FF2B5EF4-FFF2-40B4-BE49-F238E27FC236}">
                  <a16:creationId xmlns:a16="http://schemas.microsoft.com/office/drawing/2014/main" id="{12C89CAB-08F3-411D-9271-A7CE6B804F27}"/>
                </a:ext>
              </a:extLst>
            </p:cNvPr>
            <p:cNvGrpSpPr/>
            <p:nvPr/>
          </p:nvGrpSpPr>
          <p:grpSpPr>
            <a:xfrm>
              <a:off x="76949" y="3121154"/>
              <a:ext cx="1138015" cy="623315"/>
              <a:chOff x="5322888" y="2987358"/>
              <a:chExt cx="1623060" cy="869950"/>
            </a:xfrm>
            <a:grpFill/>
          </p:grpSpPr>
          <p:sp>
            <p:nvSpPr>
              <p:cNvPr id="6030" name="Shape 120">
                <a:extLst>
                  <a:ext uri="{FF2B5EF4-FFF2-40B4-BE49-F238E27FC236}">
                    <a16:creationId xmlns:a16="http://schemas.microsoft.com/office/drawing/2014/main" id="{06564CE5-5419-433E-B990-079A0F87D34E}"/>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1" name="Shape 121">
                <a:extLst>
                  <a:ext uri="{FF2B5EF4-FFF2-40B4-BE49-F238E27FC236}">
                    <a16:creationId xmlns:a16="http://schemas.microsoft.com/office/drawing/2014/main" id="{78CD6F75-89A5-466B-9539-67E46D1AE50E}"/>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2" name="Shape 122">
                <a:extLst>
                  <a:ext uri="{FF2B5EF4-FFF2-40B4-BE49-F238E27FC236}">
                    <a16:creationId xmlns:a16="http://schemas.microsoft.com/office/drawing/2014/main" id="{0A471AA0-E775-413D-B9B2-EC421D3A4502}"/>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3" name="Shape 123">
                <a:extLst>
                  <a:ext uri="{FF2B5EF4-FFF2-40B4-BE49-F238E27FC236}">
                    <a16:creationId xmlns:a16="http://schemas.microsoft.com/office/drawing/2014/main" id="{F2548C69-2A19-443F-84E7-AFB9F232FB1D}"/>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4" name="Shape 124">
                <a:extLst>
                  <a:ext uri="{FF2B5EF4-FFF2-40B4-BE49-F238E27FC236}">
                    <a16:creationId xmlns:a16="http://schemas.microsoft.com/office/drawing/2014/main" id="{961128D9-03D5-4A5A-A089-E9FDD7AD3A78}"/>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5" name="Shape 125">
                <a:extLst>
                  <a:ext uri="{FF2B5EF4-FFF2-40B4-BE49-F238E27FC236}">
                    <a16:creationId xmlns:a16="http://schemas.microsoft.com/office/drawing/2014/main" id="{7EAB9CED-10B5-4238-8EDF-DE022AC2CC85}"/>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6" name="Shape 126">
                <a:extLst>
                  <a:ext uri="{FF2B5EF4-FFF2-40B4-BE49-F238E27FC236}">
                    <a16:creationId xmlns:a16="http://schemas.microsoft.com/office/drawing/2014/main" id="{66EAD483-85BB-42B2-B750-45787130334A}"/>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7" name="Shape 127">
                <a:extLst>
                  <a:ext uri="{FF2B5EF4-FFF2-40B4-BE49-F238E27FC236}">
                    <a16:creationId xmlns:a16="http://schemas.microsoft.com/office/drawing/2014/main" id="{439D19C2-F1E5-48AA-A81C-BD798F16066B}"/>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8" name="Shape 128">
                <a:extLst>
                  <a:ext uri="{FF2B5EF4-FFF2-40B4-BE49-F238E27FC236}">
                    <a16:creationId xmlns:a16="http://schemas.microsoft.com/office/drawing/2014/main" id="{C8CCCFD7-B1E6-4A82-8E7D-AE3CEA105081}"/>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39" name="Shape 129">
                <a:extLst>
                  <a:ext uri="{FF2B5EF4-FFF2-40B4-BE49-F238E27FC236}">
                    <a16:creationId xmlns:a16="http://schemas.microsoft.com/office/drawing/2014/main" id="{7C05D8BB-D513-49E3-915A-1E8ECFD92074}"/>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40" name="Shape 130">
                <a:extLst>
                  <a:ext uri="{FF2B5EF4-FFF2-40B4-BE49-F238E27FC236}">
                    <a16:creationId xmlns:a16="http://schemas.microsoft.com/office/drawing/2014/main" id="{0A532E09-39D9-451E-918C-40E081F175E9}"/>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41" name="Shape 131">
                <a:extLst>
                  <a:ext uri="{FF2B5EF4-FFF2-40B4-BE49-F238E27FC236}">
                    <a16:creationId xmlns:a16="http://schemas.microsoft.com/office/drawing/2014/main" id="{22D2E89A-1F91-42EB-9CDE-89FD2DC95192}"/>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42" name="Shape 132">
                <a:extLst>
                  <a:ext uri="{FF2B5EF4-FFF2-40B4-BE49-F238E27FC236}">
                    <a16:creationId xmlns:a16="http://schemas.microsoft.com/office/drawing/2014/main" id="{16CEAFD8-30EF-4FE9-8876-A7126A298303}"/>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43" name="Shape 134">
                <a:extLst>
                  <a:ext uri="{FF2B5EF4-FFF2-40B4-BE49-F238E27FC236}">
                    <a16:creationId xmlns:a16="http://schemas.microsoft.com/office/drawing/2014/main" id="{DBBC6C77-74D3-4369-B9FB-F0C6AC2FAA7D}"/>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44" name="Shape 135">
                <a:extLst>
                  <a:ext uri="{FF2B5EF4-FFF2-40B4-BE49-F238E27FC236}">
                    <a16:creationId xmlns:a16="http://schemas.microsoft.com/office/drawing/2014/main" id="{1394A1A1-8AB0-49AF-AA5F-D145494C85D5}"/>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45" name="Shape 136">
                <a:extLst>
                  <a:ext uri="{FF2B5EF4-FFF2-40B4-BE49-F238E27FC236}">
                    <a16:creationId xmlns:a16="http://schemas.microsoft.com/office/drawing/2014/main" id="{D2093392-0B6F-4162-91BC-C69E4455441C}"/>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46" name="Shape 137">
                <a:extLst>
                  <a:ext uri="{FF2B5EF4-FFF2-40B4-BE49-F238E27FC236}">
                    <a16:creationId xmlns:a16="http://schemas.microsoft.com/office/drawing/2014/main" id="{8A72922B-FB71-4E13-AE22-8F5DC9EA6986}"/>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47" name="Shape 138">
                <a:extLst>
                  <a:ext uri="{FF2B5EF4-FFF2-40B4-BE49-F238E27FC236}">
                    <a16:creationId xmlns:a16="http://schemas.microsoft.com/office/drawing/2014/main" id="{069A29FB-3F72-40C9-81D4-F1DC06C59AE6}"/>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48" name="Shape 139">
                <a:extLst>
                  <a:ext uri="{FF2B5EF4-FFF2-40B4-BE49-F238E27FC236}">
                    <a16:creationId xmlns:a16="http://schemas.microsoft.com/office/drawing/2014/main" id="{EDA5DFE5-4C97-4C79-9991-A3C5386584AA}"/>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49" name="Shape 141">
                <a:extLst>
                  <a:ext uri="{FF2B5EF4-FFF2-40B4-BE49-F238E27FC236}">
                    <a16:creationId xmlns:a16="http://schemas.microsoft.com/office/drawing/2014/main" id="{6ECBB88F-DA9A-433A-9DFF-DB24B02D814F}"/>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0" name="Shape 142">
                <a:extLst>
                  <a:ext uri="{FF2B5EF4-FFF2-40B4-BE49-F238E27FC236}">
                    <a16:creationId xmlns:a16="http://schemas.microsoft.com/office/drawing/2014/main" id="{C6A3FB01-F390-44F5-AA1E-1249F55D837C}"/>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1" name="Shape 143">
                <a:extLst>
                  <a:ext uri="{FF2B5EF4-FFF2-40B4-BE49-F238E27FC236}">
                    <a16:creationId xmlns:a16="http://schemas.microsoft.com/office/drawing/2014/main" id="{F109C02A-26B7-4D0E-A64C-246B7778EFDB}"/>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2" name="Shape 144">
                <a:extLst>
                  <a:ext uri="{FF2B5EF4-FFF2-40B4-BE49-F238E27FC236}">
                    <a16:creationId xmlns:a16="http://schemas.microsoft.com/office/drawing/2014/main" id="{216A5E3D-5655-4679-BFAE-5E8FCC60852B}"/>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3" name="Shape 145">
                <a:extLst>
                  <a:ext uri="{FF2B5EF4-FFF2-40B4-BE49-F238E27FC236}">
                    <a16:creationId xmlns:a16="http://schemas.microsoft.com/office/drawing/2014/main" id="{EF95DA0A-C5E5-4CE4-A6B5-4BE8123141C1}"/>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4" name="Shape 146">
                <a:extLst>
                  <a:ext uri="{FF2B5EF4-FFF2-40B4-BE49-F238E27FC236}">
                    <a16:creationId xmlns:a16="http://schemas.microsoft.com/office/drawing/2014/main" id="{6F7F347D-020D-4B7B-8363-10508DDE4851}"/>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5" name="Shape 147">
                <a:extLst>
                  <a:ext uri="{FF2B5EF4-FFF2-40B4-BE49-F238E27FC236}">
                    <a16:creationId xmlns:a16="http://schemas.microsoft.com/office/drawing/2014/main" id="{057901E2-9D3E-4BE0-8DED-3390DCCB46A1}"/>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56" name="Shape 148">
                <a:extLst>
                  <a:ext uri="{FF2B5EF4-FFF2-40B4-BE49-F238E27FC236}">
                    <a16:creationId xmlns:a16="http://schemas.microsoft.com/office/drawing/2014/main" id="{CBB89A6B-A69C-469C-B933-D34562A6CF2D}"/>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8" name="Group 5917">
              <a:extLst>
                <a:ext uri="{FF2B5EF4-FFF2-40B4-BE49-F238E27FC236}">
                  <a16:creationId xmlns:a16="http://schemas.microsoft.com/office/drawing/2014/main" id="{05A69024-8E10-4EE5-BA0A-704D3CF075C2}"/>
                </a:ext>
              </a:extLst>
            </p:cNvPr>
            <p:cNvGrpSpPr/>
            <p:nvPr/>
          </p:nvGrpSpPr>
          <p:grpSpPr>
            <a:xfrm>
              <a:off x="1350785" y="3117565"/>
              <a:ext cx="1138015" cy="623315"/>
              <a:chOff x="5322888" y="2987358"/>
              <a:chExt cx="1623060" cy="869950"/>
            </a:xfrm>
            <a:grpFill/>
          </p:grpSpPr>
          <p:sp>
            <p:nvSpPr>
              <p:cNvPr id="6003" name="Shape 120">
                <a:extLst>
                  <a:ext uri="{FF2B5EF4-FFF2-40B4-BE49-F238E27FC236}">
                    <a16:creationId xmlns:a16="http://schemas.microsoft.com/office/drawing/2014/main" id="{4A078350-0DD3-4949-8555-34298C1BF307}"/>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4" name="Shape 121">
                <a:extLst>
                  <a:ext uri="{FF2B5EF4-FFF2-40B4-BE49-F238E27FC236}">
                    <a16:creationId xmlns:a16="http://schemas.microsoft.com/office/drawing/2014/main" id="{1733EBB3-76F1-4328-A4C1-288B97E6D178}"/>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5" name="Shape 122">
                <a:extLst>
                  <a:ext uri="{FF2B5EF4-FFF2-40B4-BE49-F238E27FC236}">
                    <a16:creationId xmlns:a16="http://schemas.microsoft.com/office/drawing/2014/main" id="{B5D6BA0C-16D3-4B33-943F-864B92147D65}"/>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6" name="Shape 123">
                <a:extLst>
                  <a:ext uri="{FF2B5EF4-FFF2-40B4-BE49-F238E27FC236}">
                    <a16:creationId xmlns:a16="http://schemas.microsoft.com/office/drawing/2014/main" id="{221191E2-F95C-487D-BD11-8AB8887FE926}"/>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7" name="Shape 124">
                <a:extLst>
                  <a:ext uri="{FF2B5EF4-FFF2-40B4-BE49-F238E27FC236}">
                    <a16:creationId xmlns:a16="http://schemas.microsoft.com/office/drawing/2014/main" id="{DA9DAFFD-8F1C-4798-93C7-831759337117}"/>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8" name="Shape 125">
                <a:extLst>
                  <a:ext uri="{FF2B5EF4-FFF2-40B4-BE49-F238E27FC236}">
                    <a16:creationId xmlns:a16="http://schemas.microsoft.com/office/drawing/2014/main" id="{A3856D69-B449-401D-9590-E72F4835A595}"/>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09" name="Shape 126">
                <a:extLst>
                  <a:ext uri="{FF2B5EF4-FFF2-40B4-BE49-F238E27FC236}">
                    <a16:creationId xmlns:a16="http://schemas.microsoft.com/office/drawing/2014/main" id="{785547A1-6596-4AF0-A787-DDEFEF09326A}"/>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10" name="Shape 127">
                <a:extLst>
                  <a:ext uri="{FF2B5EF4-FFF2-40B4-BE49-F238E27FC236}">
                    <a16:creationId xmlns:a16="http://schemas.microsoft.com/office/drawing/2014/main" id="{1B308088-E18A-4421-975F-F9AC9C3094AB}"/>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11" name="Shape 128">
                <a:extLst>
                  <a:ext uri="{FF2B5EF4-FFF2-40B4-BE49-F238E27FC236}">
                    <a16:creationId xmlns:a16="http://schemas.microsoft.com/office/drawing/2014/main" id="{B7526D47-A60D-48BD-8CFF-7CF85AE2E9BE}"/>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12" name="Shape 129">
                <a:extLst>
                  <a:ext uri="{FF2B5EF4-FFF2-40B4-BE49-F238E27FC236}">
                    <a16:creationId xmlns:a16="http://schemas.microsoft.com/office/drawing/2014/main" id="{E7529F4B-EE8E-4AD7-83B1-99B378E206C1}"/>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13" name="Shape 130">
                <a:extLst>
                  <a:ext uri="{FF2B5EF4-FFF2-40B4-BE49-F238E27FC236}">
                    <a16:creationId xmlns:a16="http://schemas.microsoft.com/office/drawing/2014/main" id="{35618C2E-0ECA-4A8B-B11A-09834899A740}"/>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6014" name="Shape 131">
                <a:extLst>
                  <a:ext uri="{FF2B5EF4-FFF2-40B4-BE49-F238E27FC236}">
                    <a16:creationId xmlns:a16="http://schemas.microsoft.com/office/drawing/2014/main" id="{B4EC8DDE-EED5-419A-AF82-F2A5E85AD25B}"/>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15" name="Shape 132">
                <a:extLst>
                  <a:ext uri="{FF2B5EF4-FFF2-40B4-BE49-F238E27FC236}">
                    <a16:creationId xmlns:a16="http://schemas.microsoft.com/office/drawing/2014/main" id="{20BCB48C-AB2F-4FD1-824A-73681762B65D}"/>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16" name="Shape 134">
                <a:extLst>
                  <a:ext uri="{FF2B5EF4-FFF2-40B4-BE49-F238E27FC236}">
                    <a16:creationId xmlns:a16="http://schemas.microsoft.com/office/drawing/2014/main" id="{3FA0B808-697C-487E-8D17-5348330D23BE}"/>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17" name="Shape 135">
                <a:extLst>
                  <a:ext uri="{FF2B5EF4-FFF2-40B4-BE49-F238E27FC236}">
                    <a16:creationId xmlns:a16="http://schemas.microsoft.com/office/drawing/2014/main" id="{A35E283A-BBEC-4C60-9730-05A442E81CE5}"/>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6018" name="Shape 136">
                <a:extLst>
                  <a:ext uri="{FF2B5EF4-FFF2-40B4-BE49-F238E27FC236}">
                    <a16:creationId xmlns:a16="http://schemas.microsoft.com/office/drawing/2014/main" id="{103E8FD5-D6D7-41A8-ACC2-E9FA861D256E}"/>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19" name="Shape 137">
                <a:extLst>
                  <a:ext uri="{FF2B5EF4-FFF2-40B4-BE49-F238E27FC236}">
                    <a16:creationId xmlns:a16="http://schemas.microsoft.com/office/drawing/2014/main" id="{17F9D37E-FBF5-4686-B950-E17A6BC366F1}"/>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0" name="Shape 138">
                <a:extLst>
                  <a:ext uri="{FF2B5EF4-FFF2-40B4-BE49-F238E27FC236}">
                    <a16:creationId xmlns:a16="http://schemas.microsoft.com/office/drawing/2014/main" id="{64DBB90F-9E16-4F43-AD58-A4E002B97A41}"/>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1" name="Shape 139">
                <a:extLst>
                  <a:ext uri="{FF2B5EF4-FFF2-40B4-BE49-F238E27FC236}">
                    <a16:creationId xmlns:a16="http://schemas.microsoft.com/office/drawing/2014/main" id="{BA532BAC-BB44-4436-91E8-43707FCF18C1}"/>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2" name="Shape 141">
                <a:extLst>
                  <a:ext uri="{FF2B5EF4-FFF2-40B4-BE49-F238E27FC236}">
                    <a16:creationId xmlns:a16="http://schemas.microsoft.com/office/drawing/2014/main" id="{A565413C-C70E-4611-9BFD-0E646E3FF50C}"/>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3" name="Shape 142">
                <a:extLst>
                  <a:ext uri="{FF2B5EF4-FFF2-40B4-BE49-F238E27FC236}">
                    <a16:creationId xmlns:a16="http://schemas.microsoft.com/office/drawing/2014/main" id="{E7C3482F-3EB0-4F2F-B4E3-D3BF7352CC43}"/>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4" name="Shape 143">
                <a:extLst>
                  <a:ext uri="{FF2B5EF4-FFF2-40B4-BE49-F238E27FC236}">
                    <a16:creationId xmlns:a16="http://schemas.microsoft.com/office/drawing/2014/main" id="{6C853F1B-7D19-4351-B800-FB67B34BBDD8}"/>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5" name="Shape 144">
                <a:extLst>
                  <a:ext uri="{FF2B5EF4-FFF2-40B4-BE49-F238E27FC236}">
                    <a16:creationId xmlns:a16="http://schemas.microsoft.com/office/drawing/2014/main" id="{9329FCD9-FD93-4F1C-81B5-A3016D432640}"/>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6" name="Shape 145">
                <a:extLst>
                  <a:ext uri="{FF2B5EF4-FFF2-40B4-BE49-F238E27FC236}">
                    <a16:creationId xmlns:a16="http://schemas.microsoft.com/office/drawing/2014/main" id="{64725615-E97F-49BB-AAD2-C9CD4A3E491A}"/>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7" name="Shape 146">
                <a:extLst>
                  <a:ext uri="{FF2B5EF4-FFF2-40B4-BE49-F238E27FC236}">
                    <a16:creationId xmlns:a16="http://schemas.microsoft.com/office/drawing/2014/main" id="{A7466F1B-AE53-44D9-9924-471DC97C60C4}"/>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8" name="Shape 147">
                <a:extLst>
                  <a:ext uri="{FF2B5EF4-FFF2-40B4-BE49-F238E27FC236}">
                    <a16:creationId xmlns:a16="http://schemas.microsoft.com/office/drawing/2014/main" id="{348A2C0F-14B5-441C-AFC8-3A33030483D7}"/>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29" name="Shape 148">
                <a:extLst>
                  <a:ext uri="{FF2B5EF4-FFF2-40B4-BE49-F238E27FC236}">
                    <a16:creationId xmlns:a16="http://schemas.microsoft.com/office/drawing/2014/main" id="{DFE890A9-F6A0-47F1-8C07-F18BAC1A527C}"/>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19" name="Group 5918">
              <a:extLst>
                <a:ext uri="{FF2B5EF4-FFF2-40B4-BE49-F238E27FC236}">
                  <a16:creationId xmlns:a16="http://schemas.microsoft.com/office/drawing/2014/main" id="{10905416-5C8A-4161-A657-2416EBA1BA9C}"/>
                </a:ext>
              </a:extLst>
            </p:cNvPr>
            <p:cNvGrpSpPr/>
            <p:nvPr/>
          </p:nvGrpSpPr>
          <p:grpSpPr>
            <a:xfrm>
              <a:off x="2635586" y="3121154"/>
              <a:ext cx="1138015" cy="623315"/>
              <a:chOff x="5322888" y="2987358"/>
              <a:chExt cx="1623060" cy="869950"/>
            </a:xfrm>
            <a:grpFill/>
          </p:grpSpPr>
          <p:sp>
            <p:nvSpPr>
              <p:cNvPr id="5976" name="Shape 120">
                <a:extLst>
                  <a:ext uri="{FF2B5EF4-FFF2-40B4-BE49-F238E27FC236}">
                    <a16:creationId xmlns:a16="http://schemas.microsoft.com/office/drawing/2014/main" id="{8BAABCFA-89B6-41DD-B9BE-B8350A480A83}"/>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77" name="Shape 121">
                <a:extLst>
                  <a:ext uri="{FF2B5EF4-FFF2-40B4-BE49-F238E27FC236}">
                    <a16:creationId xmlns:a16="http://schemas.microsoft.com/office/drawing/2014/main" id="{E029ACF2-D793-4D35-8ABB-F254A6F9F723}"/>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78" name="Shape 122">
                <a:extLst>
                  <a:ext uri="{FF2B5EF4-FFF2-40B4-BE49-F238E27FC236}">
                    <a16:creationId xmlns:a16="http://schemas.microsoft.com/office/drawing/2014/main" id="{6A7D67F0-8F9C-4414-891B-31E75473D41B}"/>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79" name="Shape 123">
                <a:extLst>
                  <a:ext uri="{FF2B5EF4-FFF2-40B4-BE49-F238E27FC236}">
                    <a16:creationId xmlns:a16="http://schemas.microsoft.com/office/drawing/2014/main" id="{81C40638-570B-47C8-8D6C-FFF20136A5A6}"/>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0" name="Shape 124">
                <a:extLst>
                  <a:ext uri="{FF2B5EF4-FFF2-40B4-BE49-F238E27FC236}">
                    <a16:creationId xmlns:a16="http://schemas.microsoft.com/office/drawing/2014/main" id="{B6507268-FE05-4512-BAAD-5958BA44C3C8}"/>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1" name="Shape 125">
                <a:extLst>
                  <a:ext uri="{FF2B5EF4-FFF2-40B4-BE49-F238E27FC236}">
                    <a16:creationId xmlns:a16="http://schemas.microsoft.com/office/drawing/2014/main" id="{956CC3CE-4559-494A-A27D-B1E77787EB0D}"/>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2" name="Shape 126">
                <a:extLst>
                  <a:ext uri="{FF2B5EF4-FFF2-40B4-BE49-F238E27FC236}">
                    <a16:creationId xmlns:a16="http://schemas.microsoft.com/office/drawing/2014/main" id="{7A4050C2-0AB1-43B4-B8C5-80A5F735881F}"/>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3" name="Shape 127">
                <a:extLst>
                  <a:ext uri="{FF2B5EF4-FFF2-40B4-BE49-F238E27FC236}">
                    <a16:creationId xmlns:a16="http://schemas.microsoft.com/office/drawing/2014/main" id="{3EC84A96-67EC-429B-AB87-1F2B33CB2F07}"/>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4" name="Shape 128">
                <a:extLst>
                  <a:ext uri="{FF2B5EF4-FFF2-40B4-BE49-F238E27FC236}">
                    <a16:creationId xmlns:a16="http://schemas.microsoft.com/office/drawing/2014/main" id="{EE22A515-9D50-4DA6-A68B-9032612DB7A2}"/>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5" name="Shape 129">
                <a:extLst>
                  <a:ext uri="{FF2B5EF4-FFF2-40B4-BE49-F238E27FC236}">
                    <a16:creationId xmlns:a16="http://schemas.microsoft.com/office/drawing/2014/main" id="{476DE957-DB88-44EF-92B5-E0B8EBCA13DA}"/>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6" name="Shape 130">
                <a:extLst>
                  <a:ext uri="{FF2B5EF4-FFF2-40B4-BE49-F238E27FC236}">
                    <a16:creationId xmlns:a16="http://schemas.microsoft.com/office/drawing/2014/main" id="{405C24B5-5CA4-4963-8172-FDFA16DD49A2}"/>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87" name="Shape 131">
                <a:extLst>
                  <a:ext uri="{FF2B5EF4-FFF2-40B4-BE49-F238E27FC236}">
                    <a16:creationId xmlns:a16="http://schemas.microsoft.com/office/drawing/2014/main" id="{9DE4DE15-3729-43BD-90EC-F98C261D56FC}"/>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88" name="Shape 132">
                <a:extLst>
                  <a:ext uri="{FF2B5EF4-FFF2-40B4-BE49-F238E27FC236}">
                    <a16:creationId xmlns:a16="http://schemas.microsoft.com/office/drawing/2014/main" id="{E51ACE5A-F243-4A69-BAB0-0CACCC912038}"/>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89" name="Shape 134">
                <a:extLst>
                  <a:ext uri="{FF2B5EF4-FFF2-40B4-BE49-F238E27FC236}">
                    <a16:creationId xmlns:a16="http://schemas.microsoft.com/office/drawing/2014/main" id="{36711F03-5F6E-4D28-B953-B1A4262C26F3}"/>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90" name="Shape 135">
                <a:extLst>
                  <a:ext uri="{FF2B5EF4-FFF2-40B4-BE49-F238E27FC236}">
                    <a16:creationId xmlns:a16="http://schemas.microsoft.com/office/drawing/2014/main" id="{16C67294-F552-4D2F-BBB8-E84F1F3083F9}"/>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91" name="Shape 136">
                <a:extLst>
                  <a:ext uri="{FF2B5EF4-FFF2-40B4-BE49-F238E27FC236}">
                    <a16:creationId xmlns:a16="http://schemas.microsoft.com/office/drawing/2014/main" id="{20B3FF31-B5AB-42B0-8199-4BE01B1E50DE}"/>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2" name="Shape 137">
                <a:extLst>
                  <a:ext uri="{FF2B5EF4-FFF2-40B4-BE49-F238E27FC236}">
                    <a16:creationId xmlns:a16="http://schemas.microsoft.com/office/drawing/2014/main" id="{A3E4777F-E8A4-482F-8846-2953CCB77522}"/>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3" name="Shape 138">
                <a:extLst>
                  <a:ext uri="{FF2B5EF4-FFF2-40B4-BE49-F238E27FC236}">
                    <a16:creationId xmlns:a16="http://schemas.microsoft.com/office/drawing/2014/main" id="{2BC196FC-A2FF-4B7D-9EA5-65AE399C849B}"/>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4" name="Shape 139">
                <a:extLst>
                  <a:ext uri="{FF2B5EF4-FFF2-40B4-BE49-F238E27FC236}">
                    <a16:creationId xmlns:a16="http://schemas.microsoft.com/office/drawing/2014/main" id="{411FB4FC-D45D-4FA0-9668-EBF242CBD1FC}"/>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5" name="Shape 141">
                <a:extLst>
                  <a:ext uri="{FF2B5EF4-FFF2-40B4-BE49-F238E27FC236}">
                    <a16:creationId xmlns:a16="http://schemas.microsoft.com/office/drawing/2014/main" id="{5EBD2F5F-9CEE-4B31-ABFB-8F2B4565C170}"/>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6" name="Shape 142">
                <a:extLst>
                  <a:ext uri="{FF2B5EF4-FFF2-40B4-BE49-F238E27FC236}">
                    <a16:creationId xmlns:a16="http://schemas.microsoft.com/office/drawing/2014/main" id="{361639B0-474F-40C3-97A0-7DAB5CD9F943}"/>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7" name="Shape 143">
                <a:extLst>
                  <a:ext uri="{FF2B5EF4-FFF2-40B4-BE49-F238E27FC236}">
                    <a16:creationId xmlns:a16="http://schemas.microsoft.com/office/drawing/2014/main" id="{E1121488-0AF5-4EB1-80C7-8885E8987B43}"/>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8" name="Shape 144">
                <a:extLst>
                  <a:ext uri="{FF2B5EF4-FFF2-40B4-BE49-F238E27FC236}">
                    <a16:creationId xmlns:a16="http://schemas.microsoft.com/office/drawing/2014/main" id="{DF522608-4D6A-4823-8B71-BCED3E9411E6}"/>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99" name="Shape 145">
                <a:extLst>
                  <a:ext uri="{FF2B5EF4-FFF2-40B4-BE49-F238E27FC236}">
                    <a16:creationId xmlns:a16="http://schemas.microsoft.com/office/drawing/2014/main" id="{210948D3-F130-49B6-AF1B-F53280CFC595}"/>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00" name="Shape 146">
                <a:extLst>
                  <a:ext uri="{FF2B5EF4-FFF2-40B4-BE49-F238E27FC236}">
                    <a16:creationId xmlns:a16="http://schemas.microsoft.com/office/drawing/2014/main" id="{E4D81051-969C-4893-99A5-A0F535F812B2}"/>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01" name="Shape 147">
                <a:extLst>
                  <a:ext uri="{FF2B5EF4-FFF2-40B4-BE49-F238E27FC236}">
                    <a16:creationId xmlns:a16="http://schemas.microsoft.com/office/drawing/2014/main" id="{1FE356B9-2374-4639-B996-779EB08CEC5F}"/>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6002" name="Shape 148">
                <a:extLst>
                  <a:ext uri="{FF2B5EF4-FFF2-40B4-BE49-F238E27FC236}">
                    <a16:creationId xmlns:a16="http://schemas.microsoft.com/office/drawing/2014/main" id="{6FBE131A-0B4D-4FF4-A249-1D39383EB50F}"/>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20" name="Group 5919">
              <a:extLst>
                <a:ext uri="{FF2B5EF4-FFF2-40B4-BE49-F238E27FC236}">
                  <a16:creationId xmlns:a16="http://schemas.microsoft.com/office/drawing/2014/main" id="{5B072987-F47A-4AF3-91B1-BEBF345E9F4B}"/>
                </a:ext>
              </a:extLst>
            </p:cNvPr>
            <p:cNvGrpSpPr/>
            <p:nvPr/>
          </p:nvGrpSpPr>
          <p:grpSpPr>
            <a:xfrm>
              <a:off x="3909422" y="3117565"/>
              <a:ext cx="1138015" cy="623315"/>
              <a:chOff x="5322888" y="2987358"/>
              <a:chExt cx="1623060" cy="869950"/>
            </a:xfrm>
            <a:grpFill/>
          </p:grpSpPr>
          <p:sp>
            <p:nvSpPr>
              <p:cNvPr id="5949" name="Shape 120">
                <a:extLst>
                  <a:ext uri="{FF2B5EF4-FFF2-40B4-BE49-F238E27FC236}">
                    <a16:creationId xmlns:a16="http://schemas.microsoft.com/office/drawing/2014/main" id="{2539F6F4-47E6-40EE-9569-718A4E637838}"/>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0" name="Shape 121">
                <a:extLst>
                  <a:ext uri="{FF2B5EF4-FFF2-40B4-BE49-F238E27FC236}">
                    <a16:creationId xmlns:a16="http://schemas.microsoft.com/office/drawing/2014/main" id="{0FE2C30A-7772-4145-9AA2-70E27C758150}"/>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1" name="Shape 122">
                <a:extLst>
                  <a:ext uri="{FF2B5EF4-FFF2-40B4-BE49-F238E27FC236}">
                    <a16:creationId xmlns:a16="http://schemas.microsoft.com/office/drawing/2014/main" id="{23A685EC-07EF-44CF-8FF2-1FB32A2D41D6}"/>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2" name="Shape 123">
                <a:extLst>
                  <a:ext uri="{FF2B5EF4-FFF2-40B4-BE49-F238E27FC236}">
                    <a16:creationId xmlns:a16="http://schemas.microsoft.com/office/drawing/2014/main" id="{305513D2-5D78-4D44-859A-BAE2BF15411C}"/>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3" name="Shape 124">
                <a:extLst>
                  <a:ext uri="{FF2B5EF4-FFF2-40B4-BE49-F238E27FC236}">
                    <a16:creationId xmlns:a16="http://schemas.microsoft.com/office/drawing/2014/main" id="{9E7663FB-7BF9-47B7-BB8E-F75088F7A52F}"/>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4" name="Shape 125">
                <a:extLst>
                  <a:ext uri="{FF2B5EF4-FFF2-40B4-BE49-F238E27FC236}">
                    <a16:creationId xmlns:a16="http://schemas.microsoft.com/office/drawing/2014/main" id="{8BBEB02D-2059-4BB2-84C5-6BD2B74BCBD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5" name="Shape 126">
                <a:extLst>
                  <a:ext uri="{FF2B5EF4-FFF2-40B4-BE49-F238E27FC236}">
                    <a16:creationId xmlns:a16="http://schemas.microsoft.com/office/drawing/2014/main" id="{80789E11-51F9-4E8E-AA3B-53E9FED62E68}"/>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6" name="Shape 127">
                <a:extLst>
                  <a:ext uri="{FF2B5EF4-FFF2-40B4-BE49-F238E27FC236}">
                    <a16:creationId xmlns:a16="http://schemas.microsoft.com/office/drawing/2014/main" id="{F7C3BB83-7D96-493A-96E4-F0FFB754C3CF}"/>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7" name="Shape 128">
                <a:extLst>
                  <a:ext uri="{FF2B5EF4-FFF2-40B4-BE49-F238E27FC236}">
                    <a16:creationId xmlns:a16="http://schemas.microsoft.com/office/drawing/2014/main" id="{4CDB1131-B106-4FB0-99A7-CDD513C152E4}"/>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8" name="Shape 129">
                <a:extLst>
                  <a:ext uri="{FF2B5EF4-FFF2-40B4-BE49-F238E27FC236}">
                    <a16:creationId xmlns:a16="http://schemas.microsoft.com/office/drawing/2014/main" id="{ED0BB070-CED5-4B78-BE2E-8EECAD7F0BE2}"/>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59" name="Shape 130">
                <a:extLst>
                  <a:ext uri="{FF2B5EF4-FFF2-40B4-BE49-F238E27FC236}">
                    <a16:creationId xmlns:a16="http://schemas.microsoft.com/office/drawing/2014/main" id="{81E3860A-F2C6-43AD-8307-F91AB423EB25}"/>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60" name="Shape 131">
                <a:extLst>
                  <a:ext uri="{FF2B5EF4-FFF2-40B4-BE49-F238E27FC236}">
                    <a16:creationId xmlns:a16="http://schemas.microsoft.com/office/drawing/2014/main" id="{9203E537-3650-42B7-AF46-5C92F0F8ECA4}"/>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61" name="Shape 132">
                <a:extLst>
                  <a:ext uri="{FF2B5EF4-FFF2-40B4-BE49-F238E27FC236}">
                    <a16:creationId xmlns:a16="http://schemas.microsoft.com/office/drawing/2014/main" id="{DED9BD56-9A6D-4563-84BA-A75633558271}"/>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62" name="Shape 134">
                <a:extLst>
                  <a:ext uri="{FF2B5EF4-FFF2-40B4-BE49-F238E27FC236}">
                    <a16:creationId xmlns:a16="http://schemas.microsoft.com/office/drawing/2014/main" id="{3678413A-D7F6-4841-8A96-7688B8F2E898}"/>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63" name="Shape 135">
                <a:extLst>
                  <a:ext uri="{FF2B5EF4-FFF2-40B4-BE49-F238E27FC236}">
                    <a16:creationId xmlns:a16="http://schemas.microsoft.com/office/drawing/2014/main" id="{4CC534CF-706C-4862-ACD4-25506610883F}"/>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64" name="Shape 136">
                <a:extLst>
                  <a:ext uri="{FF2B5EF4-FFF2-40B4-BE49-F238E27FC236}">
                    <a16:creationId xmlns:a16="http://schemas.microsoft.com/office/drawing/2014/main" id="{977AAA9C-571B-499E-93B5-42B2107C78D1}"/>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65" name="Shape 137">
                <a:extLst>
                  <a:ext uri="{FF2B5EF4-FFF2-40B4-BE49-F238E27FC236}">
                    <a16:creationId xmlns:a16="http://schemas.microsoft.com/office/drawing/2014/main" id="{47357C8D-C7EA-4A41-9D5B-B7831157A189}"/>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66" name="Shape 138">
                <a:extLst>
                  <a:ext uri="{FF2B5EF4-FFF2-40B4-BE49-F238E27FC236}">
                    <a16:creationId xmlns:a16="http://schemas.microsoft.com/office/drawing/2014/main" id="{48DD94A5-9E73-4345-9D73-84A9087F94A7}"/>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67" name="Shape 139">
                <a:extLst>
                  <a:ext uri="{FF2B5EF4-FFF2-40B4-BE49-F238E27FC236}">
                    <a16:creationId xmlns:a16="http://schemas.microsoft.com/office/drawing/2014/main" id="{87035779-0409-44AC-930B-20C52619799B}"/>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68" name="Shape 141">
                <a:extLst>
                  <a:ext uri="{FF2B5EF4-FFF2-40B4-BE49-F238E27FC236}">
                    <a16:creationId xmlns:a16="http://schemas.microsoft.com/office/drawing/2014/main" id="{419B3EAF-0A10-4893-B0D5-C6A44D481C18}"/>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69" name="Shape 142">
                <a:extLst>
                  <a:ext uri="{FF2B5EF4-FFF2-40B4-BE49-F238E27FC236}">
                    <a16:creationId xmlns:a16="http://schemas.microsoft.com/office/drawing/2014/main" id="{5C25FDFF-82B8-41DF-88C1-8EE33D7C190E}"/>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0" name="Shape 143">
                <a:extLst>
                  <a:ext uri="{FF2B5EF4-FFF2-40B4-BE49-F238E27FC236}">
                    <a16:creationId xmlns:a16="http://schemas.microsoft.com/office/drawing/2014/main" id="{D0CE8EB9-D72C-4B4D-89CC-CD6E5649B1B0}"/>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1" name="Shape 144">
                <a:extLst>
                  <a:ext uri="{FF2B5EF4-FFF2-40B4-BE49-F238E27FC236}">
                    <a16:creationId xmlns:a16="http://schemas.microsoft.com/office/drawing/2014/main" id="{536BB33F-79B4-4390-904F-1FB2259FECC0}"/>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2" name="Shape 145">
                <a:extLst>
                  <a:ext uri="{FF2B5EF4-FFF2-40B4-BE49-F238E27FC236}">
                    <a16:creationId xmlns:a16="http://schemas.microsoft.com/office/drawing/2014/main" id="{B21F1BF8-FEF9-473E-BAE7-60F158FC3182}"/>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3" name="Shape 146">
                <a:extLst>
                  <a:ext uri="{FF2B5EF4-FFF2-40B4-BE49-F238E27FC236}">
                    <a16:creationId xmlns:a16="http://schemas.microsoft.com/office/drawing/2014/main" id="{4E0AC1E9-4668-4369-969F-8F64114873FB}"/>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4" name="Shape 147">
                <a:extLst>
                  <a:ext uri="{FF2B5EF4-FFF2-40B4-BE49-F238E27FC236}">
                    <a16:creationId xmlns:a16="http://schemas.microsoft.com/office/drawing/2014/main" id="{6C70B79A-0425-4E0C-B0B0-589528B8493E}"/>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75" name="Shape 148">
                <a:extLst>
                  <a:ext uri="{FF2B5EF4-FFF2-40B4-BE49-F238E27FC236}">
                    <a16:creationId xmlns:a16="http://schemas.microsoft.com/office/drawing/2014/main" id="{7991EB76-FD60-4934-8F62-39C268556FD8}"/>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5921" name="Group 5920">
              <a:extLst>
                <a:ext uri="{FF2B5EF4-FFF2-40B4-BE49-F238E27FC236}">
                  <a16:creationId xmlns:a16="http://schemas.microsoft.com/office/drawing/2014/main" id="{0E6C7CCD-4615-44EE-ADFF-658C6747F9B4}"/>
                </a:ext>
              </a:extLst>
            </p:cNvPr>
            <p:cNvGrpSpPr/>
            <p:nvPr/>
          </p:nvGrpSpPr>
          <p:grpSpPr>
            <a:xfrm>
              <a:off x="5186337" y="3108742"/>
              <a:ext cx="1138015" cy="623315"/>
              <a:chOff x="5322888" y="2987358"/>
              <a:chExt cx="1623060" cy="869950"/>
            </a:xfrm>
            <a:grpFill/>
          </p:grpSpPr>
          <p:sp>
            <p:nvSpPr>
              <p:cNvPr id="5922" name="Shape 120">
                <a:extLst>
                  <a:ext uri="{FF2B5EF4-FFF2-40B4-BE49-F238E27FC236}">
                    <a16:creationId xmlns:a16="http://schemas.microsoft.com/office/drawing/2014/main" id="{0723EF16-8F5A-4DFA-A080-265691046A88}"/>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3" name="Shape 121">
                <a:extLst>
                  <a:ext uri="{FF2B5EF4-FFF2-40B4-BE49-F238E27FC236}">
                    <a16:creationId xmlns:a16="http://schemas.microsoft.com/office/drawing/2014/main" id="{9373E25D-26D1-428F-BBC1-CEF96EED6EB0}"/>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4" name="Shape 122">
                <a:extLst>
                  <a:ext uri="{FF2B5EF4-FFF2-40B4-BE49-F238E27FC236}">
                    <a16:creationId xmlns:a16="http://schemas.microsoft.com/office/drawing/2014/main" id="{A4B402EF-C39E-4E44-85D7-EB344C7F4FC2}"/>
                  </a:ext>
                </a:extLst>
              </p:cNvPr>
              <p:cNvSpPr/>
              <p:nvPr/>
            </p:nvSpPr>
            <p:spPr>
              <a:xfrm>
                <a:off x="6231574"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5" name="Shape 123">
                <a:extLst>
                  <a:ext uri="{FF2B5EF4-FFF2-40B4-BE49-F238E27FC236}">
                    <a16:creationId xmlns:a16="http://schemas.microsoft.com/office/drawing/2014/main" id="{704B0F17-5C62-4356-8CB2-BB4672E69097}"/>
                  </a:ext>
                </a:extLst>
              </p:cNvPr>
              <p:cNvSpPr/>
              <p:nvPr/>
            </p:nvSpPr>
            <p:spPr>
              <a:xfrm>
                <a:off x="6231574"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6" name="Shape 124">
                <a:extLst>
                  <a:ext uri="{FF2B5EF4-FFF2-40B4-BE49-F238E27FC236}">
                    <a16:creationId xmlns:a16="http://schemas.microsoft.com/office/drawing/2014/main" id="{BDA03165-3C85-4CCB-B5DE-64C12B07B8CC}"/>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7" name="Shape 125">
                <a:extLst>
                  <a:ext uri="{FF2B5EF4-FFF2-40B4-BE49-F238E27FC236}">
                    <a16:creationId xmlns:a16="http://schemas.microsoft.com/office/drawing/2014/main" id="{3B15780A-2D34-44EB-97AE-70DA71A0988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8" name="Shape 126">
                <a:extLst>
                  <a:ext uri="{FF2B5EF4-FFF2-40B4-BE49-F238E27FC236}">
                    <a16:creationId xmlns:a16="http://schemas.microsoft.com/office/drawing/2014/main" id="{AEA7F847-3DD7-43F5-A224-224B366C2D4E}"/>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29" name="Shape 127">
                <a:extLst>
                  <a:ext uri="{FF2B5EF4-FFF2-40B4-BE49-F238E27FC236}">
                    <a16:creationId xmlns:a16="http://schemas.microsoft.com/office/drawing/2014/main" id="{8FF862F7-B60D-4D7C-86FA-DB55DCB66BED}"/>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30" name="Shape 128">
                <a:extLst>
                  <a:ext uri="{FF2B5EF4-FFF2-40B4-BE49-F238E27FC236}">
                    <a16:creationId xmlns:a16="http://schemas.microsoft.com/office/drawing/2014/main" id="{F23A7596-2333-4F34-8C5B-B59DFC8EFAB9}"/>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31" name="Shape 129">
                <a:extLst>
                  <a:ext uri="{FF2B5EF4-FFF2-40B4-BE49-F238E27FC236}">
                    <a16:creationId xmlns:a16="http://schemas.microsoft.com/office/drawing/2014/main" id="{CD552C86-BF4A-44DC-8B83-C13374638AB9}"/>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32" name="Shape 130">
                <a:extLst>
                  <a:ext uri="{FF2B5EF4-FFF2-40B4-BE49-F238E27FC236}">
                    <a16:creationId xmlns:a16="http://schemas.microsoft.com/office/drawing/2014/main" id="{DB43EE93-0D95-4AF1-B6C4-4C28A163F7C2}"/>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grpFill/>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5933" name="Shape 131">
                <a:extLst>
                  <a:ext uri="{FF2B5EF4-FFF2-40B4-BE49-F238E27FC236}">
                    <a16:creationId xmlns:a16="http://schemas.microsoft.com/office/drawing/2014/main" id="{B94781E1-972E-4835-8FBC-96AE37A017A7}"/>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34" name="Shape 132">
                <a:extLst>
                  <a:ext uri="{FF2B5EF4-FFF2-40B4-BE49-F238E27FC236}">
                    <a16:creationId xmlns:a16="http://schemas.microsoft.com/office/drawing/2014/main" id="{2207E075-C11C-4369-A01A-10AFD68F5AF8}"/>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35" name="Shape 134">
                <a:extLst>
                  <a:ext uri="{FF2B5EF4-FFF2-40B4-BE49-F238E27FC236}">
                    <a16:creationId xmlns:a16="http://schemas.microsoft.com/office/drawing/2014/main" id="{4E5B6977-3DB9-4D71-9EE8-FB85E74EE37F}"/>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36" name="Shape 135">
                <a:extLst>
                  <a:ext uri="{FF2B5EF4-FFF2-40B4-BE49-F238E27FC236}">
                    <a16:creationId xmlns:a16="http://schemas.microsoft.com/office/drawing/2014/main" id="{56F392EE-E5BB-46F6-8BB0-A729100D32BB}"/>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grp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5937" name="Shape 136">
                <a:extLst>
                  <a:ext uri="{FF2B5EF4-FFF2-40B4-BE49-F238E27FC236}">
                    <a16:creationId xmlns:a16="http://schemas.microsoft.com/office/drawing/2014/main" id="{45586E4D-A168-48BC-80E0-58AB44BE285C}"/>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38" name="Shape 137">
                <a:extLst>
                  <a:ext uri="{FF2B5EF4-FFF2-40B4-BE49-F238E27FC236}">
                    <a16:creationId xmlns:a16="http://schemas.microsoft.com/office/drawing/2014/main" id="{031765DD-41E8-4277-8E9A-DC61574BCCAA}"/>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39" name="Shape 138">
                <a:extLst>
                  <a:ext uri="{FF2B5EF4-FFF2-40B4-BE49-F238E27FC236}">
                    <a16:creationId xmlns:a16="http://schemas.microsoft.com/office/drawing/2014/main" id="{F8DA6D3C-02F3-4F32-82F6-6E0F8715B6E1}"/>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0" name="Shape 139">
                <a:extLst>
                  <a:ext uri="{FF2B5EF4-FFF2-40B4-BE49-F238E27FC236}">
                    <a16:creationId xmlns:a16="http://schemas.microsoft.com/office/drawing/2014/main" id="{B640606C-0DD8-40F2-BEFC-0BAEA09FD486}"/>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1" name="Shape 141">
                <a:extLst>
                  <a:ext uri="{FF2B5EF4-FFF2-40B4-BE49-F238E27FC236}">
                    <a16:creationId xmlns:a16="http://schemas.microsoft.com/office/drawing/2014/main" id="{FB4DA67E-08D5-4851-B538-E403BF9294E6}"/>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2" name="Shape 142">
                <a:extLst>
                  <a:ext uri="{FF2B5EF4-FFF2-40B4-BE49-F238E27FC236}">
                    <a16:creationId xmlns:a16="http://schemas.microsoft.com/office/drawing/2014/main" id="{2BF1EF68-696E-424F-BD5F-F8D35B02A714}"/>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3" name="Shape 143">
                <a:extLst>
                  <a:ext uri="{FF2B5EF4-FFF2-40B4-BE49-F238E27FC236}">
                    <a16:creationId xmlns:a16="http://schemas.microsoft.com/office/drawing/2014/main" id="{D19BFC70-E26B-4BFD-8B85-9170EE9DB65B}"/>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4" name="Shape 144">
                <a:extLst>
                  <a:ext uri="{FF2B5EF4-FFF2-40B4-BE49-F238E27FC236}">
                    <a16:creationId xmlns:a16="http://schemas.microsoft.com/office/drawing/2014/main" id="{C05DADB1-A005-4C70-89C1-06A1C3CD5956}"/>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5" name="Shape 145">
                <a:extLst>
                  <a:ext uri="{FF2B5EF4-FFF2-40B4-BE49-F238E27FC236}">
                    <a16:creationId xmlns:a16="http://schemas.microsoft.com/office/drawing/2014/main" id="{5FF336D5-B9E2-418E-B208-FC1421C57A1F}"/>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6" name="Shape 146">
                <a:extLst>
                  <a:ext uri="{FF2B5EF4-FFF2-40B4-BE49-F238E27FC236}">
                    <a16:creationId xmlns:a16="http://schemas.microsoft.com/office/drawing/2014/main" id="{5213940E-9140-4506-828E-B5E1CF85CEAD}"/>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7" name="Shape 147">
                <a:extLst>
                  <a:ext uri="{FF2B5EF4-FFF2-40B4-BE49-F238E27FC236}">
                    <a16:creationId xmlns:a16="http://schemas.microsoft.com/office/drawing/2014/main" id="{AEA024D3-1A8E-4A6C-990A-AE758C1A83FC}"/>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948" name="Shape 148">
                <a:extLst>
                  <a:ext uri="{FF2B5EF4-FFF2-40B4-BE49-F238E27FC236}">
                    <a16:creationId xmlns:a16="http://schemas.microsoft.com/office/drawing/2014/main" id="{71F93FF1-7F8D-48E3-96CA-85E25427433E}"/>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grpFill/>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grpSp>
        <p:nvGrpSpPr>
          <p:cNvPr id="166" name="Group 165">
            <a:extLst>
              <a:ext uri="{FF2B5EF4-FFF2-40B4-BE49-F238E27FC236}">
                <a16:creationId xmlns:a16="http://schemas.microsoft.com/office/drawing/2014/main" id="{597E3D88-91F9-45DA-93FB-DD9D31623403}"/>
              </a:ext>
            </a:extLst>
          </p:cNvPr>
          <p:cNvGrpSpPr/>
          <p:nvPr/>
        </p:nvGrpSpPr>
        <p:grpSpPr>
          <a:xfrm>
            <a:off x="9501663" y="4733046"/>
            <a:ext cx="2276029" cy="1246630"/>
            <a:chOff x="5322888" y="2987358"/>
            <a:chExt cx="1623060" cy="869950"/>
          </a:xfrm>
        </p:grpSpPr>
        <p:sp>
          <p:nvSpPr>
            <p:cNvPr id="138" name="Shape 120">
              <a:extLst>
                <a:ext uri="{FF2B5EF4-FFF2-40B4-BE49-F238E27FC236}">
                  <a16:creationId xmlns:a16="http://schemas.microsoft.com/office/drawing/2014/main" id="{19C5C575-2D6B-46D0-AAB9-62A98458B408}"/>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39" name="Shape 121">
              <a:extLst>
                <a:ext uri="{FF2B5EF4-FFF2-40B4-BE49-F238E27FC236}">
                  <a16:creationId xmlns:a16="http://schemas.microsoft.com/office/drawing/2014/main" id="{C252039E-3D73-42D2-BD06-A299678E281F}"/>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0" name="Shape 122">
              <a:extLst>
                <a:ext uri="{FF2B5EF4-FFF2-40B4-BE49-F238E27FC236}">
                  <a16:creationId xmlns:a16="http://schemas.microsoft.com/office/drawing/2014/main" id="{7CEDA99E-7384-449F-8921-FB0A6FE019ED}"/>
                </a:ext>
              </a:extLst>
            </p:cNvPr>
            <p:cNvSpPr/>
            <p:nvPr/>
          </p:nvSpPr>
          <p:spPr>
            <a:xfrm>
              <a:off x="6239828"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1" name="Shape 123">
              <a:extLst>
                <a:ext uri="{FF2B5EF4-FFF2-40B4-BE49-F238E27FC236}">
                  <a16:creationId xmlns:a16="http://schemas.microsoft.com/office/drawing/2014/main" id="{903A989C-1550-43A4-9616-DFDCDEA952B2}"/>
                </a:ext>
              </a:extLst>
            </p:cNvPr>
            <p:cNvSpPr/>
            <p:nvPr/>
          </p:nvSpPr>
          <p:spPr>
            <a:xfrm>
              <a:off x="6239828"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2" name="Shape 124">
              <a:extLst>
                <a:ext uri="{FF2B5EF4-FFF2-40B4-BE49-F238E27FC236}">
                  <a16:creationId xmlns:a16="http://schemas.microsoft.com/office/drawing/2014/main" id="{45C8C44C-6E9E-48E2-A35B-395FAD3EF494}"/>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3" name="Shape 125">
              <a:extLst>
                <a:ext uri="{FF2B5EF4-FFF2-40B4-BE49-F238E27FC236}">
                  <a16:creationId xmlns:a16="http://schemas.microsoft.com/office/drawing/2014/main" id="{9E76D552-5228-4F49-A92C-AC480E94C7C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4" name="Shape 126">
              <a:extLst>
                <a:ext uri="{FF2B5EF4-FFF2-40B4-BE49-F238E27FC236}">
                  <a16:creationId xmlns:a16="http://schemas.microsoft.com/office/drawing/2014/main" id="{20FB64BE-903D-488E-8E30-942196E7EFD9}"/>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5" name="Shape 127">
              <a:extLst>
                <a:ext uri="{FF2B5EF4-FFF2-40B4-BE49-F238E27FC236}">
                  <a16:creationId xmlns:a16="http://schemas.microsoft.com/office/drawing/2014/main" id="{CE917CAA-55DD-4204-A4AF-ED3CD299A7F5}"/>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6" name="Shape 128">
              <a:extLst>
                <a:ext uri="{FF2B5EF4-FFF2-40B4-BE49-F238E27FC236}">
                  <a16:creationId xmlns:a16="http://schemas.microsoft.com/office/drawing/2014/main" id="{9E8D5CB9-F20B-4E94-8665-C5CB51EA64B1}"/>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7" name="Shape 129">
              <a:extLst>
                <a:ext uri="{FF2B5EF4-FFF2-40B4-BE49-F238E27FC236}">
                  <a16:creationId xmlns:a16="http://schemas.microsoft.com/office/drawing/2014/main" id="{1CAFACD3-F75B-441D-8A48-3DDAFAB40531}"/>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8" name="Shape 130">
              <a:extLst>
                <a:ext uri="{FF2B5EF4-FFF2-40B4-BE49-F238E27FC236}">
                  <a16:creationId xmlns:a16="http://schemas.microsoft.com/office/drawing/2014/main" id="{91D15BDB-95AB-4424-9D62-E5C763FB45F0}"/>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9" name="Shape 131">
              <a:extLst>
                <a:ext uri="{FF2B5EF4-FFF2-40B4-BE49-F238E27FC236}">
                  <a16:creationId xmlns:a16="http://schemas.microsoft.com/office/drawing/2014/main" id="{F5CF28B7-3702-4E9F-A97B-21134A3FC1AC}"/>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solidFill>
              <a:schemeClr val="bg1">
                <a:lumMod val="95000"/>
              </a:schemeClr>
            </a:solid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150" name="Shape 132">
              <a:extLst>
                <a:ext uri="{FF2B5EF4-FFF2-40B4-BE49-F238E27FC236}">
                  <a16:creationId xmlns:a16="http://schemas.microsoft.com/office/drawing/2014/main" id="{7FBED410-63C9-4428-B9FD-57047D3CC87D}"/>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solidFill>
              <a:schemeClr val="bg1">
                <a:lumMod val="95000"/>
              </a:schemeClr>
            </a:solid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151" name="Shape 134">
              <a:extLst>
                <a:ext uri="{FF2B5EF4-FFF2-40B4-BE49-F238E27FC236}">
                  <a16:creationId xmlns:a16="http://schemas.microsoft.com/office/drawing/2014/main" id="{30561752-0595-4627-AFE8-45281AB3A76B}"/>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solidFill>
              <a:schemeClr val="bg1">
                <a:lumMod val="95000"/>
              </a:schemeClr>
            </a:solid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152" name="Shape 135">
              <a:extLst>
                <a:ext uri="{FF2B5EF4-FFF2-40B4-BE49-F238E27FC236}">
                  <a16:creationId xmlns:a16="http://schemas.microsoft.com/office/drawing/2014/main" id="{C503C85A-BCB4-45AA-ACA1-5144874AE7D0}"/>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solidFill>
              <a:schemeClr val="bg1"/>
            </a:solidFill>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153" name="Shape 136">
              <a:extLst>
                <a:ext uri="{FF2B5EF4-FFF2-40B4-BE49-F238E27FC236}">
                  <a16:creationId xmlns:a16="http://schemas.microsoft.com/office/drawing/2014/main" id="{33090515-D036-4763-B9AC-8519F0BE9A3B}"/>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4" name="Shape 137">
              <a:extLst>
                <a:ext uri="{FF2B5EF4-FFF2-40B4-BE49-F238E27FC236}">
                  <a16:creationId xmlns:a16="http://schemas.microsoft.com/office/drawing/2014/main" id="{FE8762C3-BB94-4101-B92E-29FD54BDB4F5}"/>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5" name="Shape 138">
              <a:extLst>
                <a:ext uri="{FF2B5EF4-FFF2-40B4-BE49-F238E27FC236}">
                  <a16:creationId xmlns:a16="http://schemas.microsoft.com/office/drawing/2014/main" id="{9FA78002-24AB-4BDE-9D45-9F73AF5C16FA}"/>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6" name="Shape 139">
              <a:extLst>
                <a:ext uri="{FF2B5EF4-FFF2-40B4-BE49-F238E27FC236}">
                  <a16:creationId xmlns:a16="http://schemas.microsoft.com/office/drawing/2014/main" id="{254EC1E8-FA5D-4F11-AF9C-72C392EE3C11}"/>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7" name="Shape 141">
              <a:extLst>
                <a:ext uri="{FF2B5EF4-FFF2-40B4-BE49-F238E27FC236}">
                  <a16:creationId xmlns:a16="http://schemas.microsoft.com/office/drawing/2014/main" id="{F1828FA4-F79B-420A-B83D-0452B9800088}"/>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8" name="Shape 142">
              <a:extLst>
                <a:ext uri="{FF2B5EF4-FFF2-40B4-BE49-F238E27FC236}">
                  <a16:creationId xmlns:a16="http://schemas.microsoft.com/office/drawing/2014/main" id="{77DF92DB-6FD6-4063-9B21-9D5FD9B3526D}"/>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59" name="Shape 143">
              <a:extLst>
                <a:ext uri="{FF2B5EF4-FFF2-40B4-BE49-F238E27FC236}">
                  <a16:creationId xmlns:a16="http://schemas.microsoft.com/office/drawing/2014/main" id="{BFBB65D7-0F53-4510-8447-4006141862CD}"/>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60" name="Shape 144">
              <a:extLst>
                <a:ext uri="{FF2B5EF4-FFF2-40B4-BE49-F238E27FC236}">
                  <a16:creationId xmlns:a16="http://schemas.microsoft.com/office/drawing/2014/main" id="{F27366C8-BEBF-4FCC-8A67-6EF68D3F04CD}"/>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61" name="Shape 145">
              <a:extLst>
                <a:ext uri="{FF2B5EF4-FFF2-40B4-BE49-F238E27FC236}">
                  <a16:creationId xmlns:a16="http://schemas.microsoft.com/office/drawing/2014/main" id="{305B3459-B492-4754-92C1-E4CE99BA177B}"/>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62" name="Shape 146">
              <a:extLst>
                <a:ext uri="{FF2B5EF4-FFF2-40B4-BE49-F238E27FC236}">
                  <a16:creationId xmlns:a16="http://schemas.microsoft.com/office/drawing/2014/main" id="{9FD16620-3AB7-42BB-A5D4-ED0AC8D9E82B}"/>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63" name="Shape 147">
              <a:extLst>
                <a:ext uri="{FF2B5EF4-FFF2-40B4-BE49-F238E27FC236}">
                  <a16:creationId xmlns:a16="http://schemas.microsoft.com/office/drawing/2014/main" id="{00DD0CB0-E7A0-41B0-92F9-C798FDA2AE9E}"/>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164" name="Shape 148">
              <a:extLst>
                <a:ext uri="{FF2B5EF4-FFF2-40B4-BE49-F238E27FC236}">
                  <a16:creationId xmlns:a16="http://schemas.microsoft.com/office/drawing/2014/main" id="{2776D71F-1E02-46C8-83D9-C3212740EBFD}"/>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grpSp>
        <p:nvGrpSpPr>
          <p:cNvPr id="178" name="Group 177">
            <a:extLst>
              <a:ext uri="{FF2B5EF4-FFF2-40B4-BE49-F238E27FC236}">
                <a16:creationId xmlns:a16="http://schemas.microsoft.com/office/drawing/2014/main" id="{8B633DC5-1E34-48AE-BDF7-2AF4953BBC08}"/>
              </a:ext>
            </a:extLst>
          </p:cNvPr>
          <p:cNvGrpSpPr/>
          <p:nvPr/>
        </p:nvGrpSpPr>
        <p:grpSpPr>
          <a:xfrm>
            <a:off x="7064680" y="6150131"/>
            <a:ext cx="4750590" cy="347345"/>
            <a:chOff x="7039628" y="5987293"/>
            <a:chExt cx="4750590" cy="347345"/>
          </a:xfrm>
        </p:grpSpPr>
        <p:pic>
          <p:nvPicPr>
            <p:cNvPr id="16" name="Picture 15">
              <a:extLst>
                <a:ext uri="{FF2B5EF4-FFF2-40B4-BE49-F238E27FC236}">
                  <a16:creationId xmlns:a16="http://schemas.microsoft.com/office/drawing/2014/main" id="{E7E1609F-0075-4B07-9389-6C0156A07CB8}"/>
                </a:ext>
              </a:extLst>
            </p:cNvPr>
            <p:cNvPicPr/>
            <p:nvPr/>
          </p:nvPicPr>
          <p:blipFill>
            <a:blip r:embed="rId2"/>
            <a:stretch>
              <a:fillRect/>
            </a:stretch>
          </p:blipFill>
          <p:spPr>
            <a:xfrm>
              <a:off x="11248563" y="5987293"/>
              <a:ext cx="541655" cy="347345"/>
            </a:xfrm>
            <a:prstGeom prst="rect">
              <a:avLst/>
            </a:prstGeom>
          </p:spPr>
        </p:pic>
        <p:sp>
          <p:nvSpPr>
            <p:cNvPr id="173" name="Rectangle 172">
              <a:extLst>
                <a:ext uri="{FF2B5EF4-FFF2-40B4-BE49-F238E27FC236}">
                  <a16:creationId xmlns:a16="http://schemas.microsoft.com/office/drawing/2014/main" id="{B0AD0F1A-691A-49C1-9149-B93FB9CCCBC2}"/>
                </a:ext>
              </a:extLst>
            </p:cNvPr>
            <p:cNvSpPr/>
            <p:nvPr/>
          </p:nvSpPr>
          <p:spPr>
            <a:xfrm>
              <a:off x="7052240" y="6196056"/>
              <a:ext cx="4235403" cy="130454"/>
            </a:xfrm>
            <a:prstGeom prst="rect">
              <a:avLst/>
            </a:prstGeom>
            <a:ln>
              <a:noFill/>
            </a:ln>
          </p:spPr>
          <p:txBody>
            <a:bodyPr vert="horz" lIns="0" tIns="0" rIns="0" bIns="0" rtlCol="0">
              <a:noAutofit/>
            </a:bodyPr>
            <a:lstStyle/>
            <a:p>
              <a:pPr marL="899160" marR="322580" indent="-6350">
                <a:lnSpc>
                  <a:spcPct val="107000"/>
                </a:lnSpc>
                <a:spcAft>
                  <a:spcPts val="800"/>
                </a:spcAft>
              </a:pPr>
              <a:r>
                <a:rPr lang="en-US" sz="800" dirty="0">
                  <a:latin typeface="Calibri" panose="020F0502020204030204" pitchFamily="34" charset="0"/>
                  <a:ea typeface="Calibri" panose="020F0502020204030204" pitchFamily="34" charset="0"/>
                </a:rPr>
                <a:t>I</a:t>
              </a:r>
              <a:r>
                <a:rPr lang="en-US" sz="800" dirty="0">
                  <a:effectLst/>
                  <a:latin typeface="Calibri" panose="020F0502020204030204" pitchFamily="34" charset="0"/>
                  <a:ea typeface="Calibri" panose="020F0502020204030204" pitchFamily="34" charset="0"/>
                </a:rPr>
                <a:t>nnovation</a:t>
              </a:r>
              <a:r>
                <a:rPr lang="en-US" sz="800" spc="25" dirty="0">
                  <a:effectLst/>
                  <a:latin typeface="Calibri" panose="020F0502020204030204" pitchFamily="34" charset="0"/>
                  <a:ea typeface="Calibri" panose="020F0502020204030204" pitchFamily="34" charset="0"/>
                </a:rPr>
                <a:t> </a:t>
              </a:r>
              <a:r>
                <a:rPr lang="en-US" sz="800" dirty="0" err="1">
                  <a:effectLst/>
                  <a:latin typeface="Calibri" panose="020F0502020204030204" pitchFamily="34" charset="0"/>
                  <a:ea typeface="Calibri" panose="020F0502020204030204" pitchFamily="34" charset="0"/>
                </a:rPr>
                <a:t>programme</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under</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Grant</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Agreement</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No</a:t>
              </a:r>
              <a:r>
                <a:rPr lang="en-US" sz="800" dirty="0">
                  <a:latin typeface="Calibri" panose="020F0502020204030204" pitchFamily="34" charset="0"/>
                  <a:ea typeface="Calibri" panose="020F0502020204030204" pitchFamily="34" charset="0"/>
                </a:rPr>
                <a:t>. 773830</a:t>
              </a:r>
              <a:r>
                <a:rPr lang="en-US" sz="800" spc="25" dirty="0">
                  <a:effectLst/>
                  <a:latin typeface="Calibri" panose="020F0502020204030204" pitchFamily="34" charset="0"/>
                  <a:ea typeface="Calibri" panose="020F0502020204030204" pitchFamily="34" charset="0"/>
                </a:rPr>
                <a:t> </a:t>
              </a:r>
              <a:endParaRPr lang="en-US" sz="1000" dirty="0">
                <a:effectLst/>
                <a:latin typeface="Calibri" panose="020F0502020204030204" pitchFamily="34" charset="0"/>
                <a:ea typeface="Calibri" panose="020F0502020204030204" pitchFamily="34" charset="0"/>
              </a:endParaRPr>
            </a:p>
          </p:txBody>
        </p:sp>
        <p:sp>
          <p:nvSpPr>
            <p:cNvPr id="175" name="Rectangle 174">
              <a:extLst>
                <a:ext uri="{FF2B5EF4-FFF2-40B4-BE49-F238E27FC236}">
                  <a16:creationId xmlns:a16="http://schemas.microsoft.com/office/drawing/2014/main" id="{F3540BCB-EB35-4B52-9C30-FD4B3CCBCB12}"/>
                </a:ext>
              </a:extLst>
            </p:cNvPr>
            <p:cNvSpPr/>
            <p:nvPr/>
          </p:nvSpPr>
          <p:spPr>
            <a:xfrm>
              <a:off x="7039628" y="6065909"/>
              <a:ext cx="4392092" cy="187815"/>
            </a:xfrm>
            <a:prstGeom prst="rect">
              <a:avLst/>
            </a:prstGeom>
            <a:ln>
              <a:noFill/>
            </a:ln>
          </p:spPr>
          <p:txBody>
            <a:bodyPr vert="horz" lIns="0" tIns="0" rIns="0" bIns="0" rtlCol="0">
              <a:noAutofit/>
            </a:bodyPr>
            <a:lstStyle/>
            <a:p>
              <a:pPr marL="899160" marR="322580" indent="-6350">
                <a:lnSpc>
                  <a:spcPct val="107000"/>
                </a:lnSpc>
                <a:spcAft>
                  <a:spcPts val="800"/>
                </a:spcAft>
              </a:pPr>
              <a:r>
                <a:rPr lang="en-US" sz="800" dirty="0">
                  <a:effectLst/>
                  <a:latin typeface="Calibri" panose="020F0502020204030204" pitchFamily="34" charset="0"/>
                  <a:ea typeface="Calibri" panose="020F0502020204030204" pitchFamily="34" charset="0"/>
                </a:rPr>
                <a:t>This</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project</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has</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received</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funding</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from</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the</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European</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Union’s</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Horizon</a:t>
              </a:r>
              <a:r>
                <a:rPr lang="en-US" sz="800" spc="25" dirty="0">
                  <a:effectLst/>
                  <a:latin typeface="Calibri" panose="020F0502020204030204" pitchFamily="34" charset="0"/>
                  <a:ea typeface="Calibri" panose="020F0502020204030204" pitchFamily="34" charset="0"/>
                </a:rPr>
                <a:t> </a:t>
              </a:r>
              <a:r>
                <a:rPr lang="en-US" sz="800" dirty="0">
                  <a:effectLst/>
                  <a:latin typeface="Calibri" panose="020F0502020204030204" pitchFamily="34" charset="0"/>
                  <a:ea typeface="Calibri" panose="020F0502020204030204" pitchFamily="34" charset="0"/>
                </a:rPr>
                <a:t>2020</a:t>
              </a:r>
              <a:endParaRPr lang="en-US" sz="1000" dirty="0">
                <a:effectLst/>
                <a:latin typeface="Calibri" panose="020F0502020204030204" pitchFamily="34" charset="0"/>
                <a:ea typeface="Calibri" panose="020F0502020204030204" pitchFamily="34" charset="0"/>
              </a:endParaRPr>
            </a:p>
          </p:txBody>
        </p:sp>
      </p:grpSp>
      <p:sp>
        <p:nvSpPr>
          <p:cNvPr id="180" name="Rectangle 179">
            <a:extLst>
              <a:ext uri="{FF2B5EF4-FFF2-40B4-BE49-F238E27FC236}">
                <a16:creationId xmlns:a16="http://schemas.microsoft.com/office/drawing/2014/main" id="{847F221F-EF2C-448F-90C7-4B19BE0B42DE}"/>
              </a:ext>
            </a:extLst>
          </p:cNvPr>
          <p:cNvSpPr/>
          <p:nvPr/>
        </p:nvSpPr>
        <p:spPr>
          <a:xfrm>
            <a:off x="39222" y="6521439"/>
            <a:ext cx="2152909" cy="207134"/>
          </a:xfrm>
          <a:prstGeom prst="rect">
            <a:avLst/>
          </a:prstGeom>
          <a:ln>
            <a:noFill/>
          </a:ln>
        </p:spPr>
        <p:txBody>
          <a:bodyPr vert="horz" lIns="0" tIns="0" rIns="0" bIns="0" rtlCol="0">
            <a:noAutofit/>
          </a:bodyPr>
          <a:lstStyle/>
          <a:p>
            <a:pPr marL="899160" marR="322580" indent="-6350">
              <a:lnSpc>
                <a:spcPct val="107000"/>
              </a:lnSpc>
              <a:spcAft>
                <a:spcPts val="800"/>
              </a:spcAft>
            </a:pPr>
            <a:r>
              <a:rPr lang="en-US" sz="1000" b="1" dirty="0">
                <a:effectLst/>
                <a:latin typeface="Calibri" panose="020F0502020204030204" pitchFamily="34" charset="0"/>
                <a:ea typeface="Calibri" panose="020F0502020204030204" pitchFamily="34" charset="0"/>
              </a:rPr>
              <a:t>December 2022</a:t>
            </a:r>
            <a:endParaRPr lang="en-US" sz="900" dirty="0">
              <a:effectLst/>
              <a:latin typeface="Calibri" panose="020F0502020204030204" pitchFamily="34" charset="0"/>
              <a:ea typeface="Calibri" panose="020F0502020204030204" pitchFamily="34" charset="0"/>
            </a:endParaRPr>
          </a:p>
        </p:txBody>
      </p:sp>
      <p:pic>
        <p:nvPicPr>
          <p:cNvPr id="2558" name="Picture 2557">
            <a:extLst>
              <a:ext uri="{FF2B5EF4-FFF2-40B4-BE49-F238E27FC236}">
                <a16:creationId xmlns:a16="http://schemas.microsoft.com/office/drawing/2014/main" id="{6FDE7028-1A3B-4FF4-BE27-48E8AC5CEB49}"/>
              </a:ext>
            </a:extLst>
          </p:cNvPr>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75" y="371800"/>
            <a:ext cx="5009684" cy="3663315"/>
          </a:xfrm>
          <a:prstGeom prst="rect">
            <a:avLst/>
          </a:prstGeom>
        </p:spPr>
      </p:pic>
      <p:grpSp>
        <p:nvGrpSpPr>
          <p:cNvPr id="817" name="Group 816">
            <a:extLst>
              <a:ext uri="{FF2B5EF4-FFF2-40B4-BE49-F238E27FC236}">
                <a16:creationId xmlns:a16="http://schemas.microsoft.com/office/drawing/2014/main" id="{7E419745-6F60-4927-81A1-473F0F7F312C}"/>
              </a:ext>
            </a:extLst>
          </p:cNvPr>
          <p:cNvGrpSpPr/>
          <p:nvPr/>
        </p:nvGrpSpPr>
        <p:grpSpPr>
          <a:xfrm>
            <a:off x="14868" y="4060165"/>
            <a:ext cx="8760275" cy="888454"/>
            <a:chOff x="-345790" y="5156200"/>
            <a:chExt cx="6693047" cy="888454"/>
          </a:xfrm>
        </p:grpSpPr>
        <p:sp>
          <p:nvSpPr>
            <p:cNvPr id="818" name="Rectangle 817">
              <a:extLst>
                <a:ext uri="{FF2B5EF4-FFF2-40B4-BE49-F238E27FC236}">
                  <a16:creationId xmlns:a16="http://schemas.microsoft.com/office/drawing/2014/main" id="{B3EB98D0-5060-4EB8-9959-3807FA798699}"/>
                </a:ext>
              </a:extLst>
            </p:cNvPr>
            <p:cNvSpPr/>
            <p:nvPr/>
          </p:nvSpPr>
          <p:spPr>
            <a:xfrm>
              <a:off x="-345790" y="5156200"/>
              <a:ext cx="4444592" cy="227031"/>
            </a:xfrm>
            <a:prstGeom prst="rect">
              <a:avLst/>
            </a:prstGeom>
            <a:ln>
              <a:noFill/>
            </a:ln>
          </p:spPr>
          <p:txBody>
            <a:bodyPr vert="horz" lIns="0" tIns="0" rIns="0" bIns="0" rtlCol="0">
              <a:noAutofit/>
            </a:bodyPr>
            <a:lstStyle/>
            <a:p>
              <a:pPr marL="899160" marR="322580" indent="-6350">
                <a:lnSpc>
                  <a:spcPct val="107000"/>
                </a:lnSpc>
                <a:spcAft>
                  <a:spcPts val="800"/>
                </a:spcAft>
              </a:pPr>
              <a:r>
                <a:rPr lang="en-US" sz="2000" b="1" spc="210" dirty="0">
                  <a:solidFill>
                    <a:srgbClr val="FF0000"/>
                  </a:solidFill>
                  <a:effectLst/>
                  <a:latin typeface="Calibri" panose="020F0502020204030204" pitchFamily="34" charset="0"/>
                  <a:ea typeface="Calibri" panose="020F0502020204030204" pitchFamily="34" charset="0"/>
                </a:rPr>
                <a:t>OHEJP</a:t>
              </a:r>
              <a:r>
                <a:rPr lang="en-US" sz="2000" b="1" spc="255" dirty="0">
                  <a:solidFill>
                    <a:srgbClr val="FF0000"/>
                  </a:solidFill>
                  <a:effectLst/>
                  <a:latin typeface="Calibri" panose="020F0502020204030204" pitchFamily="34" charset="0"/>
                  <a:ea typeface="Calibri" panose="020F0502020204030204" pitchFamily="34" charset="0"/>
                </a:rPr>
                <a:t> </a:t>
              </a:r>
              <a:r>
                <a:rPr lang="en-US" sz="2000" b="1" spc="210" dirty="0">
                  <a:solidFill>
                    <a:srgbClr val="FF0000"/>
                  </a:solidFill>
                  <a:effectLst/>
                  <a:latin typeface="Calibri" panose="020F0502020204030204" pitchFamily="34" charset="0"/>
                  <a:ea typeface="Calibri" panose="020F0502020204030204" pitchFamily="34" charset="0"/>
                </a:rPr>
                <a:t>PROJECT</a:t>
              </a:r>
              <a:r>
                <a:rPr lang="en-US" sz="2000" b="1" spc="255" dirty="0">
                  <a:solidFill>
                    <a:srgbClr val="FF0000"/>
                  </a:solidFill>
                  <a:effectLst/>
                  <a:latin typeface="Calibri" panose="020F0502020204030204" pitchFamily="34" charset="0"/>
                  <a:ea typeface="Calibri" panose="020F0502020204030204" pitchFamily="34" charset="0"/>
                </a:rPr>
                <a:t> </a:t>
              </a:r>
              <a:r>
                <a:rPr lang="en-US" sz="2000" b="1" spc="210" dirty="0">
                  <a:solidFill>
                    <a:srgbClr val="FF0000"/>
                  </a:solidFill>
                  <a:effectLst/>
                  <a:latin typeface="Calibri" panose="020F0502020204030204" pitchFamily="34" charset="0"/>
                  <a:ea typeface="Calibri" panose="020F0502020204030204" pitchFamily="34" charset="0"/>
                </a:rPr>
                <a:t>OUTCOMES</a:t>
              </a:r>
            </a:p>
            <a:p>
              <a:pPr marL="899160" marR="322580" indent="-6350">
                <a:lnSpc>
                  <a:spcPct val="107000"/>
                </a:lnSpc>
                <a:spcAft>
                  <a:spcPts val="800"/>
                </a:spcAft>
              </a:pPr>
              <a:endParaRPr lang="de-DE" sz="2000" b="1" spc="210" dirty="0">
                <a:solidFill>
                  <a:srgbClr val="FF0000"/>
                </a:solidFill>
                <a:latin typeface="Calibri" panose="020F0502020204030204" pitchFamily="34" charset="0"/>
                <a:ea typeface="Calibri" panose="020F0502020204030204" pitchFamily="34" charset="0"/>
              </a:endParaRPr>
            </a:p>
            <a:p>
              <a:pPr marL="899160" marR="322580" indent="-6350">
                <a:lnSpc>
                  <a:spcPct val="107000"/>
                </a:lnSpc>
                <a:spcAft>
                  <a:spcPts val="800"/>
                </a:spcAft>
              </a:pPr>
              <a:endParaRPr lang="en-US" sz="1100" dirty="0">
                <a:solidFill>
                  <a:srgbClr val="FF0000"/>
                </a:solidFill>
                <a:effectLst/>
                <a:latin typeface="Calibri" panose="020F0502020204030204" pitchFamily="34" charset="0"/>
                <a:ea typeface="Calibri" panose="020F0502020204030204" pitchFamily="34" charset="0"/>
              </a:endParaRPr>
            </a:p>
          </p:txBody>
        </p:sp>
        <p:sp>
          <p:nvSpPr>
            <p:cNvPr id="819" name="Rectangle 818">
              <a:extLst>
                <a:ext uri="{FF2B5EF4-FFF2-40B4-BE49-F238E27FC236}">
                  <a16:creationId xmlns:a16="http://schemas.microsoft.com/office/drawing/2014/main" id="{30321CAA-1ABE-4EC9-982E-4014B6FA2C2F}"/>
                </a:ext>
              </a:extLst>
            </p:cNvPr>
            <p:cNvSpPr/>
            <p:nvPr/>
          </p:nvSpPr>
          <p:spPr>
            <a:xfrm>
              <a:off x="-345790" y="5355903"/>
              <a:ext cx="3295006" cy="643255"/>
            </a:xfrm>
            <a:prstGeom prst="rect">
              <a:avLst/>
            </a:prstGeom>
            <a:ln>
              <a:noFill/>
            </a:ln>
          </p:spPr>
          <p:txBody>
            <a:bodyPr vert="horz" lIns="0" tIns="0" rIns="0" bIns="0" rtlCol="0">
              <a:noAutofit/>
            </a:bodyPr>
            <a:lstStyle/>
            <a:p>
              <a:pPr marL="899160" marR="322580" indent="-6350">
                <a:lnSpc>
                  <a:spcPct val="107000"/>
                </a:lnSpc>
                <a:spcAft>
                  <a:spcPts val="800"/>
                </a:spcAft>
              </a:pPr>
              <a:r>
                <a:rPr lang="en-US" sz="3600" b="1" dirty="0">
                  <a:effectLst/>
                  <a:latin typeface="Calibri" panose="020F0502020204030204" pitchFamily="34" charset="0"/>
                  <a:ea typeface="Calibri" panose="020F0502020204030204" pitchFamily="34" charset="0"/>
                </a:rPr>
                <a:t>SimEX</a:t>
              </a:r>
              <a:endParaRPr lang="en-US" sz="900" dirty="0">
                <a:effectLst/>
                <a:latin typeface="Calibri" panose="020F0502020204030204" pitchFamily="34" charset="0"/>
                <a:ea typeface="Calibri" panose="020F0502020204030204" pitchFamily="34" charset="0"/>
              </a:endParaRPr>
            </a:p>
          </p:txBody>
        </p:sp>
        <p:sp>
          <p:nvSpPr>
            <p:cNvPr id="820" name="Rectangle 819">
              <a:extLst>
                <a:ext uri="{FF2B5EF4-FFF2-40B4-BE49-F238E27FC236}">
                  <a16:creationId xmlns:a16="http://schemas.microsoft.com/office/drawing/2014/main" id="{EDBC1C90-46B1-4243-8059-E9C99C61279D}"/>
                </a:ext>
              </a:extLst>
            </p:cNvPr>
            <p:cNvSpPr/>
            <p:nvPr/>
          </p:nvSpPr>
          <p:spPr>
            <a:xfrm>
              <a:off x="-345790" y="5837520"/>
              <a:ext cx="6693047" cy="207134"/>
            </a:xfrm>
            <a:prstGeom prst="rect">
              <a:avLst/>
            </a:prstGeom>
            <a:ln>
              <a:noFill/>
            </a:ln>
          </p:spPr>
          <p:txBody>
            <a:bodyPr vert="horz" lIns="0" tIns="0" rIns="0" bIns="0" rtlCol="0">
              <a:noAutofit/>
            </a:bodyPr>
            <a:lstStyle/>
            <a:p>
              <a:pPr marL="899160" marR="322580" indent="-6350">
                <a:lnSpc>
                  <a:spcPct val="107000"/>
                </a:lnSpc>
                <a:spcAft>
                  <a:spcPts val="800"/>
                </a:spcAft>
              </a:pPr>
              <a:r>
                <a:rPr lang="nl-BE" sz="2000" b="1" dirty="0"/>
                <a:t>The exercise contributes to increased national preparedness on foodborne zoonosis, by exploring and emphasizing some of the strengths and weaknesses in the communication and collaboration between institutes working with human and animal health and with food safety</a:t>
              </a:r>
              <a:endParaRPr lang="en-US" sz="1000" b="1" dirty="0">
                <a:effectLst/>
                <a:latin typeface="Calibri" panose="020F0502020204030204" pitchFamily="34" charset="0"/>
                <a:ea typeface="Calibri" panose="020F0502020204030204" pitchFamily="34" charset="0"/>
              </a:endParaRPr>
            </a:p>
          </p:txBody>
        </p:sp>
      </p:grpSp>
      <p:grpSp>
        <p:nvGrpSpPr>
          <p:cNvPr id="14" name="Group 13">
            <a:extLst>
              <a:ext uri="{FF2B5EF4-FFF2-40B4-BE49-F238E27FC236}">
                <a16:creationId xmlns:a16="http://schemas.microsoft.com/office/drawing/2014/main" id="{4FD091DE-01C5-430E-AF98-6D440BC48006}"/>
              </a:ext>
            </a:extLst>
          </p:cNvPr>
          <p:cNvGrpSpPr/>
          <p:nvPr/>
        </p:nvGrpSpPr>
        <p:grpSpPr>
          <a:xfrm>
            <a:off x="5807810" y="-407095"/>
            <a:ext cx="6248195" cy="4652939"/>
            <a:chOff x="5807810" y="-407095"/>
            <a:chExt cx="6248195" cy="4652939"/>
          </a:xfrm>
        </p:grpSpPr>
        <p:grpSp>
          <p:nvGrpSpPr>
            <p:cNvPr id="85" name="Group 84">
              <a:extLst>
                <a:ext uri="{FF2B5EF4-FFF2-40B4-BE49-F238E27FC236}">
                  <a16:creationId xmlns:a16="http://schemas.microsoft.com/office/drawing/2014/main" id="{30C611A7-6C88-4E03-9652-28B714AB2740}"/>
                </a:ext>
              </a:extLst>
            </p:cNvPr>
            <p:cNvGrpSpPr/>
            <p:nvPr/>
          </p:nvGrpSpPr>
          <p:grpSpPr>
            <a:xfrm>
              <a:off x="5807810" y="-407095"/>
              <a:ext cx="6248195" cy="4652939"/>
              <a:chOff x="5807810" y="-407095"/>
              <a:chExt cx="6248195" cy="4652939"/>
            </a:xfrm>
          </p:grpSpPr>
          <p:grpSp>
            <p:nvGrpSpPr>
              <p:cNvPr id="84" name="Group 83">
                <a:extLst>
                  <a:ext uri="{FF2B5EF4-FFF2-40B4-BE49-F238E27FC236}">
                    <a16:creationId xmlns:a16="http://schemas.microsoft.com/office/drawing/2014/main" id="{A260EC4E-50C6-41DA-B74B-9F1246C80464}"/>
                  </a:ext>
                </a:extLst>
              </p:cNvPr>
              <p:cNvGrpSpPr/>
              <p:nvPr/>
            </p:nvGrpSpPr>
            <p:grpSpPr>
              <a:xfrm>
                <a:off x="5807810" y="-407095"/>
                <a:ext cx="6248195" cy="4652939"/>
                <a:chOff x="5807810" y="-407095"/>
                <a:chExt cx="6248195" cy="4652939"/>
              </a:xfrm>
            </p:grpSpPr>
            <p:grpSp>
              <p:nvGrpSpPr>
                <p:cNvPr id="60" name="Group 59">
                  <a:extLst>
                    <a:ext uri="{FF2B5EF4-FFF2-40B4-BE49-F238E27FC236}">
                      <a16:creationId xmlns:a16="http://schemas.microsoft.com/office/drawing/2014/main" id="{45ADD9DE-1975-49E9-8BBA-9DD11BC8D3A8}"/>
                    </a:ext>
                  </a:extLst>
                </p:cNvPr>
                <p:cNvGrpSpPr/>
                <p:nvPr/>
              </p:nvGrpSpPr>
              <p:grpSpPr>
                <a:xfrm>
                  <a:off x="5807810" y="-407095"/>
                  <a:ext cx="6248195" cy="4652939"/>
                  <a:chOff x="5807810" y="-407095"/>
                  <a:chExt cx="6248195" cy="4652939"/>
                </a:xfrm>
              </p:grpSpPr>
              <p:grpSp>
                <p:nvGrpSpPr>
                  <p:cNvPr id="59" name="Group 58">
                    <a:extLst>
                      <a:ext uri="{FF2B5EF4-FFF2-40B4-BE49-F238E27FC236}">
                        <a16:creationId xmlns:a16="http://schemas.microsoft.com/office/drawing/2014/main" id="{896A1307-7875-4990-84AA-8C69C0D160D8}"/>
                      </a:ext>
                    </a:extLst>
                  </p:cNvPr>
                  <p:cNvGrpSpPr/>
                  <p:nvPr/>
                </p:nvGrpSpPr>
                <p:grpSpPr>
                  <a:xfrm>
                    <a:off x="5807810" y="-407095"/>
                    <a:ext cx="6248195" cy="4652939"/>
                    <a:chOff x="5807810" y="-93944"/>
                    <a:chExt cx="6248195" cy="4652939"/>
                  </a:xfrm>
                </p:grpSpPr>
                <p:grpSp>
                  <p:nvGrpSpPr>
                    <p:cNvPr id="57" name="Group 56">
                      <a:extLst>
                        <a:ext uri="{FF2B5EF4-FFF2-40B4-BE49-F238E27FC236}">
                          <a16:creationId xmlns:a16="http://schemas.microsoft.com/office/drawing/2014/main" id="{1D999E6E-4834-4621-82D8-1747A3A4E17D}"/>
                        </a:ext>
                      </a:extLst>
                    </p:cNvPr>
                    <p:cNvGrpSpPr/>
                    <p:nvPr/>
                  </p:nvGrpSpPr>
                  <p:grpSpPr>
                    <a:xfrm>
                      <a:off x="5807810" y="-93944"/>
                      <a:ext cx="6248195" cy="4652939"/>
                      <a:chOff x="5807810" y="-93944"/>
                      <a:chExt cx="6248195" cy="4652939"/>
                    </a:xfrm>
                  </p:grpSpPr>
                  <p:grpSp>
                    <p:nvGrpSpPr>
                      <p:cNvPr id="55" name="Group 54">
                        <a:extLst>
                          <a:ext uri="{FF2B5EF4-FFF2-40B4-BE49-F238E27FC236}">
                            <a16:creationId xmlns:a16="http://schemas.microsoft.com/office/drawing/2014/main" id="{45DF1219-910A-4659-A8D6-2858087A7630}"/>
                          </a:ext>
                        </a:extLst>
                      </p:cNvPr>
                      <p:cNvGrpSpPr/>
                      <p:nvPr/>
                    </p:nvGrpSpPr>
                    <p:grpSpPr>
                      <a:xfrm>
                        <a:off x="5807810" y="-93944"/>
                        <a:ext cx="6248195" cy="4652939"/>
                        <a:chOff x="5807810" y="-93944"/>
                        <a:chExt cx="6248195" cy="4652939"/>
                      </a:xfrm>
                    </p:grpSpPr>
                    <p:grpSp>
                      <p:nvGrpSpPr>
                        <p:cNvPr id="53" name="Group 52">
                          <a:extLst>
                            <a:ext uri="{FF2B5EF4-FFF2-40B4-BE49-F238E27FC236}">
                              <a16:creationId xmlns:a16="http://schemas.microsoft.com/office/drawing/2014/main" id="{3005EF32-F56F-4177-94CA-33A20F1681B0}"/>
                            </a:ext>
                          </a:extLst>
                        </p:cNvPr>
                        <p:cNvGrpSpPr/>
                        <p:nvPr/>
                      </p:nvGrpSpPr>
                      <p:grpSpPr>
                        <a:xfrm>
                          <a:off x="5807810" y="-93944"/>
                          <a:ext cx="6248195" cy="4652939"/>
                          <a:chOff x="5807810" y="-93944"/>
                          <a:chExt cx="6248195" cy="4652939"/>
                        </a:xfrm>
                      </p:grpSpPr>
                      <p:grpSp>
                        <p:nvGrpSpPr>
                          <p:cNvPr id="11" name="Group 10">
                            <a:extLst>
                              <a:ext uri="{FF2B5EF4-FFF2-40B4-BE49-F238E27FC236}">
                                <a16:creationId xmlns:a16="http://schemas.microsoft.com/office/drawing/2014/main" id="{B94C1326-8A1F-47D8-910D-60F148588AD2}"/>
                              </a:ext>
                            </a:extLst>
                          </p:cNvPr>
                          <p:cNvGrpSpPr/>
                          <p:nvPr/>
                        </p:nvGrpSpPr>
                        <p:grpSpPr>
                          <a:xfrm>
                            <a:off x="5807810" y="-93944"/>
                            <a:ext cx="6248195" cy="4652939"/>
                            <a:chOff x="5720128" y="-194152"/>
                            <a:chExt cx="6248195" cy="4652939"/>
                          </a:xfrm>
                        </p:grpSpPr>
                        <p:grpSp>
                          <p:nvGrpSpPr>
                            <p:cNvPr id="9" name="Group 8">
                              <a:extLst>
                                <a:ext uri="{FF2B5EF4-FFF2-40B4-BE49-F238E27FC236}">
                                  <a16:creationId xmlns:a16="http://schemas.microsoft.com/office/drawing/2014/main" id="{1A50FA45-D07B-4216-B991-46D3A847AC49}"/>
                                </a:ext>
                              </a:extLst>
                            </p:cNvPr>
                            <p:cNvGrpSpPr/>
                            <p:nvPr/>
                          </p:nvGrpSpPr>
                          <p:grpSpPr>
                            <a:xfrm>
                              <a:off x="5720128" y="-194152"/>
                              <a:ext cx="6248195" cy="4652939"/>
                              <a:chOff x="5720128" y="-194152"/>
                              <a:chExt cx="6248195" cy="4652939"/>
                            </a:xfrm>
                          </p:grpSpPr>
                          <p:pic>
                            <p:nvPicPr>
                              <p:cNvPr id="8" name="Graphic 7" descr="Maze">
                                <a:extLst>
                                  <a:ext uri="{FF2B5EF4-FFF2-40B4-BE49-F238E27FC236}">
                                    <a16:creationId xmlns:a16="http://schemas.microsoft.com/office/drawing/2014/main" id="{8059440F-1DAF-447E-81D5-9FFD25488D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2945794">
                                <a:off x="8515520" y="3036252"/>
                                <a:ext cx="1422535" cy="1422535"/>
                              </a:xfrm>
                              <a:prstGeom prst="rect">
                                <a:avLst/>
                              </a:prstGeom>
                            </p:spPr>
                          </p:pic>
                          <p:grpSp>
                            <p:nvGrpSpPr>
                              <p:cNvPr id="106" name="Group 105">
                                <a:extLst>
                                  <a:ext uri="{FF2B5EF4-FFF2-40B4-BE49-F238E27FC236}">
                                    <a16:creationId xmlns:a16="http://schemas.microsoft.com/office/drawing/2014/main" id="{1A391A73-DAE0-4763-AD73-84126C03CC12}"/>
                                  </a:ext>
                                </a:extLst>
                              </p:cNvPr>
                              <p:cNvGrpSpPr/>
                              <p:nvPr/>
                            </p:nvGrpSpPr>
                            <p:grpSpPr>
                              <a:xfrm>
                                <a:off x="5720128" y="-194152"/>
                                <a:ext cx="6248195" cy="4064014"/>
                                <a:chOff x="4968566" y="-280554"/>
                                <a:chExt cx="6248195" cy="4064014"/>
                              </a:xfrm>
                            </p:grpSpPr>
                            <p:sp>
                              <p:nvSpPr>
                                <p:cNvPr id="2" name="Rectangle 1">
                                  <a:extLst>
                                    <a:ext uri="{FF2B5EF4-FFF2-40B4-BE49-F238E27FC236}">
                                      <a16:creationId xmlns:a16="http://schemas.microsoft.com/office/drawing/2014/main" id="{67C68704-A198-4903-B938-9C67F918DD53}"/>
                                    </a:ext>
                                  </a:extLst>
                                </p:cNvPr>
                                <p:cNvSpPr/>
                                <p:nvPr/>
                              </p:nvSpPr>
                              <p:spPr>
                                <a:xfrm>
                                  <a:off x="6049343" y="689516"/>
                                  <a:ext cx="4624527" cy="278812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67" name="Group 66">
                                  <a:extLst>
                                    <a:ext uri="{FF2B5EF4-FFF2-40B4-BE49-F238E27FC236}">
                                      <a16:creationId xmlns:a16="http://schemas.microsoft.com/office/drawing/2014/main" id="{0734C669-F8EE-4F4A-B284-C987A773E7C3}"/>
                                    </a:ext>
                                  </a:extLst>
                                </p:cNvPr>
                                <p:cNvGrpSpPr/>
                                <p:nvPr/>
                              </p:nvGrpSpPr>
                              <p:grpSpPr>
                                <a:xfrm>
                                  <a:off x="8332420" y="889519"/>
                                  <a:ext cx="801604" cy="1086668"/>
                                  <a:chOff x="8632736" y="673133"/>
                                  <a:chExt cx="1329742" cy="1768240"/>
                                </a:xfrm>
                              </p:grpSpPr>
                              <p:pic>
                                <p:nvPicPr>
                                  <p:cNvPr id="62" name="Graphic 61" descr="Gears">
                                    <a:extLst>
                                      <a:ext uri="{FF2B5EF4-FFF2-40B4-BE49-F238E27FC236}">
                                        <a16:creationId xmlns:a16="http://schemas.microsoft.com/office/drawing/2014/main" id="{F29BD222-04D4-4F8F-BAA0-8DA9AF3D23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32736" y="673133"/>
                                    <a:ext cx="914401" cy="914399"/>
                                  </a:xfrm>
                                  <a:prstGeom prst="rect">
                                    <a:avLst/>
                                  </a:prstGeom>
                                </p:spPr>
                              </p:pic>
                              <p:pic>
                                <p:nvPicPr>
                                  <p:cNvPr id="65" name="Graphic 64" descr="Single gear">
                                    <a:extLst>
                                      <a:ext uri="{FF2B5EF4-FFF2-40B4-BE49-F238E27FC236}">
                                        <a16:creationId xmlns:a16="http://schemas.microsoft.com/office/drawing/2014/main" id="{90621588-B5E3-49AA-8819-E9C8A82869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48077" y="936102"/>
                                    <a:ext cx="914401" cy="914399"/>
                                  </a:xfrm>
                                  <a:prstGeom prst="rect">
                                    <a:avLst/>
                                  </a:prstGeom>
                                </p:spPr>
                              </p:pic>
                              <p:pic>
                                <p:nvPicPr>
                                  <p:cNvPr id="108" name="Graphic 107" descr="Single gear">
                                    <a:extLst>
                                      <a:ext uri="{FF2B5EF4-FFF2-40B4-BE49-F238E27FC236}">
                                        <a16:creationId xmlns:a16="http://schemas.microsoft.com/office/drawing/2014/main" id="{17484B3F-B3ED-44A9-8037-3CDC1B693D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04779" y="1526974"/>
                                    <a:ext cx="914400" cy="914399"/>
                                  </a:xfrm>
                                  <a:prstGeom prst="rect">
                                    <a:avLst/>
                                  </a:prstGeom>
                                </p:spPr>
                              </p:pic>
                            </p:grpSp>
                            <p:grpSp>
                              <p:nvGrpSpPr>
                                <p:cNvPr id="76" name="Group 75">
                                  <a:extLst>
                                    <a:ext uri="{FF2B5EF4-FFF2-40B4-BE49-F238E27FC236}">
                                      <a16:creationId xmlns:a16="http://schemas.microsoft.com/office/drawing/2014/main" id="{52D2CE7A-834A-4AB5-9079-4229CCACD5DC}"/>
                                    </a:ext>
                                  </a:extLst>
                                </p:cNvPr>
                                <p:cNvGrpSpPr/>
                                <p:nvPr/>
                              </p:nvGrpSpPr>
                              <p:grpSpPr>
                                <a:xfrm>
                                  <a:off x="4968566" y="-280554"/>
                                  <a:ext cx="3578837" cy="3578837"/>
                                  <a:chOff x="4968566" y="-30034"/>
                                  <a:chExt cx="3578837" cy="3578837"/>
                                </a:xfrm>
                              </p:grpSpPr>
                              <p:pic>
                                <p:nvPicPr>
                                  <p:cNvPr id="40" name="Graphic 39" descr="Earth globe Africa and Europe">
                                    <a:extLst>
                                      <a:ext uri="{FF2B5EF4-FFF2-40B4-BE49-F238E27FC236}">
                                        <a16:creationId xmlns:a16="http://schemas.microsoft.com/office/drawing/2014/main" id="{45EC861B-29E4-48DA-914E-846069200C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42149" y="565293"/>
                                    <a:ext cx="2365768" cy="2365768"/>
                                  </a:xfrm>
                                  <a:prstGeom prst="rect">
                                    <a:avLst/>
                                  </a:prstGeom>
                                </p:spPr>
                              </p:pic>
                              <p:pic>
                                <p:nvPicPr>
                                  <p:cNvPr id="50" name="Graphic 49" descr="Arrow circle">
                                    <a:extLst>
                                      <a:ext uri="{FF2B5EF4-FFF2-40B4-BE49-F238E27FC236}">
                                        <a16:creationId xmlns:a16="http://schemas.microsoft.com/office/drawing/2014/main" id="{23ED3C8B-5942-47B3-8E9F-7AE183CFDA8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968566" y="-30034"/>
                                    <a:ext cx="3578837" cy="3578837"/>
                                  </a:xfrm>
                                  <a:prstGeom prst="rect">
                                    <a:avLst/>
                                  </a:prstGeom>
                                </p:spPr>
                              </p:pic>
                              <p:pic>
                                <p:nvPicPr>
                                  <p:cNvPr id="4" name="Graphic 3" descr="Medicine">
                                    <a:extLst>
                                      <a:ext uri="{FF2B5EF4-FFF2-40B4-BE49-F238E27FC236}">
                                        <a16:creationId xmlns:a16="http://schemas.microsoft.com/office/drawing/2014/main" id="{1BD23329-560D-4EB5-AE5B-7A64100C5A6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573844" y="1519949"/>
                                    <a:ext cx="366643" cy="366643"/>
                                  </a:xfrm>
                                  <a:prstGeom prst="rect">
                                    <a:avLst/>
                                  </a:prstGeom>
                                </p:spPr>
                              </p:pic>
                              <p:pic>
                                <p:nvPicPr>
                                  <p:cNvPr id="10" name="Graphic 9" descr="Wave">
                                    <a:extLst>
                                      <a:ext uri="{FF2B5EF4-FFF2-40B4-BE49-F238E27FC236}">
                                        <a16:creationId xmlns:a16="http://schemas.microsoft.com/office/drawing/2014/main" id="{AEF2F07B-DEBA-46E2-97D6-18331A4D728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105257" y="1824026"/>
                                    <a:ext cx="468587" cy="468587"/>
                                  </a:xfrm>
                                  <a:prstGeom prst="rect">
                                    <a:avLst/>
                                  </a:prstGeom>
                                </p:spPr>
                              </p:pic>
                              <p:pic>
                                <p:nvPicPr>
                                  <p:cNvPr id="26" name="Graphic 25" descr="Cow">
                                    <a:extLst>
                                      <a:ext uri="{FF2B5EF4-FFF2-40B4-BE49-F238E27FC236}">
                                        <a16:creationId xmlns:a16="http://schemas.microsoft.com/office/drawing/2014/main" id="{8BFD02B1-3184-4B1F-9489-08D5B91450B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082865" y="1136772"/>
                                    <a:ext cx="380381" cy="380381"/>
                                  </a:xfrm>
                                  <a:prstGeom prst="rect">
                                    <a:avLst/>
                                  </a:prstGeom>
                                </p:spPr>
                              </p:pic>
                              <p:pic>
                                <p:nvPicPr>
                                  <p:cNvPr id="28" name="Graphic 27" descr="Pig">
                                    <a:extLst>
                                      <a:ext uri="{FF2B5EF4-FFF2-40B4-BE49-F238E27FC236}">
                                        <a16:creationId xmlns:a16="http://schemas.microsoft.com/office/drawing/2014/main" id="{84F035DC-C06C-40F2-AC54-BB796FEB707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512532" y="963698"/>
                                    <a:ext cx="420068" cy="420068"/>
                                  </a:xfrm>
                                  <a:prstGeom prst="rect">
                                    <a:avLst/>
                                  </a:prstGeom>
                                </p:spPr>
                              </p:pic>
                              <p:pic>
                                <p:nvPicPr>
                                  <p:cNvPr id="32" name="Graphic 31" descr="Deer">
                                    <a:extLst>
                                      <a:ext uri="{FF2B5EF4-FFF2-40B4-BE49-F238E27FC236}">
                                        <a16:creationId xmlns:a16="http://schemas.microsoft.com/office/drawing/2014/main" id="{D76A668A-9C67-4A94-8419-E2FEBB2F1F6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604790" y="1755468"/>
                                    <a:ext cx="468588" cy="468588"/>
                                  </a:xfrm>
                                  <a:prstGeom prst="rect">
                                    <a:avLst/>
                                  </a:prstGeom>
                                </p:spPr>
                              </p:pic>
                              <p:pic>
                                <p:nvPicPr>
                                  <p:cNvPr id="34" name="Graphic 33" descr="Bats">
                                    <a:extLst>
                                      <a:ext uri="{FF2B5EF4-FFF2-40B4-BE49-F238E27FC236}">
                                        <a16:creationId xmlns:a16="http://schemas.microsoft.com/office/drawing/2014/main" id="{C209A0B8-7E8D-47E9-AC7A-7B41E254351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604790" y="673398"/>
                                    <a:ext cx="544674" cy="544674"/>
                                  </a:xfrm>
                                  <a:prstGeom prst="rect">
                                    <a:avLst/>
                                  </a:prstGeom>
                                </p:spPr>
                              </p:pic>
                              <p:pic>
                                <p:nvPicPr>
                                  <p:cNvPr id="36" name="Graphic 35" descr="Fish">
                                    <a:extLst>
                                      <a:ext uri="{FF2B5EF4-FFF2-40B4-BE49-F238E27FC236}">
                                        <a16:creationId xmlns:a16="http://schemas.microsoft.com/office/drawing/2014/main" id="{7D3D7E70-352F-46AF-9F85-4A60B1F2F58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067552" y="1973214"/>
                                    <a:ext cx="412089" cy="412089"/>
                                  </a:xfrm>
                                  <a:prstGeom prst="rect">
                                    <a:avLst/>
                                  </a:prstGeom>
                                </p:spPr>
                              </p:pic>
                              <p:pic>
                                <p:nvPicPr>
                                  <p:cNvPr id="83" name="Graphic 82" descr="Paw prints">
                                    <a:extLst>
                                      <a:ext uri="{FF2B5EF4-FFF2-40B4-BE49-F238E27FC236}">
                                        <a16:creationId xmlns:a16="http://schemas.microsoft.com/office/drawing/2014/main" id="{39CC756D-811C-45D1-A5D1-14F05BA01353}"/>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rot="5400000">
                                    <a:off x="6294080" y="1543964"/>
                                    <a:ext cx="301035" cy="301035"/>
                                  </a:xfrm>
                                  <a:prstGeom prst="rect">
                                    <a:avLst/>
                                  </a:prstGeom>
                                </p:spPr>
                              </p:pic>
                              <p:pic>
                                <p:nvPicPr>
                                  <p:cNvPr id="58" name="Graphic 57" descr="Factory">
                                    <a:extLst>
                                      <a:ext uri="{FF2B5EF4-FFF2-40B4-BE49-F238E27FC236}">
                                        <a16:creationId xmlns:a16="http://schemas.microsoft.com/office/drawing/2014/main" id="{6F366552-077C-4212-9795-63EE5DF82FCB}"/>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31436" y="1195852"/>
                                    <a:ext cx="233080" cy="233080"/>
                                  </a:xfrm>
                                  <a:prstGeom prst="rect">
                                    <a:avLst/>
                                  </a:prstGeom>
                                </p:spPr>
                              </p:pic>
                              <p:pic>
                                <p:nvPicPr>
                                  <p:cNvPr id="109" name="Graphic 108" descr="DNA">
                                    <a:extLst>
                                      <a:ext uri="{FF2B5EF4-FFF2-40B4-BE49-F238E27FC236}">
                                        <a16:creationId xmlns:a16="http://schemas.microsoft.com/office/drawing/2014/main" id="{183AE7F1-15AF-422F-AE56-69797A4F0176}"/>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rot="2435575">
                                    <a:off x="6607416" y="519133"/>
                                    <a:ext cx="354371" cy="302610"/>
                                  </a:xfrm>
                                  <a:prstGeom prst="rect">
                                    <a:avLst/>
                                  </a:prstGeom>
                                </p:spPr>
                              </p:pic>
                              <p:grpSp>
                                <p:nvGrpSpPr>
                                  <p:cNvPr id="66" name="Group 65">
                                    <a:extLst>
                                      <a:ext uri="{FF2B5EF4-FFF2-40B4-BE49-F238E27FC236}">
                                        <a16:creationId xmlns:a16="http://schemas.microsoft.com/office/drawing/2014/main" id="{2FC22717-1C99-4D2B-8043-713B11402C87}"/>
                                      </a:ext>
                                    </a:extLst>
                                  </p:cNvPr>
                                  <p:cNvGrpSpPr/>
                                  <p:nvPr/>
                                </p:nvGrpSpPr>
                                <p:grpSpPr>
                                  <a:xfrm>
                                    <a:off x="7362642" y="1457163"/>
                                    <a:ext cx="985595" cy="831931"/>
                                    <a:chOff x="7250983" y="1431166"/>
                                    <a:chExt cx="985595" cy="831931"/>
                                  </a:xfrm>
                                </p:grpSpPr>
                                <p:grpSp>
                                  <p:nvGrpSpPr>
                                    <p:cNvPr id="42" name="Group 41">
                                      <a:extLst>
                                        <a:ext uri="{FF2B5EF4-FFF2-40B4-BE49-F238E27FC236}">
                                          <a16:creationId xmlns:a16="http://schemas.microsoft.com/office/drawing/2014/main" id="{605A9406-A5A1-4204-99F6-6C1297A6CCDE}"/>
                                        </a:ext>
                                      </a:extLst>
                                    </p:cNvPr>
                                    <p:cNvGrpSpPr/>
                                    <p:nvPr/>
                                  </p:nvGrpSpPr>
                                  <p:grpSpPr>
                                    <a:xfrm rot="2435575">
                                      <a:off x="7250983" y="1431166"/>
                                      <a:ext cx="985595" cy="831931"/>
                                      <a:chOff x="7429516" y="2145618"/>
                                      <a:chExt cx="985595" cy="831931"/>
                                    </a:xfrm>
                                  </p:grpSpPr>
                                  <p:grpSp>
                                    <p:nvGrpSpPr>
                                      <p:cNvPr id="41" name="Group 40">
                                        <a:extLst>
                                          <a:ext uri="{FF2B5EF4-FFF2-40B4-BE49-F238E27FC236}">
                                            <a16:creationId xmlns:a16="http://schemas.microsoft.com/office/drawing/2014/main" id="{78CA37D2-B845-45BB-BF3E-F0B80876C6C5}"/>
                                          </a:ext>
                                        </a:extLst>
                                      </p:cNvPr>
                                      <p:cNvGrpSpPr/>
                                      <p:nvPr/>
                                    </p:nvGrpSpPr>
                                    <p:grpSpPr>
                                      <a:xfrm>
                                        <a:off x="7429516" y="2145618"/>
                                        <a:ext cx="985595" cy="831931"/>
                                        <a:chOff x="5825181" y="611242"/>
                                        <a:chExt cx="931339" cy="940235"/>
                                      </a:xfrm>
                                    </p:grpSpPr>
                                    <p:pic>
                                      <p:nvPicPr>
                                        <p:cNvPr id="21" name="Graphic 20" descr="Puzzle">
                                          <a:extLst>
                                            <a:ext uri="{FF2B5EF4-FFF2-40B4-BE49-F238E27FC236}">
                                              <a16:creationId xmlns:a16="http://schemas.microsoft.com/office/drawing/2014/main" id="{14B80A7B-BC5D-4A86-B7C9-86B12B7CC2C1}"/>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rot="16200000">
                                          <a:off x="5825181" y="885827"/>
                                          <a:ext cx="665650" cy="665650"/>
                                        </a:xfrm>
                                        <a:prstGeom prst="rect">
                                          <a:avLst/>
                                        </a:prstGeom>
                                      </p:spPr>
                                    </p:pic>
                                    <p:pic>
                                      <p:nvPicPr>
                                        <p:cNvPr id="78" name="Graphic 77" descr="Puzzle">
                                          <a:extLst>
                                            <a:ext uri="{FF2B5EF4-FFF2-40B4-BE49-F238E27FC236}">
                                              <a16:creationId xmlns:a16="http://schemas.microsoft.com/office/drawing/2014/main" id="{2F566E49-647B-43E2-A412-C716B4E2F249}"/>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6090870" y="611242"/>
                                          <a:ext cx="665650" cy="665650"/>
                                        </a:xfrm>
                                        <a:prstGeom prst="rect">
                                          <a:avLst/>
                                        </a:prstGeom>
                                      </p:spPr>
                                    </p:pic>
                                  </p:grpSp>
                                  <p:pic>
                                    <p:nvPicPr>
                                      <p:cNvPr id="63" name="Grafik 43">
                                        <a:extLst>
                                          <a:ext uri="{FF2B5EF4-FFF2-40B4-BE49-F238E27FC236}">
                                            <a16:creationId xmlns:a16="http://schemas.microsoft.com/office/drawing/2014/main" id="{CB0982A4-E2FA-48A1-82F2-D89EFE8D4BCC}"/>
                                          </a:ext>
                                        </a:extLst>
                                      </p:cNvPr>
                                      <p:cNvPicPr/>
                                      <p:nvPr/>
                                    </p:nvPicPr>
                                    <p:blipFill>
                                      <a:blip r:embed="rId41"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97880" y="2491059"/>
                                        <a:ext cx="338997" cy="340747"/>
                                      </a:xfrm>
                                      <a:prstGeom prst="rect">
                                        <a:avLst/>
                                      </a:prstGeom>
                                      <a:noFill/>
                                    </p:spPr>
                                  </p:pic>
                                </p:grpSp>
                                <p:pic>
                                  <p:nvPicPr>
                                    <p:cNvPr id="110" name="Graphic 109" descr="DNA">
                                      <a:extLst>
                                        <a:ext uri="{FF2B5EF4-FFF2-40B4-BE49-F238E27FC236}">
                                          <a16:creationId xmlns:a16="http://schemas.microsoft.com/office/drawing/2014/main" id="{4CB9592B-62DC-4676-AD58-2FBE04C45E3A}"/>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rot="2435575">
                                      <a:off x="7741042" y="1632027"/>
                                      <a:ext cx="420068" cy="420068"/>
                                    </a:xfrm>
                                    <a:prstGeom prst="rect">
                                      <a:avLst/>
                                    </a:prstGeom>
                                  </p:spPr>
                                </p:pic>
                              </p:grpSp>
                            </p:grpSp>
                            <p:pic>
                              <p:nvPicPr>
                                <p:cNvPr id="69" name="Graphic 68" descr="Earth globe Africa and Europe">
                                  <a:extLst>
                                    <a:ext uri="{FF2B5EF4-FFF2-40B4-BE49-F238E27FC236}">
                                      <a16:creationId xmlns:a16="http://schemas.microsoft.com/office/drawing/2014/main" id="{6D606E76-60BF-4AEC-978A-F8C3576F8879}"/>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8878300" y="275992"/>
                                  <a:ext cx="2338461" cy="2338461"/>
                                </a:xfrm>
                                <a:prstGeom prst="rect">
                                  <a:avLst/>
                                </a:prstGeom>
                              </p:spPr>
                            </p:pic>
                            <p:grpSp>
                              <p:nvGrpSpPr>
                                <p:cNvPr id="94" name="Group 93">
                                  <a:extLst>
                                    <a:ext uri="{FF2B5EF4-FFF2-40B4-BE49-F238E27FC236}">
                                      <a16:creationId xmlns:a16="http://schemas.microsoft.com/office/drawing/2014/main" id="{EE72FF50-B7CD-4FA6-8935-253123BEBA48}"/>
                                    </a:ext>
                                  </a:extLst>
                                </p:cNvPr>
                                <p:cNvGrpSpPr/>
                                <p:nvPr/>
                              </p:nvGrpSpPr>
                              <p:grpSpPr>
                                <a:xfrm>
                                  <a:off x="7502726" y="2294800"/>
                                  <a:ext cx="1935419" cy="1488660"/>
                                  <a:chOff x="7502726" y="2294800"/>
                                  <a:chExt cx="1935419" cy="1488660"/>
                                </a:xfrm>
                              </p:grpSpPr>
                              <p:pic>
                                <p:nvPicPr>
                                  <p:cNvPr id="12" name="Graphic 11" descr="Pregnant lady">
                                    <a:extLst>
                                      <a:ext uri="{FF2B5EF4-FFF2-40B4-BE49-F238E27FC236}">
                                        <a16:creationId xmlns:a16="http://schemas.microsoft.com/office/drawing/2014/main" id="{6338B327-917E-4569-8FA0-FE337CCEE8B5}"/>
                                      </a:ext>
                                    </a:extLst>
                                  </p:cNvPr>
                                  <p:cNvPicPr>
                                    <a:picLocks noChangeAspect="1"/>
                                  </p:cNvPicPr>
                                  <p:nvPr/>
                                </p:nvPicPr>
                                <p:blipFill>
                                  <a:blip r:embed="rId46">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7690688" y="2869060"/>
                                    <a:ext cx="914400" cy="914400"/>
                                  </a:xfrm>
                                  <a:prstGeom prst="rect">
                                    <a:avLst/>
                                  </a:prstGeom>
                                </p:spPr>
                              </p:pic>
                              <p:pic>
                                <p:nvPicPr>
                                  <p:cNvPr id="17" name="Graphic 16" descr="Confused person">
                                    <a:extLst>
                                      <a:ext uri="{FF2B5EF4-FFF2-40B4-BE49-F238E27FC236}">
                                        <a16:creationId xmlns:a16="http://schemas.microsoft.com/office/drawing/2014/main" id="{72FD0C7C-6BDA-41DB-8E51-71FF011F5B9C}"/>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8270049" y="2884590"/>
                                    <a:ext cx="914400" cy="848252"/>
                                  </a:xfrm>
                                  <a:prstGeom prst="rect">
                                    <a:avLst/>
                                  </a:prstGeom>
                                </p:spPr>
                              </p:pic>
                              <p:pic>
                                <p:nvPicPr>
                                  <p:cNvPr id="46" name="Graphic 45" descr="Monthly calendar">
                                    <a:extLst>
                                      <a:ext uri="{FF2B5EF4-FFF2-40B4-BE49-F238E27FC236}">
                                        <a16:creationId xmlns:a16="http://schemas.microsoft.com/office/drawing/2014/main" id="{21872217-0332-4869-AF13-5692D0F0B254}"/>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8622837" y="2346411"/>
                                    <a:ext cx="373498" cy="373498"/>
                                  </a:xfrm>
                                  <a:prstGeom prst="rect">
                                    <a:avLst/>
                                  </a:prstGeom>
                                </p:spPr>
                              </p:pic>
                              <p:pic>
                                <p:nvPicPr>
                                  <p:cNvPr id="79" name="Graphic 78" descr="Social network">
                                    <a:extLst>
                                      <a:ext uri="{FF2B5EF4-FFF2-40B4-BE49-F238E27FC236}">
                                        <a16:creationId xmlns:a16="http://schemas.microsoft.com/office/drawing/2014/main" id="{82052CC0-6B52-442C-A51D-A16B7D615A6C}"/>
                                      </a:ext>
                                    </a:extLst>
                                  </p:cNvPr>
                                  <p:cNvPicPr>
                                    <a:picLocks noChangeAspect="1"/>
                                  </p:cNvPicPr>
                                  <p:nvPr/>
                                </p:nvPicPr>
                                <p:blipFill>
                                  <a:blip r:embed="rId52">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8980945" y="2783929"/>
                                    <a:ext cx="457200" cy="457200"/>
                                  </a:xfrm>
                                  <a:prstGeom prst="rect">
                                    <a:avLst/>
                                  </a:prstGeom>
                                </p:spPr>
                              </p:pic>
                              <p:pic>
                                <p:nvPicPr>
                                  <p:cNvPr id="81" name="Graphic 80" descr="Connections">
                                    <a:extLst>
                                      <a:ext uri="{FF2B5EF4-FFF2-40B4-BE49-F238E27FC236}">
                                        <a16:creationId xmlns:a16="http://schemas.microsoft.com/office/drawing/2014/main" id="{49B23B2A-F9A7-4B98-A0B1-84C0AC6D82C0}"/>
                                      </a:ext>
                                    </a:extLst>
                                  </p:cNvPr>
                                  <p:cNvPicPr>
                                    <a:picLocks noChangeAspect="1"/>
                                  </p:cNvPicPr>
                                  <p:nvPr/>
                                </p:nvPicPr>
                                <p:blipFill>
                                  <a:blip r:embed="rId54">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7781196" y="2294800"/>
                                    <a:ext cx="582332" cy="582332"/>
                                  </a:xfrm>
                                  <a:prstGeom prst="rect">
                                    <a:avLst/>
                                  </a:prstGeom>
                                </p:spPr>
                              </p:pic>
                              <p:pic>
                                <p:nvPicPr>
                                  <p:cNvPr id="86" name="Graphic 85" descr="Handshake">
                                    <a:extLst>
                                      <a:ext uri="{FF2B5EF4-FFF2-40B4-BE49-F238E27FC236}">
                                        <a16:creationId xmlns:a16="http://schemas.microsoft.com/office/drawing/2014/main" id="{F77EACF7-7C61-4852-8DFE-C88E74859627}"/>
                                      </a:ext>
                                    </a:extLst>
                                  </p:cNvPr>
                                  <p:cNvPicPr>
                                    <a:picLocks noChangeAspect="1"/>
                                  </p:cNvPicPr>
                                  <p:nvPr/>
                                </p:nvPicPr>
                                <p:blipFill>
                                  <a:blip r:embed="rId56">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8942047" y="2533861"/>
                                    <a:ext cx="357884" cy="357884"/>
                                  </a:xfrm>
                                  <a:prstGeom prst="rect">
                                    <a:avLst/>
                                  </a:prstGeom>
                                </p:spPr>
                              </p:pic>
                              <p:pic>
                                <p:nvPicPr>
                                  <p:cNvPr id="88" name="Graphic 87" descr="Head with gears">
                                    <a:extLst>
                                      <a:ext uri="{FF2B5EF4-FFF2-40B4-BE49-F238E27FC236}">
                                        <a16:creationId xmlns:a16="http://schemas.microsoft.com/office/drawing/2014/main" id="{807C8B40-8146-4836-B99C-AC43D97C3F4C}"/>
                                      </a:ext>
                                    </a:extLst>
                                  </p:cNvPr>
                                  <p:cNvPicPr>
                                    <a:picLocks noChangeAspect="1"/>
                                  </p:cNvPicPr>
                                  <p:nvPr/>
                                </p:nvPicPr>
                                <p:blipFill>
                                  <a:blip r:embed="rId58">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8346691" y="2372882"/>
                                    <a:ext cx="293393" cy="293393"/>
                                  </a:xfrm>
                                  <a:prstGeom prst="rect">
                                    <a:avLst/>
                                  </a:prstGeom>
                                </p:spPr>
                              </p:pic>
                              <p:pic>
                                <p:nvPicPr>
                                  <p:cNvPr id="134" name="Graphic 133" descr="Monthly calendar">
                                    <a:extLst>
                                      <a:ext uri="{FF2B5EF4-FFF2-40B4-BE49-F238E27FC236}">
                                        <a16:creationId xmlns:a16="http://schemas.microsoft.com/office/drawing/2014/main" id="{A1C0B081-2195-4D0D-8EAC-CC87BB2A1974}"/>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7502726" y="2824557"/>
                                    <a:ext cx="373498" cy="373498"/>
                                  </a:xfrm>
                                  <a:prstGeom prst="rect">
                                    <a:avLst/>
                                  </a:prstGeom>
                                </p:spPr>
                              </p:pic>
                            </p:grpSp>
                            <p:grpSp>
                              <p:nvGrpSpPr>
                                <p:cNvPr id="105" name="Group 104">
                                  <a:extLst>
                                    <a:ext uri="{FF2B5EF4-FFF2-40B4-BE49-F238E27FC236}">
                                      <a16:creationId xmlns:a16="http://schemas.microsoft.com/office/drawing/2014/main" id="{57B6F59E-33E8-46F3-88C1-99781EA103E8}"/>
                                    </a:ext>
                                  </a:extLst>
                                </p:cNvPr>
                                <p:cNvGrpSpPr/>
                                <p:nvPr/>
                              </p:nvGrpSpPr>
                              <p:grpSpPr>
                                <a:xfrm>
                                  <a:off x="9523740" y="729654"/>
                                  <a:ext cx="1334547" cy="1284727"/>
                                  <a:chOff x="9523740" y="729654"/>
                                  <a:chExt cx="1334547" cy="1284727"/>
                                </a:xfrm>
                              </p:grpSpPr>
                              <p:pic>
                                <p:nvPicPr>
                                  <p:cNvPr id="96" name="Graphic 95" descr="Pig">
                                    <a:extLst>
                                      <a:ext uri="{FF2B5EF4-FFF2-40B4-BE49-F238E27FC236}">
                                        <a16:creationId xmlns:a16="http://schemas.microsoft.com/office/drawing/2014/main" id="{E6E29483-99C0-4070-8B7C-EBD751E176F9}"/>
                                      </a:ext>
                                    </a:extLst>
                                  </p:cNvPr>
                                  <p:cNvPicPr>
                                    <a:picLocks noChangeAspect="1"/>
                                  </p:cNvPicPr>
                                  <p:nvPr/>
                                </p:nvPicPr>
                                <p:blipFill>
                                  <a:blip r:embed="rId60">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10008207" y="729654"/>
                                    <a:ext cx="457200" cy="457200"/>
                                  </a:xfrm>
                                  <a:prstGeom prst="rect">
                                    <a:avLst/>
                                  </a:prstGeom>
                                </p:spPr>
                              </p:pic>
                              <p:pic>
                                <p:nvPicPr>
                                  <p:cNvPr id="98" name="Graphic 97" descr="Fish">
                                    <a:extLst>
                                      <a:ext uri="{FF2B5EF4-FFF2-40B4-BE49-F238E27FC236}">
                                        <a16:creationId xmlns:a16="http://schemas.microsoft.com/office/drawing/2014/main" id="{781F2011-8B0F-496B-942D-1ECD84568CBE}"/>
                                      </a:ext>
                                    </a:extLst>
                                  </p:cNvPr>
                                  <p:cNvPicPr>
                                    <a:picLocks noChangeAspect="1"/>
                                  </p:cNvPicPr>
                                  <p:nvPr/>
                                </p:nvPicPr>
                                <p:blipFill>
                                  <a:blip r:embed="rId62">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10353007" y="1408413"/>
                                    <a:ext cx="505280" cy="505280"/>
                                  </a:xfrm>
                                  <a:prstGeom prst="rect">
                                    <a:avLst/>
                                  </a:prstGeom>
                                </p:spPr>
                              </p:pic>
                              <p:pic>
                                <p:nvPicPr>
                                  <p:cNvPr id="100" name="Graphic 99" descr="Deer">
                                    <a:extLst>
                                      <a:ext uri="{FF2B5EF4-FFF2-40B4-BE49-F238E27FC236}">
                                        <a16:creationId xmlns:a16="http://schemas.microsoft.com/office/drawing/2014/main" id="{3D860D1D-B2B3-4AB8-B300-073C9447DC2D}"/>
                                      </a:ext>
                                    </a:extLst>
                                  </p:cNvPr>
                                  <p:cNvPicPr>
                                    <a:picLocks noChangeAspect="1"/>
                                  </p:cNvPicPr>
                                  <p:nvPr/>
                                </p:nvPicPr>
                                <p:blipFill>
                                  <a:blip r:embed="rId64">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9854612" y="1569780"/>
                                    <a:ext cx="444601" cy="444601"/>
                                  </a:xfrm>
                                  <a:prstGeom prst="rect">
                                    <a:avLst/>
                                  </a:prstGeom>
                                </p:spPr>
                              </p:pic>
                              <p:pic>
                                <p:nvPicPr>
                                  <p:cNvPr id="102" name="Graphic 101" descr="Family with two children">
                                    <a:extLst>
                                      <a:ext uri="{FF2B5EF4-FFF2-40B4-BE49-F238E27FC236}">
                                        <a16:creationId xmlns:a16="http://schemas.microsoft.com/office/drawing/2014/main" id="{6A10BE71-C79D-454E-B5EB-AEFBED6E5209}"/>
                                      </a:ext>
                                    </a:extLst>
                                  </p:cNvPr>
                                  <p:cNvPicPr>
                                    <a:picLocks noChangeAspect="1"/>
                                  </p:cNvPicPr>
                                  <p:nvPr/>
                                </p:nvPicPr>
                                <p:blipFill>
                                  <a:blip r:embed="rId66">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9523740" y="1042582"/>
                                    <a:ext cx="698824" cy="698824"/>
                                  </a:xfrm>
                                  <a:prstGeom prst="rect">
                                    <a:avLst/>
                                  </a:prstGeom>
                                </p:spPr>
                              </p:pic>
                            </p:grpSp>
                          </p:grpSp>
                        </p:grpSp>
                        <p:pic>
                          <p:nvPicPr>
                            <p:cNvPr id="6" name="Graphic 5" descr="Signpost">
                              <a:extLst>
                                <a:ext uri="{FF2B5EF4-FFF2-40B4-BE49-F238E27FC236}">
                                  <a16:creationId xmlns:a16="http://schemas.microsoft.com/office/drawing/2014/main" id="{E985F441-8864-4465-8274-8AA45B3438E7}"/>
                                </a:ext>
                              </a:extLst>
                            </p:cNvPr>
                            <p:cNvPicPr>
                              <a:picLocks noChangeAspect="1"/>
                            </p:cNvPicPr>
                            <p:nvPr/>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8955952" y="2721186"/>
                              <a:ext cx="379708" cy="379708"/>
                            </a:xfrm>
                            <a:prstGeom prst="rect">
                              <a:avLst/>
                            </a:prstGeom>
                          </p:spPr>
                        </p:pic>
                      </p:grpSp>
                      <p:pic>
                        <p:nvPicPr>
                          <p:cNvPr id="5" name="Graphic 4" descr="Hourglass">
                            <a:extLst>
                              <a:ext uri="{FF2B5EF4-FFF2-40B4-BE49-F238E27FC236}">
                                <a16:creationId xmlns:a16="http://schemas.microsoft.com/office/drawing/2014/main" id="{A3095A6C-B028-4B9E-B612-ADF9489BCD02}"/>
                              </a:ext>
                            </a:extLst>
                          </p:cNvPr>
                          <p:cNvPicPr>
                            <a:picLocks noChangeAspect="1"/>
                          </p:cNvPicPr>
                          <p:nvPr/>
                        </p:nvPicPr>
                        <p:blipFill>
                          <a:blip r:embed="rId70">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10010844" y="2646513"/>
                            <a:ext cx="378000" cy="378000"/>
                          </a:xfrm>
                          <a:prstGeom prst="rect">
                            <a:avLst/>
                          </a:prstGeom>
                        </p:spPr>
                      </p:pic>
                      <p:pic>
                        <p:nvPicPr>
                          <p:cNvPr id="13" name="Graphic 12" descr="Gauge">
                            <a:extLst>
                              <a:ext uri="{FF2B5EF4-FFF2-40B4-BE49-F238E27FC236}">
                                <a16:creationId xmlns:a16="http://schemas.microsoft.com/office/drawing/2014/main" id="{9787D174-7640-4870-97BA-E19078734623}"/>
                              </a:ext>
                            </a:extLst>
                          </p:cNvPr>
                          <p:cNvPicPr>
                            <a:picLocks noChangeAspect="1"/>
                          </p:cNvPicPr>
                          <p:nvPr/>
                        </p:nvPicPr>
                        <p:blipFill>
                          <a:blip r:embed="rId72">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8344243" y="3256891"/>
                            <a:ext cx="394954" cy="394954"/>
                          </a:xfrm>
                          <a:prstGeom prst="rect">
                            <a:avLst/>
                          </a:prstGeom>
                        </p:spPr>
                      </p:pic>
                      <p:pic>
                        <p:nvPicPr>
                          <p:cNvPr id="22" name="Graphic 21" descr="Test tubes">
                            <a:extLst>
                              <a:ext uri="{FF2B5EF4-FFF2-40B4-BE49-F238E27FC236}">
                                <a16:creationId xmlns:a16="http://schemas.microsoft.com/office/drawing/2014/main" id="{13B42AE3-0ADC-4D09-B9EA-ACDBD0F5DDED}"/>
                              </a:ext>
                            </a:extLst>
                          </p:cNvPr>
                          <p:cNvPicPr>
                            <a:picLocks noChangeAspect="1"/>
                          </p:cNvPicPr>
                          <p:nvPr/>
                        </p:nvPicPr>
                        <p:blipFill>
                          <a:blip r:embed="rId74">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9877840" y="3422764"/>
                            <a:ext cx="239832" cy="239832"/>
                          </a:xfrm>
                          <a:prstGeom prst="rect">
                            <a:avLst/>
                          </a:prstGeom>
                        </p:spPr>
                      </p:pic>
                      <p:pic>
                        <p:nvPicPr>
                          <p:cNvPr id="24" name="Graphic 23" descr="Microscope">
                            <a:extLst>
                              <a:ext uri="{FF2B5EF4-FFF2-40B4-BE49-F238E27FC236}">
                                <a16:creationId xmlns:a16="http://schemas.microsoft.com/office/drawing/2014/main" id="{B4936CBE-02B3-4ADE-9988-15E726F4673E}"/>
                              </a:ext>
                            </a:extLst>
                          </p:cNvPr>
                          <p:cNvPicPr>
                            <a:picLocks noChangeAspect="1"/>
                          </p:cNvPicPr>
                          <p:nvPr/>
                        </p:nvPicPr>
                        <p:blipFill>
                          <a:blip r:embed="rId76">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8340902" y="2733673"/>
                            <a:ext cx="296826" cy="296826"/>
                          </a:xfrm>
                          <a:prstGeom prst="rect">
                            <a:avLst/>
                          </a:prstGeom>
                        </p:spPr>
                      </p:pic>
                      <p:pic>
                        <p:nvPicPr>
                          <p:cNvPr id="107" name="Graphic 106" descr="DNA">
                            <a:extLst>
                              <a:ext uri="{FF2B5EF4-FFF2-40B4-BE49-F238E27FC236}">
                                <a16:creationId xmlns:a16="http://schemas.microsoft.com/office/drawing/2014/main" id="{365860D6-0544-4756-A308-06A79B503665}"/>
                              </a:ext>
                            </a:extLst>
                          </p:cNvPr>
                          <p:cNvPicPr>
                            <a:picLocks noChangeAspect="1"/>
                          </p:cNvPicPr>
                          <p:nvPr/>
                        </p:nvPicPr>
                        <p:blipFill>
                          <a:blip r:embed="rId78">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rot="2435575">
                            <a:off x="9625545" y="3030188"/>
                            <a:ext cx="267978" cy="228836"/>
                          </a:xfrm>
                          <a:prstGeom prst="rect">
                            <a:avLst/>
                          </a:prstGeom>
                        </p:spPr>
                      </p:pic>
                    </p:grpSp>
                    <p:pic>
                      <p:nvPicPr>
                        <p:cNvPr id="33" name="Graphic 32" descr="Sun">
                          <a:extLst>
                            <a:ext uri="{FF2B5EF4-FFF2-40B4-BE49-F238E27FC236}">
                              <a16:creationId xmlns:a16="http://schemas.microsoft.com/office/drawing/2014/main" id="{97AD89FD-7B4D-4C3F-B30C-F068DC10FCC9}"/>
                            </a:ext>
                          </a:extLst>
                        </p:cNvPr>
                        <p:cNvPicPr>
                          <a:picLocks noChangeAspect="1"/>
                        </p:cNvPicPr>
                        <p:nvPr/>
                      </p:nvPicPr>
                      <p:blipFill>
                        <a:blip r:embed="rId80">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6653089" y="1027010"/>
                          <a:ext cx="205210" cy="205210"/>
                        </a:xfrm>
                        <a:prstGeom prst="rect">
                          <a:avLst/>
                        </a:prstGeom>
                      </p:spPr>
                    </p:pic>
                    <p:pic>
                      <p:nvPicPr>
                        <p:cNvPr id="112" name="Graphic 111" descr="Sun">
                          <a:extLst>
                            <a:ext uri="{FF2B5EF4-FFF2-40B4-BE49-F238E27FC236}">
                              <a16:creationId xmlns:a16="http://schemas.microsoft.com/office/drawing/2014/main" id="{E1D4053C-AD1E-44B5-9C8D-AC033434B733}"/>
                            </a:ext>
                          </a:extLst>
                        </p:cNvPr>
                        <p:cNvPicPr>
                          <a:picLocks noChangeAspect="1"/>
                        </p:cNvPicPr>
                        <p:nvPr/>
                      </p:nvPicPr>
                      <p:blipFill>
                        <a:blip r:embed="rId82">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10048422" y="879835"/>
                          <a:ext cx="320001" cy="320001"/>
                        </a:xfrm>
                        <a:prstGeom prst="rect">
                          <a:avLst/>
                        </a:prstGeom>
                      </p:spPr>
                    </p:pic>
                  </p:grpSp>
                  <p:pic>
                    <p:nvPicPr>
                      <p:cNvPr id="47" name="Graphic 46" descr="Chevron arrows RTL">
                        <a:extLst>
                          <a:ext uri="{FF2B5EF4-FFF2-40B4-BE49-F238E27FC236}">
                            <a16:creationId xmlns:a16="http://schemas.microsoft.com/office/drawing/2014/main" id="{CD8663E7-9C95-4A75-9EA0-E49639A25A64}"/>
                          </a:ext>
                        </a:extLst>
                      </p:cNvPr>
                      <p:cNvPicPr>
                        <a:picLocks noChangeAspect="1"/>
                      </p:cNvPicPr>
                      <p:nvPr/>
                    </p:nvPicPr>
                    <p:blipFill>
                      <a:blip r:embed="rId84">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rot="5400000">
                        <a:off x="9424477" y="2121960"/>
                        <a:ext cx="370947" cy="370947"/>
                      </a:xfrm>
                      <a:prstGeom prst="rect">
                        <a:avLst/>
                      </a:prstGeom>
                    </p:spPr>
                  </p:pic>
                </p:grpSp>
                <p:pic>
                  <p:nvPicPr>
                    <p:cNvPr id="15" name="Graphic 14" descr="Target">
                      <a:extLst>
                        <a:ext uri="{FF2B5EF4-FFF2-40B4-BE49-F238E27FC236}">
                          <a16:creationId xmlns:a16="http://schemas.microsoft.com/office/drawing/2014/main" id="{95F5924F-A338-4FA3-942D-59E8484BDB2A}"/>
                        </a:ext>
                      </a:extLst>
                    </p:cNvPr>
                    <p:cNvPicPr>
                      <a:picLocks noChangeAspect="1"/>
                    </p:cNvPicPr>
                    <p:nvPr/>
                  </p:nvPicPr>
                  <p:blipFill>
                    <a:blip r:embed="rId86">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669622" y="3012488"/>
                      <a:ext cx="216952" cy="216952"/>
                    </a:xfrm>
                    <a:prstGeom prst="rect">
                      <a:avLst/>
                    </a:prstGeom>
                  </p:spPr>
                </p:pic>
                <p:pic>
                  <p:nvPicPr>
                    <p:cNvPr id="27" name="Graphic 26" descr="Security camera">
                      <a:extLst>
                        <a:ext uri="{FF2B5EF4-FFF2-40B4-BE49-F238E27FC236}">
                          <a16:creationId xmlns:a16="http://schemas.microsoft.com/office/drawing/2014/main" id="{7BEA16E9-569F-4C0D-9480-529D6B17BD2C}"/>
                        </a:ext>
                      </a:extLst>
                    </p:cNvPr>
                    <p:cNvPicPr>
                      <a:picLocks noChangeAspect="1"/>
                    </p:cNvPicPr>
                    <p:nvPr/>
                  </p:nvPicPr>
                  <p:blipFill>
                    <a:blip r:embed="rId88">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9386642" y="2860410"/>
                      <a:ext cx="297025" cy="297025"/>
                    </a:xfrm>
                    <a:prstGeom prst="rect">
                      <a:avLst/>
                    </a:prstGeom>
                  </p:spPr>
                </p:pic>
              </p:grpSp>
              <p:grpSp>
                <p:nvGrpSpPr>
                  <p:cNvPr id="56" name="Group 55">
                    <a:extLst>
                      <a:ext uri="{FF2B5EF4-FFF2-40B4-BE49-F238E27FC236}">
                        <a16:creationId xmlns:a16="http://schemas.microsoft.com/office/drawing/2014/main" id="{AA12FBEA-FBF7-4B8B-8493-FC4308855A46}"/>
                      </a:ext>
                    </a:extLst>
                  </p:cNvPr>
                  <p:cNvGrpSpPr/>
                  <p:nvPr/>
                </p:nvGrpSpPr>
                <p:grpSpPr>
                  <a:xfrm>
                    <a:off x="7516307" y="2696566"/>
                    <a:ext cx="4261385" cy="1338549"/>
                    <a:chOff x="7516307" y="2696566"/>
                    <a:chExt cx="4261385" cy="1338549"/>
                  </a:xfrm>
                </p:grpSpPr>
                <p:pic>
                  <p:nvPicPr>
                    <p:cNvPr id="19" name="Graphic 18" descr="Presentation with checklist RTL">
                      <a:extLst>
                        <a:ext uri="{FF2B5EF4-FFF2-40B4-BE49-F238E27FC236}">
                          <a16:creationId xmlns:a16="http://schemas.microsoft.com/office/drawing/2014/main" id="{B890AC9E-A2B9-47B8-B2FB-960A80D5392D}"/>
                        </a:ext>
                      </a:extLst>
                    </p:cNvPr>
                    <p:cNvPicPr>
                      <a:picLocks noChangeAspect="1"/>
                    </p:cNvPicPr>
                    <p:nvPr/>
                  </p:nvPicPr>
                  <p:blipFill>
                    <a:blip r:embed="rId90">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10173429" y="2696566"/>
                      <a:ext cx="1015342" cy="1015342"/>
                    </a:xfrm>
                    <a:prstGeom prst="rect">
                      <a:avLst/>
                    </a:prstGeom>
                  </p:spPr>
                </p:pic>
                <p:pic>
                  <p:nvPicPr>
                    <p:cNvPr id="30" name="Graphic 29" descr="Plant">
                      <a:extLst>
                        <a:ext uri="{FF2B5EF4-FFF2-40B4-BE49-F238E27FC236}">
                          <a16:creationId xmlns:a16="http://schemas.microsoft.com/office/drawing/2014/main" id="{32E0AF78-AEDC-4B61-A3E7-3E967F3E6BD1}"/>
                        </a:ext>
                      </a:extLst>
                    </p:cNvPr>
                    <p:cNvPicPr>
                      <a:picLocks noChangeAspect="1"/>
                    </p:cNvPicPr>
                    <p:nvPr/>
                  </p:nvPicPr>
                  <p:blipFill>
                    <a:blip r:embed="rId92">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0863292" y="3120715"/>
                      <a:ext cx="914400" cy="914400"/>
                    </a:xfrm>
                    <a:prstGeom prst="rect">
                      <a:avLst/>
                    </a:prstGeom>
                  </p:spPr>
                </p:pic>
                <p:pic>
                  <p:nvPicPr>
                    <p:cNvPr id="37" name="Graphic 36" descr="Woman">
                      <a:extLst>
                        <a:ext uri="{FF2B5EF4-FFF2-40B4-BE49-F238E27FC236}">
                          <a16:creationId xmlns:a16="http://schemas.microsoft.com/office/drawing/2014/main" id="{F24AC5BD-A8F9-444F-96F7-27EA06565FFF}"/>
                        </a:ext>
                      </a:extLst>
                    </p:cNvPr>
                    <p:cNvPicPr>
                      <a:picLocks noChangeAspect="1"/>
                    </p:cNvPicPr>
                    <p:nvPr/>
                  </p:nvPicPr>
                  <p:blipFill>
                    <a:blip r:embed="rId94">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10048192" y="3080477"/>
                      <a:ext cx="803718" cy="803718"/>
                    </a:xfrm>
                    <a:prstGeom prst="rect">
                      <a:avLst/>
                    </a:prstGeom>
                  </p:spPr>
                </p:pic>
                <p:pic>
                  <p:nvPicPr>
                    <p:cNvPr id="49" name="Graphic 48" descr="List">
                      <a:extLst>
                        <a:ext uri="{FF2B5EF4-FFF2-40B4-BE49-F238E27FC236}">
                          <a16:creationId xmlns:a16="http://schemas.microsoft.com/office/drawing/2014/main" id="{6AB513DD-E38C-4A4F-B9EC-C90A00CFA62A}"/>
                        </a:ext>
                      </a:extLst>
                    </p:cNvPr>
                    <p:cNvPicPr>
                      <a:picLocks noChangeAspect="1"/>
                    </p:cNvPicPr>
                    <p:nvPr/>
                  </p:nvPicPr>
                  <p:blipFill>
                    <a:blip r:embed="rId96">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7516307" y="2785485"/>
                      <a:ext cx="716872" cy="716872"/>
                    </a:xfrm>
                    <a:prstGeom prst="rect">
                      <a:avLst/>
                    </a:prstGeom>
                  </p:spPr>
                </p:pic>
                <p:pic>
                  <p:nvPicPr>
                    <p:cNvPr id="52" name="Graphic 51" descr="Man">
                      <a:extLst>
                        <a:ext uri="{FF2B5EF4-FFF2-40B4-BE49-F238E27FC236}">
                          <a16:creationId xmlns:a16="http://schemas.microsoft.com/office/drawing/2014/main" id="{6DEC59BC-1C01-48A8-B1FB-D7FB4F6ED113}"/>
                        </a:ext>
                      </a:extLst>
                    </p:cNvPr>
                    <p:cNvPicPr>
                      <a:picLocks noChangeAspect="1"/>
                    </p:cNvPicPr>
                    <p:nvPr/>
                  </p:nvPicPr>
                  <p:blipFill>
                    <a:blip r:embed="rId98">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7553729" y="3123713"/>
                      <a:ext cx="789612" cy="789612"/>
                    </a:xfrm>
                    <a:prstGeom prst="rect">
                      <a:avLst/>
                    </a:prstGeom>
                  </p:spPr>
                </p:pic>
              </p:grpSp>
            </p:grpSp>
            <p:pic>
              <p:nvPicPr>
                <p:cNvPr id="82" name="Graphic 81" descr="Pasta">
                  <a:extLst>
                    <a:ext uri="{FF2B5EF4-FFF2-40B4-BE49-F238E27FC236}">
                      <a16:creationId xmlns:a16="http://schemas.microsoft.com/office/drawing/2014/main" id="{D93BEC4A-E6DA-40CD-9AB5-F49520575181}"/>
                    </a:ext>
                  </a:extLst>
                </p:cNvPr>
                <p:cNvPicPr>
                  <a:picLocks noChangeAspect="1"/>
                </p:cNvPicPr>
                <p:nvPr/>
              </p:nvPicPr>
              <p:blipFill>
                <a:blip r:embed="rId100">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7815233" y="1074193"/>
                  <a:ext cx="370149" cy="370149"/>
                </a:xfrm>
                <a:prstGeom prst="rect">
                  <a:avLst/>
                </a:prstGeom>
              </p:spPr>
            </p:pic>
          </p:grpSp>
          <p:pic>
            <p:nvPicPr>
              <p:cNvPr id="6597" name="Graphic 6596" descr="Pasta">
                <a:extLst>
                  <a:ext uri="{FF2B5EF4-FFF2-40B4-BE49-F238E27FC236}">
                    <a16:creationId xmlns:a16="http://schemas.microsoft.com/office/drawing/2014/main" id="{CC5BDD24-2368-4FE8-8A2A-90D4A746CAF6}"/>
                  </a:ext>
                </a:extLst>
              </p:cNvPr>
              <p:cNvPicPr>
                <a:picLocks noChangeAspect="1"/>
              </p:cNvPicPr>
              <p:nvPr/>
            </p:nvPicPr>
            <p:blipFill>
              <a:blip r:embed="rId102">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11280267" y="715647"/>
                <a:ext cx="465160" cy="465160"/>
              </a:xfrm>
              <a:prstGeom prst="rect">
                <a:avLst/>
              </a:prstGeom>
            </p:spPr>
          </p:pic>
        </p:grpSp>
        <p:pic>
          <p:nvPicPr>
            <p:cNvPr id="7" name="Graphic 6" descr="Baby crawling">
              <a:extLst>
                <a:ext uri="{FF2B5EF4-FFF2-40B4-BE49-F238E27FC236}">
                  <a16:creationId xmlns:a16="http://schemas.microsoft.com/office/drawing/2014/main" id="{E1620096-C8F6-4C0F-8523-338A9859BC48}"/>
                </a:ext>
              </a:extLst>
            </p:cNvPr>
            <p:cNvPicPr>
              <a:picLocks noChangeAspect="1"/>
            </p:cNvPicPr>
            <p:nvPr/>
          </p:nvPicPr>
          <p:blipFill>
            <a:blip r:embed="rId104">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10886164" y="3674084"/>
              <a:ext cx="295334" cy="295334"/>
            </a:xfrm>
            <a:prstGeom prst="rect">
              <a:avLst/>
            </a:prstGeom>
          </p:spPr>
        </p:pic>
      </p:grpSp>
    </p:spTree>
    <p:extLst>
      <p:ext uri="{BB962C8B-B14F-4D97-AF65-F5344CB8AC3E}">
        <p14:creationId xmlns:p14="http://schemas.microsoft.com/office/powerpoint/2010/main" val="104815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45B98B-EFF3-4755-BE18-E4507F788DB5}"/>
              </a:ext>
            </a:extLst>
          </p:cNvPr>
          <p:cNvSpPr/>
          <p:nvPr/>
        </p:nvSpPr>
        <p:spPr>
          <a:xfrm>
            <a:off x="3240515" y="534655"/>
            <a:ext cx="6004336"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rPr>
              <a:t>WHAT IS SIMULATION EXERCISE AND WHY IS IT IMPORTANT?</a:t>
            </a:r>
            <a:endParaRPr lang="en-US" dirty="0"/>
          </a:p>
        </p:txBody>
      </p:sp>
      <p:grpSp>
        <p:nvGrpSpPr>
          <p:cNvPr id="7" name="Group 6">
            <a:extLst>
              <a:ext uri="{FF2B5EF4-FFF2-40B4-BE49-F238E27FC236}">
                <a16:creationId xmlns:a16="http://schemas.microsoft.com/office/drawing/2014/main" id="{6FEC579D-17ED-4B46-B6C3-705F678C236F}"/>
              </a:ext>
            </a:extLst>
          </p:cNvPr>
          <p:cNvGrpSpPr/>
          <p:nvPr/>
        </p:nvGrpSpPr>
        <p:grpSpPr>
          <a:xfrm>
            <a:off x="312967" y="317741"/>
            <a:ext cx="683076" cy="369332"/>
            <a:chOff x="5322888" y="2987358"/>
            <a:chExt cx="1623060" cy="869950"/>
          </a:xfrm>
        </p:grpSpPr>
        <p:sp>
          <p:nvSpPr>
            <p:cNvPr id="8" name="Shape 120">
              <a:extLst>
                <a:ext uri="{FF2B5EF4-FFF2-40B4-BE49-F238E27FC236}">
                  <a16:creationId xmlns:a16="http://schemas.microsoft.com/office/drawing/2014/main" id="{86837C56-850D-4E38-A981-EE1ACD5265F9}"/>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9" name="Shape 121">
              <a:extLst>
                <a:ext uri="{FF2B5EF4-FFF2-40B4-BE49-F238E27FC236}">
                  <a16:creationId xmlns:a16="http://schemas.microsoft.com/office/drawing/2014/main" id="{4651E372-DEAD-4D41-9C2B-A6A04F7586F9}"/>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0" name="Shape 122">
              <a:extLst>
                <a:ext uri="{FF2B5EF4-FFF2-40B4-BE49-F238E27FC236}">
                  <a16:creationId xmlns:a16="http://schemas.microsoft.com/office/drawing/2014/main" id="{15B5CBD7-27A2-431B-879A-C6108F649A6C}"/>
                </a:ext>
              </a:extLst>
            </p:cNvPr>
            <p:cNvSpPr/>
            <p:nvPr/>
          </p:nvSpPr>
          <p:spPr>
            <a:xfrm>
              <a:off x="6239828"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1" name="Shape 123">
              <a:extLst>
                <a:ext uri="{FF2B5EF4-FFF2-40B4-BE49-F238E27FC236}">
                  <a16:creationId xmlns:a16="http://schemas.microsoft.com/office/drawing/2014/main" id="{08CC60CF-7DEE-47FB-82C7-859D1EEDC361}"/>
                </a:ext>
              </a:extLst>
            </p:cNvPr>
            <p:cNvSpPr/>
            <p:nvPr/>
          </p:nvSpPr>
          <p:spPr>
            <a:xfrm>
              <a:off x="6239828"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2" name="Shape 124">
              <a:extLst>
                <a:ext uri="{FF2B5EF4-FFF2-40B4-BE49-F238E27FC236}">
                  <a16:creationId xmlns:a16="http://schemas.microsoft.com/office/drawing/2014/main" id="{31C4EF8C-8FB1-4E8E-83CA-C551B52A3F86}"/>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3" name="Shape 125">
              <a:extLst>
                <a:ext uri="{FF2B5EF4-FFF2-40B4-BE49-F238E27FC236}">
                  <a16:creationId xmlns:a16="http://schemas.microsoft.com/office/drawing/2014/main" id="{F14C4876-CCE5-470C-A4A9-291191851AD9}"/>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4" name="Shape 126">
              <a:extLst>
                <a:ext uri="{FF2B5EF4-FFF2-40B4-BE49-F238E27FC236}">
                  <a16:creationId xmlns:a16="http://schemas.microsoft.com/office/drawing/2014/main" id="{2A12F4E5-A804-4752-9059-230CFDE35A48}"/>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5" name="Shape 127">
              <a:extLst>
                <a:ext uri="{FF2B5EF4-FFF2-40B4-BE49-F238E27FC236}">
                  <a16:creationId xmlns:a16="http://schemas.microsoft.com/office/drawing/2014/main" id="{CB02CC33-93EB-4838-9D76-D638A3503C5F}"/>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6" name="Shape 128">
              <a:extLst>
                <a:ext uri="{FF2B5EF4-FFF2-40B4-BE49-F238E27FC236}">
                  <a16:creationId xmlns:a16="http://schemas.microsoft.com/office/drawing/2014/main" id="{BB151F87-4137-461D-BCF9-02792493EBB8}"/>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7" name="Shape 129">
              <a:extLst>
                <a:ext uri="{FF2B5EF4-FFF2-40B4-BE49-F238E27FC236}">
                  <a16:creationId xmlns:a16="http://schemas.microsoft.com/office/drawing/2014/main" id="{0919BCBB-8488-407A-89D2-A27FD59B3436}"/>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8" name="Shape 130">
              <a:extLst>
                <a:ext uri="{FF2B5EF4-FFF2-40B4-BE49-F238E27FC236}">
                  <a16:creationId xmlns:a16="http://schemas.microsoft.com/office/drawing/2014/main" id="{31D4F6AC-2157-46B1-A658-13A7C15A82FD}"/>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19" name="Shape 131">
              <a:extLst>
                <a:ext uri="{FF2B5EF4-FFF2-40B4-BE49-F238E27FC236}">
                  <a16:creationId xmlns:a16="http://schemas.microsoft.com/office/drawing/2014/main" id="{A9825E63-EA9A-4A39-85A3-44E23855AF5C}"/>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20" name="Shape 132">
              <a:extLst>
                <a:ext uri="{FF2B5EF4-FFF2-40B4-BE49-F238E27FC236}">
                  <a16:creationId xmlns:a16="http://schemas.microsoft.com/office/drawing/2014/main" id="{83B021B1-28E2-45AD-B91C-65506D9327A3}"/>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21" name="Shape 134">
              <a:extLst>
                <a:ext uri="{FF2B5EF4-FFF2-40B4-BE49-F238E27FC236}">
                  <a16:creationId xmlns:a16="http://schemas.microsoft.com/office/drawing/2014/main" id="{95D5BD2E-297A-4BBF-80CE-E9E458D7B4E7}"/>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22" name="Shape 135">
              <a:extLst>
                <a:ext uri="{FF2B5EF4-FFF2-40B4-BE49-F238E27FC236}">
                  <a16:creationId xmlns:a16="http://schemas.microsoft.com/office/drawing/2014/main" id="{32AC8082-064B-4E9E-B99B-C4546327D179}"/>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23" name="Shape 136">
              <a:extLst>
                <a:ext uri="{FF2B5EF4-FFF2-40B4-BE49-F238E27FC236}">
                  <a16:creationId xmlns:a16="http://schemas.microsoft.com/office/drawing/2014/main" id="{D5F7FA8B-4A9A-4A11-987B-250AD5D14D60}"/>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4" name="Shape 137">
              <a:extLst>
                <a:ext uri="{FF2B5EF4-FFF2-40B4-BE49-F238E27FC236}">
                  <a16:creationId xmlns:a16="http://schemas.microsoft.com/office/drawing/2014/main" id="{2A541FA5-2CB1-4A2D-A420-12642F4F0982}"/>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5" name="Shape 138">
              <a:extLst>
                <a:ext uri="{FF2B5EF4-FFF2-40B4-BE49-F238E27FC236}">
                  <a16:creationId xmlns:a16="http://schemas.microsoft.com/office/drawing/2014/main" id="{7D949D14-EDAE-4236-87EF-2FF133434691}"/>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6" name="Shape 139">
              <a:extLst>
                <a:ext uri="{FF2B5EF4-FFF2-40B4-BE49-F238E27FC236}">
                  <a16:creationId xmlns:a16="http://schemas.microsoft.com/office/drawing/2014/main" id="{F6BBC83E-E65E-4D92-BB6C-B27DD349AEEE}"/>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7" name="Shape 141">
              <a:extLst>
                <a:ext uri="{FF2B5EF4-FFF2-40B4-BE49-F238E27FC236}">
                  <a16:creationId xmlns:a16="http://schemas.microsoft.com/office/drawing/2014/main" id="{2793F7F5-CD53-49EF-8D85-A2D21A1BABBA}"/>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8" name="Shape 142">
              <a:extLst>
                <a:ext uri="{FF2B5EF4-FFF2-40B4-BE49-F238E27FC236}">
                  <a16:creationId xmlns:a16="http://schemas.microsoft.com/office/drawing/2014/main" id="{0DAA5781-6246-4FE0-B76B-273EDC16F9ED}"/>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29" name="Shape 143">
              <a:extLst>
                <a:ext uri="{FF2B5EF4-FFF2-40B4-BE49-F238E27FC236}">
                  <a16:creationId xmlns:a16="http://schemas.microsoft.com/office/drawing/2014/main" id="{C16409FC-7BD7-4B56-99B8-73B79ED1A5EC}"/>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0" name="Shape 144">
              <a:extLst>
                <a:ext uri="{FF2B5EF4-FFF2-40B4-BE49-F238E27FC236}">
                  <a16:creationId xmlns:a16="http://schemas.microsoft.com/office/drawing/2014/main" id="{A085F8C0-C857-4F50-A83D-89290F825804}"/>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1" name="Shape 145">
              <a:extLst>
                <a:ext uri="{FF2B5EF4-FFF2-40B4-BE49-F238E27FC236}">
                  <a16:creationId xmlns:a16="http://schemas.microsoft.com/office/drawing/2014/main" id="{B44E822F-65E0-480D-A560-B9E94C6851A6}"/>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2" name="Shape 146">
              <a:extLst>
                <a:ext uri="{FF2B5EF4-FFF2-40B4-BE49-F238E27FC236}">
                  <a16:creationId xmlns:a16="http://schemas.microsoft.com/office/drawing/2014/main" id="{B6997825-48AD-4AEA-BE09-1491EDAA6B1F}"/>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3" name="Shape 147">
              <a:extLst>
                <a:ext uri="{FF2B5EF4-FFF2-40B4-BE49-F238E27FC236}">
                  <a16:creationId xmlns:a16="http://schemas.microsoft.com/office/drawing/2014/main" id="{1AA6DB17-10BF-4065-B088-ED8A7BAB168D}"/>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4" name="Shape 148">
              <a:extLst>
                <a:ext uri="{FF2B5EF4-FFF2-40B4-BE49-F238E27FC236}">
                  <a16:creationId xmlns:a16="http://schemas.microsoft.com/office/drawing/2014/main" id="{BD26131A-D8AD-4C35-B19D-CA20813D92D9}"/>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sp>
        <p:nvSpPr>
          <p:cNvPr id="41" name="Rectangle 40">
            <a:extLst>
              <a:ext uri="{FF2B5EF4-FFF2-40B4-BE49-F238E27FC236}">
                <a16:creationId xmlns:a16="http://schemas.microsoft.com/office/drawing/2014/main" id="{8321DCE7-09FA-4987-9086-071404CDB030}"/>
              </a:ext>
            </a:extLst>
          </p:cNvPr>
          <p:cNvSpPr/>
          <p:nvPr/>
        </p:nvSpPr>
        <p:spPr>
          <a:xfrm>
            <a:off x="1550615" y="920755"/>
            <a:ext cx="7544399" cy="1569660"/>
          </a:xfrm>
          <a:prstGeom prst="rect">
            <a:avLst/>
          </a:prstGeom>
        </p:spPr>
        <p:txBody>
          <a:bodyPr wrap="square">
            <a:spAutoFit/>
          </a:bodyPr>
          <a:lstStyle/>
          <a:p>
            <a:r>
              <a:rPr lang="en-US" sz="1200" dirty="0">
                <a:latin typeface="Calibri" panose="020F0502020204030204" pitchFamily="34" charset="0"/>
              </a:rPr>
              <a:t>Simulation exercises are conducted to evaluate an organization's ability to execute one of more portions of it's response. Many successful responses to emergencies are attributed to previous simulation exercises. It’s time to take a step back and look at all of the contingencies that you have in place. A simulation exercise can focus on testing just one aspect of your emergency and contingency response plans so you can identify any areas for improvement before disaster strikes. These types of simulations are also referred to as tabletop exercises because they’re conducted using only paper planning documents at a meeting table (or virtually) without actually involving the right equipment needed for implementation (e.g., computers). While this may sound easy enough, many organizations make the mistake of thinking that these types of exercises are just for middle management to go over the general response plan.</a:t>
            </a:r>
            <a:endParaRPr lang="en-US" sz="3600" dirty="0"/>
          </a:p>
        </p:txBody>
      </p:sp>
      <p:sp>
        <p:nvSpPr>
          <p:cNvPr id="51" name="Rectangle 50">
            <a:extLst>
              <a:ext uri="{FF2B5EF4-FFF2-40B4-BE49-F238E27FC236}">
                <a16:creationId xmlns:a16="http://schemas.microsoft.com/office/drawing/2014/main" id="{3CB1E0D9-096B-4846-9BEC-97CB7C9AE979}"/>
              </a:ext>
            </a:extLst>
          </p:cNvPr>
          <p:cNvSpPr/>
          <p:nvPr/>
        </p:nvSpPr>
        <p:spPr>
          <a:xfrm>
            <a:off x="9226280" y="0"/>
            <a:ext cx="2958640" cy="6858000"/>
          </a:xfrm>
          <a:prstGeom prst="rect">
            <a:avLst/>
          </a:prstGeom>
          <a:solidFill>
            <a:schemeClr val="accent5">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FFDDD124-9CAE-4BD6-BB77-D88A13E54DAE}"/>
              </a:ext>
            </a:extLst>
          </p:cNvPr>
          <p:cNvGrpSpPr/>
          <p:nvPr/>
        </p:nvGrpSpPr>
        <p:grpSpPr>
          <a:xfrm>
            <a:off x="102527" y="1296535"/>
            <a:ext cx="1550829" cy="4626507"/>
            <a:chOff x="402828" y="1296535"/>
            <a:chExt cx="1550829" cy="4626507"/>
          </a:xfrm>
        </p:grpSpPr>
        <p:grpSp>
          <p:nvGrpSpPr>
            <p:cNvPr id="45" name="Group 44">
              <a:extLst>
                <a:ext uri="{FF2B5EF4-FFF2-40B4-BE49-F238E27FC236}">
                  <a16:creationId xmlns:a16="http://schemas.microsoft.com/office/drawing/2014/main" id="{91C7E0A9-0B6C-471F-9F05-A58C405307C6}"/>
                </a:ext>
              </a:extLst>
            </p:cNvPr>
            <p:cNvGrpSpPr/>
            <p:nvPr/>
          </p:nvGrpSpPr>
          <p:grpSpPr>
            <a:xfrm>
              <a:off x="402828" y="1296535"/>
              <a:ext cx="1550829" cy="4056358"/>
              <a:chOff x="402828" y="1296535"/>
              <a:chExt cx="1550829" cy="4056358"/>
            </a:xfrm>
          </p:grpSpPr>
          <p:sp>
            <p:nvSpPr>
              <p:cNvPr id="46" name="Rectangle 45">
                <a:extLst>
                  <a:ext uri="{FF2B5EF4-FFF2-40B4-BE49-F238E27FC236}">
                    <a16:creationId xmlns:a16="http://schemas.microsoft.com/office/drawing/2014/main" id="{0DBE5399-DFFD-41C6-93A2-FF6332E9C97D}"/>
                  </a:ext>
                </a:extLst>
              </p:cNvPr>
              <p:cNvSpPr/>
              <p:nvPr/>
            </p:nvSpPr>
            <p:spPr>
              <a:xfrm>
                <a:off x="402967" y="1296535"/>
                <a:ext cx="1026243" cy="246221"/>
              </a:xfrm>
              <a:prstGeom prst="rect">
                <a:avLst/>
              </a:prstGeom>
            </p:spPr>
            <p:txBody>
              <a:bodyPr wrap="none">
                <a:spAutoFit/>
              </a:bodyPr>
              <a:lstStyle/>
              <a:p>
                <a:r>
                  <a:rPr lang="en-US" sz="1000" b="1" dirty="0">
                    <a:solidFill>
                      <a:srgbClr val="FF0000"/>
                    </a:solidFill>
                    <a:effectLst/>
                    <a:latin typeface="Calibri" panose="020F0502020204030204" pitchFamily="34" charset="0"/>
                    <a:ea typeface="Calibri" panose="020F0502020204030204" pitchFamily="34" charset="0"/>
                  </a:rPr>
                  <a:t>INTRODUCTION</a:t>
                </a:r>
                <a:endParaRPr lang="en-US" sz="2400" b="1" dirty="0">
                  <a:solidFill>
                    <a:srgbClr val="FF0000"/>
                  </a:solidFill>
                </a:endParaRPr>
              </a:p>
            </p:txBody>
          </p:sp>
          <p:sp>
            <p:nvSpPr>
              <p:cNvPr id="47" name="Rectangle 46">
                <a:extLst>
                  <a:ext uri="{FF2B5EF4-FFF2-40B4-BE49-F238E27FC236}">
                    <a16:creationId xmlns:a16="http://schemas.microsoft.com/office/drawing/2014/main" id="{0993C88B-AD92-4DCF-846E-AFB45F7CD1B7}"/>
                  </a:ext>
                </a:extLst>
              </p:cNvPr>
              <p:cNvSpPr/>
              <p:nvPr/>
            </p:nvSpPr>
            <p:spPr>
              <a:xfrm>
                <a:off x="402828" y="2369666"/>
                <a:ext cx="1395145" cy="414344"/>
              </a:xfrm>
              <a:prstGeom prst="rect">
                <a:avLst/>
              </a:prstGeom>
            </p:spPr>
            <p:txBody>
              <a:bodyPr wrap="square">
                <a:spAutoFit/>
              </a:bodyPr>
              <a:lstStyle/>
              <a:p>
                <a:pPr marL="128270" marR="322580" indent="-6350">
                  <a:lnSpc>
                    <a:spcPct val="107000"/>
                  </a:lnSpc>
                  <a:spcAft>
                    <a:spcPts val="0"/>
                  </a:spcAft>
                </a:pPr>
                <a:r>
                  <a:rPr lang="en-US" sz="1000" dirty="0">
                    <a:effectLst/>
                    <a:latin typeface="Calibri" panose="020F0502020204030204" pitchFamily="34" charset="0"/>
                    <a:ea typeface="Calibri" panose="020F0502020204030204" pitchFamily="34" charset="0"/>
                  </a:rPr>
                  <a:t>PROJECT</a:t>
                </a:r>
                <a:endParaRPr lang="en-US" sz="2800" dirty="0">
                  <a:effectLst/>
                  <a:latin typeface="Calibri" panose="020F0502020204030204" pitchFamily="34" charset="0"/>
                  <a:ea typeface="Calibri" panose="020F0502020204030204" pitchFamily="34" charset="0"/>
                </a:endParaRPr>
              </a:p>
              <a:p>
                <a:pPr marL="72390" marR="322580" indent="-6350">
                  <a:lnSpc>
                    <a:spcPct val="107000"/>
                  </a:lnSpc>
                  <a:spcAft>
                    <a:spcPts val="4650"/>
                  </a:spcAft>
                </a:pPr>
                <a:r>
                  <a:rPr lang="en-US" sz="1000" dirty="0">
                    <a:effectLst/>
                    <a:latin typeface="Calibri" panose="020F0502020204030204" pitchFamily="34" charset="0"/>
                    <a:ea typeface="Calibri" panose="020F0502020204030204" pitchFamily="34" charset="0"/>
                  </a:rPr>
                  <a:t>OUTCOMES</a:t>
                </a:r>
                <a:endParaRPr lang="en-US" sz="2800" dirty="0">
                  <a:effectLst/>
                  <a:latin typeface="Calibri" panose="020F0502020204030204" pitchFamily="34" charset="0"/>
                  <a:ea typeface="Calibri" panose="020F0502020204030204" pitchFamily="34" charset="0"/>
                </a:endParaRPr>
              </a:p>
            </p:txBody>
          </p:sp>
          <p:sp>
            <p:nvSpPr>
              <p:cNvPr id="48" name="Rectangle 47">
                <a:extLst>
                  <a:ext uri="{FF2B5EF4-FFF2-40B4-BE49-F238E27FC236}">
                    <a16:creationId xmlns:a16="http://schemas.microsoft.com/office/drawing/2014/main" id="{EA614ACD-EF2F-4EF1-9D94-E5962665FB18}"/>
                  </a:ext>
                </a:extLst>
              </p:cNvPr>
              <p:cNvSpPr/>
              <p:nvPr/>
            </p:nvSpPr>
            <p:spPr>
              <a:xfrm>
                <a:off x="418828" y="5106672"/>
                <a:ext cx="1051891"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MEET THE TEAM</a:t>
                </a:r>
                <a:endParaRPr lang="en-US" sz="2400" dirty="0"/>
              </a:p>
            </p:txBody>
          </p:sp>
          <p:sp>
            <p:nvSpPr>
              <p:cNvPr id="49" name="Rectangle 48">
                <a:extLst>
                  <a:ext uri="{FF2B5EF4-FFF2-40B4-BE49-F238E27FC236}">
                    <a16:creationId xmlns:a16="http://schemas.microsoft.com/office/drawing/2014/main" id="{9DF8AC3E-CEFF-4EF3-9CE9-68E76E4782BF}"/>
                  </a:ext>
                </a:extLst>
              </p:cNvPr>
              <p:cNvSpPr/>
              <p:nvPr/>
            </p:nvSpPr>
            <p:spPr>
              <a:xfrm>
                <a:off x="429657" y="3738169"/>
                <a:ext cx="1524000" cy="414344"/>
              </a:xfrm>
              <a:prstGeom prst="rect">
                <a:avLst/>
              </a:prstGeom>
            </p:spPr>
            <p:txBody>
              <a:bodyPr wrap="square">
                <a:spAutoFit/>
              </a:bodyPr>
              <a:lstStyle/>
              <a:p>
                <a:pPr marL="91440" marR="322580" indent="-6350">
                  <a:lnSpc>
                    <a:spcPct val="107000"/>
                  </a:lnSpc>
                  <a:spcAft>
                    <a:spcPts val="0"/>
                  </a:spcAft>
                </a:pPr>
                <a:r>
                  <a:rPr lang="en-US" sz="1000" dirty="0">
                    <a:effectLst/>
                    <a:latin typeface="Calibri" panose="020F0502020204030204" pitchFamily="34" charset="0"/>
                    <a:ea typeface="Calibri" panose="020F0502020204030204" pitchFamily="34" charset="0"/>
                  </a:rPr>
                  <a:t>SCIENTIFIC</a:t>
                </a:r>
                <a:endParaRPr lang="en-US" sz="2800" dirty="0">
                  <a:effectLst/>
                  <a:latin typeface="Calibri" panose="020F0502020204030204" pitchFamily="34" charset="0"/>
                  <a:ea typeface="Calibri" panose="020F0502020204030204" pitchFamily="34" charset="0"/>
                </a:endParaRPr>
              </a:p>
              <a:p>
                <a:pPr marL="17780" marR="322580" indent="-6350">
                  <a:lnSpc>
                    <a:spcPct val="107000"/>
                  </a:lnSpc>
                  <a:spcAft>
                    <a:spcPts val="7560"/>
                  </a:spcAft>
                </a:pPr>
                <a:r>
                  <a:rPr lang="en-US" sz="1000" dirty="0">
                    <a:effectLst/>
                    <a:latin typeface="Calibri" panose="020F0502020204030204" pitchFamily="34" charset="0"/>
                    <a:ea typeface="Calibri" panose="020F0502020204030204" pitchFamily="34" charset="0"/>
                  </a:rPr>
                  <a:t>PUBLICATIONS</a:t>
                </a:r>
                <a:endParaRPr lang="en-US" sz="2800" dirty="0">
                  <a:effectLst/>
                  <a:latin typeface="Calibri" panose="020F0502020204030204" pitchFamily="34" charset="0"/>
                  <a:ea typeface="Calibri" panose="020F0502020204030204" pitchFamily="34" charset="0"/>
                </a:endParaRPr>
              </a:p>
            </p:txBody>
          </p:sp>
        </p:grpSp>
        <p:pic>
          <p:nvPicPr>
            <p:cNvPr id="53" name="Graphic 52" descr="Boardroom">
              <a:extLst>
                <a:ext uri="{FF2B5EF4-FFF2-40B4-BE49-F238E27FC236}">
                  <a16:creationId xmlns:a16="http://schemas.microsoft.com/office/drawing/2014/main" id="{AD8BDE68-5B6D-4A35-92BD-8A5990D4B6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201" y="2567272"/>
              <a:ext cx="914400" cy="914400"/>
            </a:xfrm>
            <a:prstGeom prst="rect">
              <a:avLst/>
            </a:prstGeom>
          </p:spPr>
        </p:pic>
        <p:pic>
          <p:nvPicPr>
            <p:cNvPr id="55" name="Graphic 54" descr="Group brainstorm">
              <a:extLst>
                <a:ext uri="{FF2B5EF4-FFF2-40B4-BE49-F238E27FC236}">
                  <a16:creationId xmlns:a16="http://schemas.microsoft.com/office/drawing/2014/main" id="{383BCFE2-F971-420D-A6D7-8DE6F7F13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05" y="1426682"/>
              <a:ext cx="624846" cy="624846"/>
            </a:xfrm>
            <a:prstGeom prst="rect">
              <a:avLst/>
            </a:prstGeom>
          </p:spPr>
        </p:pic>
        <p:pic>
          <p:nvPicPr>
            <p:cNvPr id="63" name="Graphic 62" descr="Closed book">
              <a:extLst>
                <a:ext uri="{FF2B5EF4-FFF2-40B4-BE49-F238E27FC236}">
                  <a16:creationId xmlns:a16="http://schemas.microsoft.com/office/drawing/2014/main" id="{DF1CB225-C339-40AE-8C1D-2718320CCE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746" y="4056307"/>
              <a:ext cx="723154" cy="723154"/>
            </a:xfrm>
            <a:prstGeom prst="rect">
              <a:avLst/>
            </a:prstGeom>
          </p:spPr>
        </p:pic>
        <p:pic>
          <p:nvPicPr>
            <p:cNvPr id="67" name="Graphic 66" descr="Users">
              <a:extLst>
                <a:ext uri="{FF2B5EF4-FFF2-40B4-BE49-F238E27FC236}">
                  <a16:creationId xmlns:a16="http://schemas.microsoft.com/office/drawing/2014/main" id="{7B2DC66F-C441-435C-AAF6-E9D43DE45E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422" y="5199888"/>
              <a:ext cx="723154" cy="723154"/>
            </a:xfrm>
            <a:prstGeom prst="rect">
              <a:avLst/>
            </a:prstGeom>
          </p:spPr>
        </p:pic>
      </p:grpSp>
      <p:sp>
        <p:nvSpPr>
          <p:cNvPr id="69" name="Rectangle 68">
            <a:extLst>
              <a:ext uri="{FF2B5EF4-FFF2-40B4-BE49-F238E27FC236}">
                <a16:creationId xmlns:a16="http://schemas.microsoft.com/office/drawing/2014/main" id="{0E792EDC-90B0-4927-8763-49C29A2125FC}"/>
              </a:ext>
            </a:extLst>
          </p:cNvPr>
          <p:cNvSpPr/>
          <p:nvPr/>
        </p:nvSpPr>
        <p:spPr>
          <a:xfrm>
            <a:off x="1550615" y="2595172"/>
            <a:ext cx="2667012"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rPr>
              <a:t>WHAT IS SIMEX-PROJECT?</a:t>
            </a:r>
            <a:endParaRPr lang="en-US" dirty="0"/>
          </a:p>
        </p:txBody>
      </p:sp>
      <p:sp>
        <p:nvSpPr>
          <p:cNvPr id="70" name="Rectangle 69">
            <a:extLst>
              <a:ext uri="{FF2B5EF4-FFF2-40B4-BE49-F238E27FC236}">
                <a16:creationId xmlns:a16="http://schemas.microsoft.com/office/drawing/2014/main" id="{378563E0-FDF0-4877-946E-8CA7B8D7CC01}"/>
              </a:ext>
            </a:extLst>
          </p:cNvPr>
          <p:cNvSpPr/>
          <p:nvPr/>
        </p:nvSpPr>
        <p:spPr>
          <a:xfrm>
            <a:off x="1556453" y="3009447"/>
            <a:ext cx="6891723" cy="3600986"/>
          </a:xfrm>
          <a:prstGeom prst="rect">
            <a:avLst/>
          </a:prstGeom>
        </p:spPr>
        <p:txBody>
          <a:bodyPr wrap="square">
            <a:spAutoFit/>
          </a:bodyPr>
          <a:lstStyle/>
          <a:p>
            <a:r>
              <a:rPr lang="en-US" sz="1200" dirty="0">
                <a:solidFill>
                  <a:schemeClr val="accent1"/>
                </a:solidFill>
                <a:latin typeface="Calibri" panose="020F0502020204030204" pitchFamily="34" charset="0"/>
              </a:rPr>
              <a:t>The </a:t>
            </a:r>
            <a:r>
              <a:rPr lang="en-US" sz="1200" dirty="0" err="1">
                <a:solidFill>
                  <a:schemeClr val="accent1"/>
                </a:solidFill>
                <a:latin typeface="Calibri" panose="020F0502020204030204" pitchFamily="34" charset="0"/>
              </a:rPr>
              <a:t>SimEx</a:t>
            </a:r>
            <a:r>
              <a:rPr lang="en-US" sz="1200" dirty="0">
                <a:solidFill>
                  <a:schemeClr val="accent1"/>
                </a:solidFill>
                <a:latin typeface="Calibri" panose="020F0502020204030204" pitchFamily="34" charset="0"/>
              </a:rPr>
              <a:t> project is a small transnational project consisting of five One Health EJP partner institutes across five European countries: National Veterinary Institute (SVA) in Sweden, The French Agency for Food, Environmental and Occupational Health and Safety (ANSES) in France,…Denise/</a:t>
            </a:r>
            <a:r>
              <a:rPr lang="en-US" sz="1200" dirty="0" err="1">
                <a:solidFill>
                  <a:schemeClr val="accent1"/>
                </a:solidFill>
                <a:latin typeface="Calibri" panose="020F0502020204030204" pitchFamily="34" charset="0"/>
              </a:rPr>
              <a:t>fredrico</a:t>
            </a:r>
            <a:r>
              <a:rPr lang="en-US" sz="1200" dirty="0">
                <a:solidFill>
                  <a:schemeClr val="accent1"/>
                </a:solidFill>
                <a:latin typeface="Calibri" panose="020F0502020204030204" pitchFamily="34" charset="0"/>
              </a:rPr>
              <a:t>…… ……………………………………………………………………………………….The Friedrich Loeffler Institute (FLI) in Germany involved as an active contributor. This partnership of public and veterinary health and food safety institutes provides a scenario to bring together expertise from different health sectors to ensure how effective communication and data sharing is needed and to give countries the opportunity to look back and improve on what has been achieved in all areas found by One Health.</a:t>
            </a:r>
          </a:p>
          <a:p>
            <a:r>
              <a:rPr lang="en-US" sz="1200" dirty="0"/>
              <a:t>At the start of the project, several important knowledge gaps were identified, including the need for</a:t>
            </a:r>
          </a:p>
          <a:p>
            <a:endParaRPr lang="en-US" sz="1200" dirty="0">
              <a:solidFill>
                <a:schemeClr val="accent1"/>
              </a:solidFill>
              <a:latin typeface="Calibri" panose="020F0502020204030204" pitchFamily="34" charset="0"/>
            </a:endParaRPr>
          </a:p>
          <a:p>
            <a:pPr marL="628650" lvl="1" indent="-171450">
              <a:buFont typeface="Arial" panose="020B0604020202020204" pitchFamily="34" charset="0"/>
              <a:buChar char="•"/>
            </a:pPr>
            <a:r>
              <a:rPr lang="en-US" sz="1200" dirty="0">
                <a:latin typeface="Calibri" panose="020F0502020204030204" pitchFamily="34" charset="0"/>
              </a:rPr>
              <a:t>A better knowledge about the other sectors and an increased understanding regarding their different assignments and needs.  </a:t>
            </a:r>
          </a:p>
          <a:p>
            <a:pPr marL="628650" lvl="1" indent="-171450">
              <a:buFont typeface="Arial" panose="020B0604020202020204" pitchFamily="34" charset="0"/>
              <a:buChar char="•"/>
            </a:pPr>
            <a:r>
              <a:rPr lang="en-US" sz="1200" dirty="0">
                <a:latin typeface="Calibri" panose="020F0502020204030204" pitchFamily="34" charset="0"/>
              </a:rPr>
              <a:t>Increased knowledge about benefits of harmonized data and identified difficulties regarding data sharing. </a:t>
            </a:r>
          </a:p>
          <a:p>
            <a:pPr marL="628650" lvl="1" indent="-171450">
              <a:buFont typeface="Arial" panose="020B0604020202020204" pitchFamily="34" charset="0"/>
              <a:buChar char="•"/>
            </a:pPr>
            <a:r>
              <a:rPr lang="en-US" sz="1200" dirty="0">
                <a:latin typeface="Calibri" panose="020F0502020204030204" pitchFamily="34" charset="0"/>
              </a:rPr>
              <a:t>A better ability to communicate across sectors and identify difficulties.  </a:t>
            </a:r>
          </a:p>
          <a:p>
            <a:pPr marL="628650" lvl="1" indent="-171450">
              <a:buFont typeface="Arial" panose="020B0604020202020204" pitchFamily="34" charset="0"/>
              <a:buChar char="•"/>
            </a:pPr>
            <a:r>
              <a:rPr lang="en-US" sz="1200" dirty="0">
                <a:latin typeface="Calibri" panose="020F0502020204030204" pitchFamily="34" charset="0"/>
              </a:rPr>
              <a:t>Has had some opportunity to get to know more about OHEJP and some of the outcomes.</a:t>
            </a:r>
            <a:r>
              <a:rPr lang="de-DE" sz="1200" dirty="0">
                <a:latin typeface="Calibri" panose="020F0502020204030204" pitchFamily="34" charset="0"/>
              </a:rPr>
              <a:t>   </a:t>
            </a:r>
            <a:endParaRPr lang="en-US" sz="1200" dirty="0">
              <a:latin typeface="Calibri" panose="020F0502020204030204" pitchFamily="34" charset="0"/>
            </a:endParaRPr>
          </a:p>
          <a:p>
            <a:endParaRPr lang="en-US" sz="1200" dirty="0">
              <a:latin typeface="Calibri" panose="020F0502020204030204" pitchFamily="34" charset="0"/>
            </a:endParaRPr>
          </a:p>
          <a:p>
            <a:r>
              <a:rPr lang="en-US" sz="1200" dirty="0" err="1">
                <a:latin typeface="Calibri" panose="020F0502020204030204" pitchFamily="34" charset="0"/>
              </a:rPr>
              <a:t>SimEx</a:t>
            </a:r>
            <a:r>
              <a:rPr lang="en-US" sz="1200" dirty="0">
                <a:latin typeface="Calibri" panose="020F0502020204030204" pitchFamily="34" charset="0"/>
              </a:rPr>
              <a:t> was a chance for associated institution to meet with the other sectors (animal health, public health, food safety) to find solutions to common issues through facilitator-guided scenarios and activities. </a:t>
            </a:r>
            <a:endParaRPr lang="en-US" sz="3600" dirty="0"/>
          </a:p>
        </p:txBody>
      </p:sp>
      <p:grpSp>
        <p:nvGrpSpPr>
          <p:cNvPr id="57" name="Group 56">
            <a:extLst>
              <a:ext uri="{FF2B5EF4-FFF2-40B4-BE49-F238E27FC236}">
                <a16:creationId xmlns:a16="http://schemas.microsoft.com/office/drawing/2014/main" id="{4B940377-654D-4483-BAA3-BD69599DDCF3}"/>
              </a:ext>
            </a:extLst>
          </p:cNvPr>
          <p:cNvGrpSpPr/>
          <p:nvPr/>
        </p:nvGrpSpPr>
        <p:grpSpPr>
          <a:xfrm>
            <a:off x="9429458" y="3778888"/>
            <a:ext cx="2470914" cy="1878103"/>
            <a:chOff x="9274869" y="3421119"/>
            <a:chExt cx="2566444" cy="2382631"/>
          </a:xfrm>
        </p:grpSpPr>
        <p:pic>
          <p:nvPicPr>
            <p:cNvPr id="65" name="Graphic 64" descr="Europe">
              <a:extLst>
                <a:ext uri="{FF2B5EF4-FFF2-40B4-BE49-F238E27FC236}">
                  <a16:creationId xmlns:a16="http://schemas.microsoft.com/office/drawing/2014/main" id="{19940244-2266-443F-A275-572A69191E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4869" y="3421119"/>
              <a:ext cx="2566444" cy="2382631"/>
            </a:xfrm>
            <a:prstGeom prst="rect">
              <a:avLst/>
            </a:prstGeom>
          </p:spPr>
        </p:pic>
        <p:pic>
          <p:nvPicPr>
            <p:cNvPr id="71" name="Graphic 70" descr="Boardroom">
              <a:extLst>
                <a:ext uri="{FF2B5EF4-FFF2-40B4-BE49-F238E27FC236}">
                  <a16:creationId xmlns:a16="http://schemas.microsoft.com/office/drawing/2014/main" id="{98E00B80-BF77-4B26-98F3-2281C45DE7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25606" y="4435931"/>
              <a:ext cx="701651" cy="701651"/>
            </a:xfrm>
            <a:prstGeom prst="rect">
              <a:avLst/>
            </a:prstGeom>
          </p:spPr>
        </p:pic>
      </p:grpSp>
      <p:pic>
        <p:nvPicPr>
          <p:cNvPr id="72" name="Graphic 71" descr="Closed book">
            <a:extLst>
              <a:ext uri="{FF2B5EF4-FFF2-40B4-BE49-F238E27FC236}">
                <a16:creationId xmlns:a16="http://schemas.microsoft.com/office/drawing/2014/main" id="{94554E5B-3095-490C-B3EB-E7D7430867A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63159" y="5862816"/>
            <a:ext cx="687073" cy="687073"/>
          </a:xfrm>
          <a:prstGeom prst="rect">
            <a:avLst/>
          </a:prstGeom>
        </p:spPr>
      </p:pic>
      <p:grpSp>
        <p:nvGrpSpPr>
          <p:cNvPr id="58" name="Group 57">
            <a:extLst>
              <a:ext uri="{FF2B5EF4-FFF2-40B4-BE49-F238E27FC236}">
                <a16:creationId xmlns:a16="http://schemas.microsoft.com/office/drawing/2014/main" id="{39B8614A-6692-4303-B651-0FA76FDB5309}"/>
              </a:ext>
            </a:extLst>
          </p:cNvPr>
          <p:cNvGrpSpPr/>
          <p:nvPr/>
        </p:nvGrpSpPr>
        <p:grpSpPr>
          <a:xfrm>
            <a:off x="10637366" y="1441789"/>
            <a:ext cx="257985" cy="4239194"/>
            <a:chOff x="10670138" y="1609036"/>
            <a:chExt cx="257985" cy="4239194"/>
          </a:xfrm>
        </p:grpSpPr>
        <p:sp>
          <p:nvSpPr>
            <p:cNvPr id="52" name="Arrow: Down 51">
              <a:extLst>
                <a:ext uri="{FF2B5EF4-FFF2-40B4-BE49-F238E27FC236}">
                  <a16:creationId xmlns:a16="http://schemas.microsoft.com/office/drawing/2014/main" id="{AF7AF6F7-13D4-42BE-AE62-1BA58F474642}"/>
                </a:ext>
              </a:extLst>
            </p:cNvPr>
            <p:cNvSpPr/>
            <p:nvPr/>
          </p:nvSpPr>
          <p:spPr>
            <a:xfrm>
              <a:off x="10670138" y="1609036"/>
              <a:ext cx="225468" cy="20315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0" name="Arrow: Down 59">
              <a:extLst>
                <a:ext uri="{FF2B5EF4-FFF2-40B4-BE49-F238E27FC236}">
                  <a16:creationId xmlns:a16="http://schemas.microsoft.com/office/drawing/2014/main" id="{19548977-DA91-40B1-8AB7-8F3E93623A35}"/>
                </a:ext>
              </a:extLst>
            </p:cNvPr>
            <p:cNvSpPr/>
            <p:nvPr/>
          </p:nvSpPr>
          <p:spPr>
            <a:xfrm>
              <a:off x="10702655" y="3255300"/>
              <a:ext cx="225468" cy="20315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1" name="Arrow: Down 60">
              <a:extLst>
                <a:ext uri="{FF2B5EF4-FFF2-40B4-BE49-F238E27FC236}">
                  <a16:creationId xmlns:a16="http://schemas.microsoft.com/office/drawing/2014/main" id="{4309CB3D-973D-4528-8F7A-E173DEFC5BA0}"/>
                </a:ext>
              </a:extLst>
            </p:cNvPr>
            <p:cNvSpPr/>
            <p:nvPr/>
          </p:nvSpPr>
          <p:spPr>
            <a:xfrm>
              <a:off x="10702655" y="5645073"/>
              <a:ext cx="225468" cy="20315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sp>
          <p:nvSpPr>
            <p:cNvPr id="62" name="Arrow: Down 61">
              <a:extLst>
                <a:ext uri="{FF2B5EF4-FFF2-40B4-BE49-F238E27FC236}">
                  <a16:creationId xmlns:a16="http://schemas.microsoft.com/office/drawing/2014/main" id="{A3CE6C5C-C2C8-4B29-BF71-5D426B83FA42}"/>
                </a:ext>
              </a:extLst>
            </p:cNvPr>
            <p:cNvSpPr/>
            <p:nvPr/>
          </p:nvSpPr>
          <p:spPr>
            <a:xfrm>
              <a:off x="10692764" y="4273680"/>
              <a:ext cx="215347" cy="21877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ln w="22225">
                  <a:solidFill>
                    <a:schemeClr val="accent2"/>
                  </a:solidFill>
                  <a:prstDash val="solid"/>
                </a:ln>
                <a:solidFill>
                  <a:schemeClr val="accent2">
                    <a:lumMod val="40000"/>
                    <a:lumOff val="60000"/>
                  </a:schemeClr>
                </a:solidFill>
              </a:endParaRPr>
            </a:p>
          </p:txBody>
        </p:sp>
      </p:grpSp>
      <p:grpSp>
        <p:nvGrpSpPr>
          <p:cNvPr id="44" name="Group 43">
            <a:extLst>
              <a:ext uri="{FF2B5EF4-FFF2-40B4-BE49-F238E27FC236}">
                <a16:creationId xmlns:a16="http://schemas.microsoft.com/office/drawing/2014/main" id="{00666FC3-CB3F-4663-993D-35B9471CA7D8}"/>
              </a:ext>
            </a:extLst>
          </p:cNvPr>
          <p:cNvGrpSpPr/>
          <p:nvPr/>
        </p:nvGrpSpPr>
        <p:grpSpPr>
          <a:xfrm>
            <a:off x="9409740" y="-287328"/>
            <a:ext cx="2500426" cy="2030354"/>
            <a:chOff x="9274663" y="9841"/>
            <a:chExt cx="2887524" cy="2887524"/>
          </a:xfrm>
        </p:grpSpPr>
        <p:pic>
          <p:nvPicPr>
            <p:cNvPr id="36" name="Graphic 35" descr="Europe">
              <a:extLst>
                <a:ext uri="{FF2B5EF4-FFF2-40B4-BE49-F238E27FC236}">
                  <a16:creationId xmlns:a16="http://schemas.microsoft.com/office/drawing/2014/main" id="{F66D8D58-824A-44EC-9EB5-28B5A7EA35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4663" y="9841"/>
              <a:ext cx="2887524" cy="2887524"/>
            </a:xfrm>
            <a:prstGeom prst="rect">
              <a:avLst/>
            </a:prstGeom>
          </p:spPr>
        </p:pic>
        <p:pic>
          <p:nvPicPr>
            <p:cNvPr id="3" name="Graphic 2" descr="Connections">
              <a:extLst>
                <a:ext uri="{FF2B5EF4-FFF2-40B4-BE49-F238E27FC236}">
                  <a16:creationId xmlns:a16="http://schemas.microsoft.com/office/drawing/2014/main" id="{51BE92F0-25FB-46A1-A0E2-9BE8B9BDEC1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362384" y="1220608"/>
              <a:ext cx="914400" cy="914400"/>
            </a:xfrm>
            <a:prstGeom prst="rect">
              <a:avLst/>
            </a:prstGeom>
          </p:spPr>
        </p:pic>
      </p:grpSp>
      <p:grpSp>
        <p:nvGrpSpPr>
          <p:cNvPr id="79" name="Group 78">
            <a:extLst>
              <a:ext uri="{FF2B5EF4-FFF2-40B4-BE49-F238E27FC236}">
                <a16:creationId xmlns:a16="http://schemas.microsoft.com/office/drawing/2014/main" id="{9E0B60E9-1791-4949-9389-C056E057CE34}"/>
              </a:ext>
            </a:extLst>
          </p:cNvPr>
          <p:cNvGrpSpPr/>
          <p:nvPr/>
        </p:nvGrpSpPr>
        <p:grpSpPr>
          <a:xfrm>
            <a:off x="9549680" y="1389416"/>
            <a:ext cx="1820083" cy="1530866"/>
            <a:chOff x="5184154" y="1890876"/>
            <a:chExt cx="2135032" cy="1952850"/>
          </a:xfrm>
        </p:grpSpPr>
        <p:pic>
          <p:nvPicPr>
            <p:cNvPr id="5" name="Graphic 4" descr="Magnifying glass">
              <a:extLst>
                <a:ext uri="{FF2B5EF4-FFF2-40B4-BE49-F238E27FC236}">
                  <a16:creationId xmlns:a16="http://schemas.microsoft.com/office/drawing/2014/main" id="{08671B57-EC22-4DB9-917A-C5036B0F2F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rot="17985819">
              <a:off x="5401370" y="1925911"/>
              <a:ext cx="1917815" cy="1917816"/>
            </a:xfrm>
            <a:prstGeom prst="rect">
              <a:avLst/>
            </a:prstGeom>
          </p:spPr>
        </p:pic>
        <p:grpSp>
          <p:nvGrpSpPr>
            <p:cNvPr id="77" name="Group 76">
              <a:extLst>
                <a:ext uri="{FF2B5EF4-FFF2-40B4-BE49-F238E27FC236}">
                  <a16:creationId xmlns:a16="http://schemas.microsoft.com/office/drawing/2014/main" id="{3607B9DA-1C2A-4AE0-845B-C7F5D3BE1F0A}"/>
                </a:ext>
              </a:extLst>
            </p:cNvPr>
            <p:cNvGrpSpPr/>
            <p:nvPr/>
          </p:nvGrpSpPr>
          <p:grpSpPr>
            <a:xfrm>
              <a:off x="5184154" y="1890876"/>
              <a:ext cx="1979539" cy="1903466"/>
              <a:chOff x="5184154" y="1890876"/>
              <a:chExt cx="1979539" cy="1903466"/>
            </a:xfrm>
          </p:grpSpPr>
          <p:grpSp>
            <p:nvGrpSpPr>
              <p:cNvPr id="76" name="Group 75">
                <a:extLst>
                  <a:ext uri="{FF2B5EF4-FFF2-40B4-BE49-F238E27FC236}">
                    <a16:creationId xmlns:a16="http://schemas.microsoft.com/office/drawing/2014/main" id="{71598F26-5EFE-4BA6-BE37-7C944E016B3B}"/>
                  </a:ext>
                </a:extLst>
              </p:cNvPr>
              <p:cNvGrpSpPr/>
              <p:nvPr/>
            </p:nvGrpSpPr>
            <p:grpSpPr>
              <a:xfrm>
                <a:off x="5184154" y="1890876"/>
                <a:ext cx="1979539" cy="1903466"/>
                <a:chOff x="5184154" y="1890876"/>
                <a:chExt cx="1979539" cy="1903466"/>
              </a:xfrm>
            </p:grpSpPr>
            <p:grpSp>
              <p:nvGrpSpPr>
                <p:cNvPr id="81" name="Group 80">
                  <a:extLst>
                    <a:ext uri="{FF2B5EF4-FFF2-40B4-BE49-F238E27FC236}">
                      <a16:creationId xmlns:a16="http://schemas.microsoft.com/office/drawing/2014/main" id="{E160698C-353E-443D-9D18-BB59E84C2759}"/>
                    </a:ext>
                  </a:extLst>
                </p:cNvPr>
                <p:cNvGrpSpPr/>
                <p:nvPr/>
              </p:nvGrpSpPr>
              <p:grpSpPr>
                <a:xfrm>
                  <a:off x="5349247" y="3139803"/>
                  <a:ext cx="927361" cy="578393"/>
                  <a:chOff x="5304693" y="1909973"/>
                  <a:chExt cx="3248285" cy="2846744"/>
                </a:xfrm>
              </p:grpSpPr>
              <p:pic>
                <p:nvPicPr>
                  <p:cNvPr id="78" name="Graphic 77" descr="Group of people">
                    <a:extLst>
                      <a:ext uri="{FF2B5EF4-FFF2-40B4-BE49-F238E27FC236}">
                        <a16:creationId xmlns:a16="http://schemas.microsoft.com/office/drawing/2014/main" id="{28D0A8DC-5048-4C72-A737-4C07585D7A7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304693" y="1909973"/>
                    <a:ext cx="2846744" cy="2846744"/>
                  </a:xfrm>
                  <a:prstGeom prst="rect">
                    <a:avLst/>
                  </a:prstGeom>
                </p:spPr>
              </p:pic>
              <p:pic>
                <p:nvPicPr>
                  <p:cNvPr id="80" name="Graphic 79" descr="Man and woman">
                    <a:extLst>
                      <a:ext uri="{FF2B5EF4-FFF2-40B4-BE49-F238E27FC236}">
                        <a16:creationId xmlns:a16="http://schemas.microsoft.com/office/drawing/2014/main" id="{DDC5656E-1750-46D8-AEC1-0B1A2A0161F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444826" y="2308581"/>
                    <a:ext cx="1108152" cy="1024761"/>
                  </a:xfrm>
                  <a:prstGeom prst="rect">
                    <a:avLst/>
                  </a:prstGeom>
                </p:spPr>
              </p:pic>
            </p:grpSp>
            <p:pic>
              <p:nvPicPr>
                <p:cNvPr id="35" name="Graphic 34" descr="Pig">
                  <a:extLst>
                    <a:ext uri="{FF2B5EF4-FFF2-40B4-BE49-F238E27FC236}">
                      <a16:creationId xmlns:a16="http://schemas.microsoft.com/office/drawing/2014/main" id="{0944479C-4000-49D5-84AB-403438A1A86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556398" y="1890876"/>
                  <a:ext cx="769441" cy="769441"/>
                </a:xfrm>
                <a:prstGeom prst="rect">
                  <a:avLst/>
                </a:prstGeom>
              </p:spPr>
            </p:pic>
            <p:pic>
              <p:nvPicPr>
                <p:cNvPr id="38" name="Graphic 37" descr="Deer">
                  <a:extLst>
                    <a:ext uri="{FF2B5EF4-FFF2-40B4-BE49-F238E27FC236}">
                      <a16:creationId xmlns:a16="http://schemas.microsoft.com/office/drawing/2014/main" id="{003669C0-0DE8-4323-A903-C69737C5EBB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440659" y="2623136"/>
                  <a:ext cx="723034" cy="723034"/>
                </a:xfrm>
                <a:prstGeom prst="rect">
                  <a:avLst/>
                </a:prstGeom>
              </p:spPr>
            </p:pic>
            <p:pic>
              <p:nvPicPr>
                <p:cNvPr id="40" name="Graphic 39" descr="Pasta">
                  <a:extLst>
                    <a:ext uri="{FF2B5EF4-FFF2-40B4-BE49-F238E27FC236}">
                      <a16:creationId xmlns:a16="http://schemas.microsoft.com/office/drawing/2014/main" id="{43489847-0A33-4331-BCE3-356AC71BF76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169265" y="3260675"/>
                  <a:ext cx="533667" cy="533667"/>
                </a:xfrm>
                <a:prstGeom prst="rect">
                  <a:avLst/>
                </a:prstGeom>
              </p:spPr>
            </p:pic>
            <p:pic>
              <p:nvPicPr>
                <p:cNvPr id="43" name="Graphic 42" descr="Forest scene">
                  <a:extLst>
                    <a:ext uri="{FF2B5EF4-FFF2-40B4-BE49-F238E27FC236}">
                      <a16:creationId xmlns:a16="http://schemas.microsoft.com/office/drawing/2014/main" id="{14F0607F-3206-4BC2-B76D-12CD2EB64940}"/>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297168" y="2132681"/>
                  <a:ext cx="723034" cy="723034"/>
                </a:xfrm>
                <a:prstGeom prst="rect">
                  <a:avLst/>
                </a:prstGeom>
              </p:spPr>
            </p:pic>
            <p:pic>
              <p:nvPicPr>
                <p:cNvPr id="54" name="Graphic 53" descr="Medicine">
                  <a:extLst>
                    <a:ext uri="{FF2B5EF4-FFF2-40B4-BE49-F238E27FC236}">
                      <a16:creationId xmlns:a16="http://schemas.microsoft.com/office/drawing/2014/main" id="{62613B42-2E9F-49C5-A5EF-F42DEC06B11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184154" y="2401133"/>
                  <a:ext cx="725912" cy="725912"/>
                </a:xfrm>
                <a:prstGeom prst="rect">
                  <a:avLst/>
                </a:prstGeom>
              </p:spPr>
            </p:pic>
            <p:pic>
              <p:nvPicPr>
                <p:cNvPr id="82" name="Graphic 81" descr="Pig">
                  <a:extLst>
                    <a:ext uri="{FF2B5EF4-FFF2-40B4-BE49-F238E27FC236}">
                      <a16:creationId xmlns:a16="http://schemas.microsoft.com/office/drawing/2014/main" id="{71C88F31-FF65-451F-8703-58A5F21B8F58}"/>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5972170" y="2469066"/>
                  <a:ext cx="261113" cy="261113"/>
                </a:xfrm>
                <a:prstGeom prst="rect">
                  <a:avLst/>
                </a:prstGeom>
              </p:spPr>
            </p:pic>
            <p:pic>
              <p:nvPicPr>
                <p:cNvPr id="83" name="Graphic 82" descr="Deer">
                  <a:extLst>
                    <a:ext uri="{FF2B5EF4-FFF2-40B4-BE49-F238E27FC236}">
                      <a16:creationId xmlns:a16="http://schemas.microsoft.com/office/drawing/2014/main" id="{E55876D7-5C25-44E9-90FC-3EFABF6053F2}"/>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6266772" y="3015055"/>
                  <a:ext cx="251963" cy="251963"/>
                </a:xfrm>
                <a:prstGeom prst="rect">
                  <a:avLst/>
                </a:prstGeom>
              </p:spPr>
            </p:pic>
          </p:grpSp>
          <p:pic>
            <p:nvPicPr>
              <p:cNvPr id="85" name="Grafik 43">
                <a:extLst>
                  <a:ext uri="{FF2B5EF4-FFF2-40B4-BE49-F238E27FC236}">
                    <a16:creationId xmlns:a16="http://schemas.microsoft.com/office/drawing/2014/main" id="{0DC965EF-F36C-4BD7-BF21-0EEFECBC9246}"/>
                  </a:ext>
                </a:extLst>
              </p:cNvPr>
              <p:cNvPicPr/>
              <p:nvPr/>
            </p:nvPicPr>
            <p:blipFill>
              <a:blip r:embed="rId3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8918" y="2713422"/>
                <a:ext cx="399148" cy="367982"/>
              </a:xfrm>
              <a:prstGeom prst="rect">
                <a:avLst/>
              </a:prstGeom>
              <a:noFill/>
            </p:spPr>
          </p:pic>
        </p:grpSp>
      </p:grpSp>
      <p:pic>
        <p:nvPicPr>
          <p:cNvPr id="88" name="Graphic 87" descr="Presentation with checklist RTL">
            <a:extLst>
              <a:ext uri="{FF2B5EF4-FFF2-40B4-BE49-F238E27FC236}">
                <a16:creationId xmlns:a16="http://schemas.microsoft.com/office/drawing/2014/main" id="{AAD085A7-004F-4868-9237-5ED058BDF1B6}"/>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0974499" y="2247381"/>
            <a:ext cx="982145" cy="982145"/>
          </a:xfrm>
          <a:prstGeom prst="rect">
            <a:avLst/>
          </a:prstGeom>
        </p:spPr>
      </p:pic>
      <p:grpSp>
        <p:nvGrpSpPr>
          <p:cNvPr id="1043" name="Group 1042">
            <a:extLst>
              <a:ext uri="{FF2B5EF4-FFF2-40B4-BE49-F238E27FC236}">
                <a16:creationId xmlns:a16="http://schemas.microsoft.com/office/drawing/2014/main" id="{A6E3DB91-153E-46CE-880F-0002254DB43B}"/>
              </a:ext>
            </a:extLst>
          </p:cNvPr>
          <p:cNvGrpSpPr/>
          <p:nvPr/>
        </p:nvGrpSpPr>
        <p:grpSpPr>
          <a:xfrm>
            <a:off x="10173919" y="4269544"/>
            <a:ext cx="1544348" cy="1139872"/>
            <a:chOff x="9595865" y="5597365"/>
            <a:chExt cx="1921892" cy="1276316"/>
          </a:xfrm>
          <a:solidFill>
            <a:schemeClr val="tx1">
              <a:lumMod val="50000"/>
              <a:lumOff val="50000"/>
            </a:schemeClr>
          </a:solidFill>
        </p:grpSpPr>
        <p:pic>
          <p:nvPicPr>
            <p:cNvPr id="1030" name="Graphic 1029" descr="Research">
              <a:extLst>
                <a:ext uri="{FF2B5EF4-FFF2-40B4-BE49-F238E27FC236}">
                  <a16:creationId xmlns:a16="http://schemas.microsoft.com/office/drawing/2014/main" id="{02C9CA37-A406-4F22-A68C-E2B96363DB2C}"/>
                </a:ext>
              </a:extLst>
            </p:cNvPr>
            <p:cNvPicPr>
              <a:picLocks noChangeAspect="1"/>
            </p:cNvPicPr>
            <p:nvPr/>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a:xfrm rot="5400000">
              <a:off x="9657442" y="6288655"/>
              <a:ext cx="523449" cy="646603"/>
            </a:xfrm>
            <a:prstGeom prst="rect">
              <a:avLst/>
            </a:prstGeom>
          </p:spPr>
        </p:pic>
        <p:pic>
          <p:nvPicPr>
            <p:cNvPr id="1032" name="Graphic 1031" descr="Eye">
              <a:extLst>
                <a:ext uri="{FF2B5EF4-FFF2-40B4-BE49-F238E27FC236}">
                  <a16:creationId xmlns:a16="http://schemas.microsoft.com/office/drawing/2014/main" id="{186F1775-4EAD-4FFA-9A54-D6D47D368AFC}"/>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0316095" y="5597365"/>
              <a:ext cx="459876" cy="459876"/>
            </a:xfrm>
            <a:prstGeom prst="rect">
              <a:avLst/>
            </a:prstGeom>
          </p:spPr>
        </p:pic>
        <p:pic>
          <p:nvPicPr>
            <p:cNvPr id="1036" name="Graphic 1035" descr="Monthly calendar">
              <a:extLst>
                <a:ext uri="{FF2B5EF4-FFF2-40B4-BE49-F238E27FC236}">
                  <a16:creationId xmlns:a16="http://schemas.microsoft.com/office/drawing/2014/main" id="{855C6933-7FDC-4937-A58F-7B753054AA9C}"/>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9758328" y="5804081"/>
              <a:ext cx="364238" cy="364239"/>
            </a:xfrm>
            <a:prstGeom prst="rect">
              <a:avLst/>
            </a:prstGeom>
          </p:spPr>
        </p:pic>
        <p:pic>
          <p:nvPicPr>
            <p:cNvPr id="1040" name="Graphic 1039" descr="Social network">
              <a:extLst>
                <a:ext uri="{FF2B5EF4-FFF2-40B4-BE49-F238E27FC236}">
                  <a16:creationId xmlns:a16="http://schemas.microsoft.com/office/drawing/2014/main" id="{1EC09ED5-46EE-4253-97B1-C914D528A46C}"/>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10905619" y="5704070"/>
              <a:ext cx="612138" cy="612138"/>
            </a:xfrm>
            <a:prstGeom prst="rect">
              <a:avLst/>
            </a:prstGeom>
          </p:spPr>
        </p:pic>
        <p:pic>
          <p:nvPicPr>
            <p:cNvPr id="115" name="Graphic 114" descr="Monthly calendar">
              <a:extLst>
                <a:ext uri="{FF2B5EF4-FFF2-40B4-BE49-F238E27FC236}">
                  <a16:creationId xmlns:a16="http://schemas.microsoft.com/office/drawing/2014/main" id="{0054F8FE-EA09-4BCB-A9A1-17F9FDB9C6C8}"/>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893616" y="6358564"/>
              <a:ext cx="353581" cy="353581"/>
            </a:xfrm>
            <a:prstGeom prst="rect">
              <a:avLst/>
            </a:prstGeom>
          </p:spPr>
        </p:pic>
      </p:grpSp>
      <p:grpSp>
        <p:nvGrpSpPr>
          <p:cNvPr id="2" name="Group 1">
            <a:extLst>
              <a:ext uri="{FF2B5EF4-FFF2-40B4-BE49-F238E27FC236}">
                <a16:creationId xmlns:a16="http://schemas.microsoft.com/office/drawing/2014/main" id="{5C3724DD-9ED8-43C0-948F-81FCA5E220C1}"/>
              </a:ext>
            </a:extLst>
          </p:cNvPr>
          <p:cNvGrpSpPr/>
          <p:nvPr/>
        </p:nvGrpSpPr>
        <p:grpSpPr>
          <a:xfrm>
            <a:off x="10216284" y="3154138"/>
            <a:ext cx="1121076" cy="1101669"/>
            <a:chOff x="6709369" y="2851558"/>
            <a:chExt cx="1277823" cy="1277823"/>
          </a:xfrm>
        </p:grpSpPr>
        <p:pic>
          <p:nvPicPr>
            <p:cNvPr id="56" name="Graphic 55" descr="Classroom">
              <a:extLst>
                <a:ext uri="{FF2B5EF4-FFF2-40B4-BE49-F238E27FC236}">
                  <a16:creationId xmlns:a16="http://schemas.microsoft.com/office/drawing/2014/main" id="{CC100BB8-51E2-47CE-9F5A-40DF39492F0D}"/>
                </a:ext>
              </a:extLst>
            </p:cNvPr>
            <p:cNvPicPr>
              <a:picLocks noChangeAspect="1"/>
            </p:cNvPicPr>
            <p:nvPr/>
          </p:nvPicPr>
          <p:blipFill>
            <a:blip r:embed="rId49">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7051463" y="3136997"/>
              <a:ext cx="563805" cy="563805"/>
            </a:xfrm>
            <a:prstGeom prst="rect">
              <a:avLst/>
            </a:prstGeom>
          </p:spPr>
        </p:pic>
        <p:pic>
          <p:nvPicPr>
            <p:cNvPr id="84" name="Graphic 83" descr="Monitor">
              <a:extLst>
                <a:ext uri="{FF2B5EF4-FFF2-40B4-BE49-F238E27FC236}">
                  <a16:creationId xmlns:a16="http://schemas.microsoft.com/office/drawing/2014/main" id="{360A444D-F564-4AD0-9D21-48BC0CF934B9}"/>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6709369" y="2851558"/>
              <a:ext cx="1277823" cy="1277823"/>
            </a:xfrm>
            <a:prstGeom prst="rect">
              <a:avLst/>
            </a:prstGeom>
          </p:spPr>
        </p:pic>
      </p:grpSp>
    </p:spTree>
    <p:extLst>
      <p:ext uri="{BB962C8B-B14F-4D97-AF65-F5344CB8AC3E}">
        <p14:creationId xmlns:p14="http://schemas.microsoft.com/office/powerpoint/2010/main" val="59951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F94412-97B0-4386-AAA2-741259178744}"/>
              </a:ext>
            </a:extLst>
          </p:cNvPr>
          <p:cNvGrpSpPr/>
          <p:nvPr/>
        </p:nvGrpSpPr>
        <p:grpSpPr>
          <a:xfrm>
            <a:off x="114730" y="1296535"/>
            <a:ext cx="1550829" cy="4626507"/>
            <a:chOff x="402828" y="1296535"/>
            <a:chExt cx="1550829" cy="4626507"/>
          </a:xfrm>
        </p:grpSpPr>
        <p:grpSp>
          <p:nvGrpSpPr>
            <p:cNvPr id="14" name="Group 13">
              <a:extLst>
                <a:ext uri="{FF2B5EF4-FFF2-40B4-BE49-F238E27FC236}">
                  <a16:creationId xmlns:a16="http://schemas.microsoft.com/office/drawing/2014/main" id="{07356023-A664-4FB3-A617-3E4033E92FC2}"/>
                </a:ext>
              </a:extLst>
            </p:cNvPr>
            <p:cNvGrpSpPr/>
            <p:nvPr/>
          </p:nvGrpSpPr>
          <p:grpSpPr>
            <a:xfrm>
              <a:off x="402828" y="1296535"/>
              <a:ext cx="1550829" cy="4056358"/>
              <a:chOff x="402828" y="1296535"/>
              <a:chExt cx="1550829" cy="4056358"/>
            </a:xfrm>
          </p:grpSpPr>
          <p:sp>
            <p:nvSpPr>
              <p:cNvPr id="19" name="Rectangle 18">
                <a:extLst>
                  <a:ext uri="{FF2B5EF4-FFF2-40B4-BE49-F238E27FC236}">
                    <a16:creationId xmlns:a16="http://schemas.microsoft.com/office/drawing/2014/main" id="{7E231C90-33BA-4000-B75E-90BA0BCE7868}"/>
                  </a:ext>
                </a:extLst>
              </p:cNvPr>
              <p:cNvSpPr/>
              <p:nvPr/>
            </p:nvSpPr>
            <p:spPr>
              <a:xfrm>
                <a:off x="402967" y="1296535"/>
                <a:ext cx="1026243"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INTRODUCTION</a:t>
                </a:r>
                <a:endParaRPr lang="en-US" sz="2400" dirty="0"/>
              </a:p>
            </p:txBody>
          </p:sp>
          <p:sp>
            <p:nvSpPr>
              <p:cNvPr id="20" name="Rectangle 19">
                <a:extLst>
                  <a:ext uri="{FF2B5EF4-FFF2-40B4-BE49-F238E27FC236}">
                    <a16:creationId xmlns:a16="http://schemas.microsoft.com/office/drawing/2014/main" id="{A5437CC5-DF52-400A-B698-91D244A629F4}"/>
                  </a:ext>
                </a:extLst>
              </p:cNvPr>
              <p:cNvSpPr/>
              <p:nvPr/>
            </p:nvSpPr>
            <p:spPr>
              <a:xfrm>
                <a:off x="402828" y="2369666"/>
                <a:ext cx="1395145" cy="414344"/>
              </a:xfrm>
              <a:prstGeom prst="rect">
                <a:avLst/>
              </a:prstGeom>
            </p:spPr>
            <p:txBody>
              <a:bodyPr wrap="square">
                <a:spAutoFit/>
              </a:bodyPr>
              <a:lstStyle/>
              <a:p>
                <a:pPr marL="128270" marR="322580" indent="-6350">
                  <a:lnSpc>
                    <a:spcPct val="107000"/>
                  </a:lnSpc>
                  <a:spcAft>
                    <a:spcPts val="0"/>
                  </a:spcAft>
                </a:pPr>
                <a:r>
                  <a:rPr lang="en-US" sz="1000" b="1" dirty="0">
                    <a:solidFill>
                      <a:srgbClr val="FF0000"/>
                    </a:solidFill>
                    <a:effectLst/>
                    <a:latin typeface="Calibri" panose="020F0502020204030204" pitchFamily="34" charset="0"/>
                    <a:ea typeface="Calibri" panose="020F0502020204030204" pitchFamily="34" charset="0"/>
                  </a:rPr>
                  <a:t>PROJECT</a:t>
                </a:r>
                <a:endParaRPr lang="en-US" sz="2800" b="1" dirty="0">
                  <a:solidFill>
                    <a:srgbClr val="FF0000"/>
                  </a:solidFill>
                  <a:effectLst/>
                  <a:latin typeface="Calibri" panose="020F0502020204030204" pitchFamily="34" charset="0"/>
                  <a:ea typeface="Calibri" panose="020F0502020204030204" pitchFamily="34" charset="0"/>
                </a:endParaRPr>
              </a:p>
              <a:p>
                <a:pPr marL="72390" marR="322580" indent="-6350">
                  <a:lnSpc>
                    <a:spcPct val="107000"/>
                  </a:lnSpc>
                  <a:spcAft>
                    <a:spcPts val="4650"/>
                  </a:spcAft>
                </a:pPr>
                <a:r>
                  <a:rPr lang="en-US" sz="1000" b="1" dirty="0">
                    <a:solidFill>
                      <a:srgbClr val="FF0000"/>
                    </a:solidFill>
                    <a:effectLst/>
                    <a:latin typeface="Calibri" panose="020F0502020204030204" pitchFamily="34" charset="0"/>
                    <a:ea typeface="Calibri" panose="020F0502020204030204" pitchFamily="34" charset="0"/>
                  </a:rPr>
                  <a:t>OUTCOMES</a:t>
                </a:r>
                <a:endParaRPr lang="en-US" sz="2800" b="1" dirty="0">
                  <a:solidFill>
                    <a:srgbClr val="FF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D932D8F2-93B1-469E-AE0A-E2EC568751CB}"/>
                  </a:ext>
                </a:extLst>
              </p:cNvPr>
              <p:cNvSpPr/>
              <p:nvPr/>
            </p:nvSpPr>
            <p:spPr>
              <a:xfrm>
                <a:off x="418828" y="5106672"/>
                <a:ext cx="1051891"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MEET THE TEAM</a:t>
                </a:r>
                <a:endParaRPr lang="en-US" sz="2400" dirty="0"/>
              </a:p>
            </p:txBody>
          </p:sp>
          <p:sp>
            <p:nvSpPr>
              <p:cNvPr id="22" name="Rectangle 21">
                <a:extLst>
                  <a:ext uri="{FF2B5EF4-FFF2-40B4-BE49-F238E27FC236}">
                    <a16:creationId xmlns:a16="http://schemas.microsoft.com/office/drawing/2014/main" id="{AAD52C6D-3578-43B2-B339-03C321FA824B}"/>
                  </a:ext>
                </a:extLst>
              </p:cNvPr>
              <p:cNvSpPr/>
              <p:nvPr/>
            </p:nvSpPr>
            <p:spPr>
              <a:xfrm>
                <a:off x="429657" y="3738169"/>
                <a:ext cx="1524000" cy="414344"/>
              </a:xfrm>
              <a:prstGeom prst="rect">
                <a:avLst/>
              </a:prstGeom>
            </p:spPr>
            <p:txBody>
              <a:bodyPr wrap="square">
                <a:spAutoFit/>
              </a:bodyPr>
              <a:lstStyle/>
              <a:p>
                <a:pPr marL="91440" marR="322580" indent="-6350">
                  <a:lnSpc>
                    <a:spcPct val="107000"/>
                  </a:lnSpc>
                  <a:spcAft>
                    <a:spcPts val="0"/>
                  </a:spcAft>
                </a:pPr>
                <a:r>
                  <a:rPr lang="en-US" sz="1000" b="1" dirty="0">
                    <a:solidFill>
                      <a:srgbClr val="FF0000"/>
                    </a:solidFill>
                    <a:effectLst/>
                    <a:latin typeface="Calibri" panose="020F0502020204030204" pitchFamily="34" charset="0"/>
                    <a:ea typeface="Calibri" panose="020F0502020204030204" pitchFamily="34" charset="0"/>
                  </a:rPr>
                  <a:t>SCIENTIFIC</a:t>
                </a:r>
                <a:endParaRPr lang="en-US" sz="2800" b="1" dirty="0">
                  <a:solidFill>
                    <a:srgbClr val="FF0000"/>
                  </a:solidFill>
                  <a:effectLst/>
                  <a:latin typeface="Calibri" panose="020F0502020204030204" pitchFamily="34" charset="0"/>
                  <a:ea typeface="Calibri" panose="020F0502020204030204" pitchFamily="34" charset="0"/>
                </a:endParaRPr>
              </a:p>
              <a:p>
                <a:pPr marL="17780" marR="322580" indent="-6350">
                  <a:lnSpc>
                    <a:spcPct val="107000"/>
                  </a:lnSpc>
                  <a:spcAft>
                    <a:spcPts val="7560"/>
                  </a:spcAft>
                </a:pPr>
                <a:r>
                  <a:rPr lang="en-US" sz="1000" b="1" dirty="0">
                    <a:solidFill>
                      <a:srgbClr val="FF0000"/>
                    </a:solidFill>
                    <a:effectLst/>
                    <a:latin typeface="Calibri" panose="020F0502020204030204" pitchFamily="34" charset="0"/>
                    <a:ea typeface="Calibri" panose="020F0502020204030204" pitchFamily="34" charset="0"/>
                  </a:rPr>
                  <a:t>PUBLICATIONS</a:t>
                </a:r>
                <a:endParaRPr lang="en-US" sz="2800" b="1" dirty="0">
                  <a:solidFill>
                    <a:srgbClr val="FF0000"/>
                  </a:solidFill>
                  <a:effectLst/>
                  <a:latin typeface="Calibri" panose="020F0502020204030204" pitchFamily="34" charset="0"/>
                  <a:ea typeface="Calibri" panose="020F0502020204030204" pitchFamily="34" charset="0"/>
                </a:endParaRPr>
              </a:p>
            </p:txBody>
          </p:sp>
        </p:grpSp>
        <p:pic>
          <p:nvPicPr>
            <p:cNvPr id="15" name="Graphic 14" descr="Boardroom">
              <a:extLst>
                <a:ext uri="{FF2B5EF4-FFF2-40B4-BE49-F238E27FC236}">
                  <a16:creationId xmlns:a16="http://schemas.microsoft.com/office/drawing/2014/main" id="{045A6A9E-4E5F-4A77-B47C-1D0A6812C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201" y="2567272"/>
              <a:ext cx="914400" cy="914400"/>
            </a:xfrm>
            <a:prstGeom prst="rect">
              <a:avLst/>
            </a:prstGeom>
          </p:spPr>
        </p:pic>
        <p:pic>
          <p:nvPicPr>
            <p:cNvPr id="16" name="Graphic 15" descr="Group brainstorm">
              <a:extLst>
                <a:ext uri="{FF2B5EF4-FFF2-40B4-BE49-F238E27FC236}">
                  <a16:creationId xmlns:a16="http://schemas.microsoft.com/office/drawing/2014/main" id="{8B068141-1572-4E32-AE86-33396A291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05" y="1426682"/>
              <a:ext cx="624846" cy="624846"/>
            </a:xfrm>
            <a:prstGeom prst="rect">
              <a:avLst/>
            </a:prstGeom>
          </p:spPr>
        </p:pic>
        <p:pic>
          <p:nvPicPr>
            <p:cNvPr id="17" name="Graphic 16" descr="Closed book">
              <a:extLst>
                <a:ext uri="{FF2B5EF4-FFF2-40B4-BE49-F238E27FC236}">
                  <a16:creationId xmlns:a16="http://schemas.microsoft.com/office/drawing/2014/main" id="{F7D79E67-A605-4ED0-A878-58CDB22C07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746" y="4056307"/>
              <a:ext cx="723154" cy="723154"/>
            </a:xfrm>
            <a:prstGeom prst="rect">
              <a:avLst/>
            </a:prstGeom>
          </p:spPr>
        </p:pic>
        <p:pic>
          <p:nvPicPr>
            <p:cNvPr id="18" name="Graphic 17" descr="Users">
              <a:extLst>
                <a:ext uri="{FF2B5EF4-FFF2-40B4-BE49-F238E27FC236}">
                  <a16:creationId xmlns:a16="http://schemas.microsoft.com/office/drawing/2014/main" id="{40CCACD5-1015-48EA-AA4E-23926B7F98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422" y="5199888"/>
              <a:ext cx="723154" cy="723154"/>
            </a:xfrm>
            <a:prstGeom prst="rect">
              <a:avLst/>
            </a:prstGeom>
          </p:spPr>
        </p:pic>
      </p:grpSp>
      <p:grpSp>
        <p:nvGrpSpPr>
          <p:cNvPr id="23" name="Group 22">
            <a:extLst>
              <a:ext uri="{FF2B5EF4-FFF2-40B4-BE49-F238E27FC236}">
                <a16:creationId xmlns:a16="http://schemas.microsoft.com/office/drawing/2014/main" id="{697875EF-3E7F-4710-93BF-BA4EF23EAA77}"/>
              </a:ext>
            </a:extLst>
          </p:cNvPr>
          <p:cNvGrpSpPr/>
          <p:nvPr/>
        </p:nvGrpSpPr>
        <p:grpSpPr>
          <a:xfrm>
            <a:off x="312967" y="317741"/>
            <a:ext cx="683076" cy="369332"/>
            <a:chOff x="5322888" y="2987358"/>
            <a:chExt cx="1623060" cy="869950"/>
          </a:xfrm>
        </p:grpSpPr>
        <p:sp>
          <p:nvSpPr>
            <p:cNvPr id="24" name="Shape 120">
              <a:extLst>
                <a:ext uri="{FF2B5EF4-FFF2-40B4-BE49-F238E27FC236}">
                  <a16:creationId xmlns:a16="http://schemas.microsoft.com/office/drawing/2014/main" id="{B615D012-A842-4D50-A61A-62D9C6002EDF}"/>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5" name="Shape 121">
              <a:extLst>
                <a:ext uri="{FF2B5EF4-FFF2-40B4-BE49-F238E27FC236}">
                  <a16:creationId xmlns:a16="http://schemas.microsoft.com/office/drawing/2014/main" id="{17F1DCAB-158C-4CE7-9DE1-E54D81C4CD2A}"/>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6" name="Shape 122">
              <a:extLst>
                <a:ext uri="{FF2B5EF4-FFF2-40B4-BE49-F238E27FC236}">
                  <a16:creationId xmlns:a16="http://schemas.microsoft.com/office/drawing/2014/main" id="{49354A32-1A64-405C-B97F-EFA34B4925AA}"/>
                </a:ext>
              </a:extLst>
            </p:cNvPr>
            <p:cNvSpPr/>
            <p:nvPr/>
          </p:nvSpPr>
          <p:spPr>
            <a:xfrm>
              <a:off x="6239828"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7" name="Shape 123">
              <a:extLst>
                <a:ext uri="{FF2B5EF4-FFF2-40B4-BE49-F238E27FC236}">
                  <a16:creationId xmlns:a16="http://schemas.microsoft.com/office/drawing/2014/main" id="{065656BB-8559-41EA-B332-34D390B19E00}"/>
                </a:ext>
              </a:extLst>
            </p:cNvPr>
            <p:cNvSpPr/>
            <p:nvPr/>
          </p:nvSpPr>
          <p:spPr>
            <a:xfrm>
              <a:off x="6239828"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8" name="Shape 124">
              <a:extLst>
                <a:ext uri="{FF2B5EF4-FFF2-40B4-BE49-F238E27FC236}">
                  <a16:creationId xmlns:a16="http://schemas.microsoft.com/office/drawing/2014/main" id="{D325C5D2-0B98-4E39-B8C4-80E6034BF75E}"/>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9" name="Shape 125">
              <a:extLst>
                <a:ext uri="{FF2B5EF4-FFF2-40B4-BE49-F238E27FC236}">
                  <a16:creationId xmlns:a16="http://schemas.microsoft.com/office/drawing/2014/main" id="{DF7EB093-B681-4EAC-ACE8-5BCC903BE1B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0" name="Shape 126">
              <a:extLst>
                <a:ext uri="{FF2B5EF4-FFF2-40B4-BE49-F238E27FC236}">
                  <a16:creationId xmlns:a16="http://schemas.microsoft.com/office/drawing/2014/main" id="{0229A4D7-074C-42A0-AFB6-3DFAB4AFF72D}"/>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1" name="Shape 127">
              <a:extLst>
                <a:ext uri="{FF2B5EF4-FFF2-40B4-BE49-F238E27FC236}">
                  <a16:creationId xmlns:a16="http://schemas.microsoft.com/office/drawing/2014/main" id="{2E09CFEE-C9E2-4B6E-8812-AE42257ED99D}"/>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2" name="Shape 128">
              <a:extLst>
                <a:ext uri="{FF2B5EF4-FFF2-40B4-BE49-F238E27FC236}">
                  <a16:creationId xmlns:a16="http://schemas.microsoft.com/office/drawing/2014/main" id="{3AD2E13F-1FF9-4F59-B06B-1432567A4A86}"/>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3" name="Shape 129">
              <a:extLst>
                <a:ext uri="{FF2B5EF4-FFF2-40B4-BE49-F238E27FC236}">
                  <a16:creationId xmlns:a16="http://schemas.microsoft.com/office/drawing/2014/main" id="{95AED3AF-8C18-4AB8-8C88-6C176A497B41}"/>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4" name="Shape 130">
              <a:extLst>
                <a:ext uri="{FF2B5EF4-FFF2-40B4-BE49-F238E27FC236}">
                  <a16:creationId xmlns:a16="http://schemas.microsoft.com/office/drawing/2014/main" id="{47C94585-06AD-4833-9A76-BB7FFDFB424C}"/>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5" name="Shape 131">
              <a:extLst>
                <a:ext uri="{FF2B5EF4-FFF2-40B4-BE49-F238E27FC236}">
                  <a16:creationId xmlns:a16="http://schemas.microsoft.com/office/drawing/2014/main" id="{5E82373C-8447-440C-A3B5-EAAC423B6FF8}"/>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6" name="Shape 132">
              <a:extLst>
                <a:ext uri="{FF2B5EF4-FFF2-40B4-BE49-F238E27FC236}">
                  <a16:creationId xmlns:a16="http://schemas.microsoft.com/office/drawing/2014/main" id="{9D3553CC-CD01-48A4-AEDE-8E00B78FEF11}"/>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7" name="Shape 134">
              <a:extLst>
                <a:ext uri="{FF2B5EF4-FFF2-40B4-BE49-F238E27FC236}">
                  <a16:creationId xmlns:a16="http://schemas.microsoft.com/office/drawing/2014/main" id="{9E904012-02E6-48DD-B923-2406BDFC880B}"/>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8" name="Shape 135">
              <a:extLst>
                <a:ext uri="{FF2B5EF4-FFF2-40B4-BE49-F238E27FC236}">
                  <a16:creationId xmlns:a16="http://schemas.microsoft.com/office/drawing/2014/main" id="{8264ADD7-3553-4B17-A1EC-7A7732FCAC86}"/>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9" name="Shape 136">
              <a:extLst>
                <a:ext uri="{FF2B5EF4-FFF2-40B4-BE49-F238E27FC236}">
                  <a16:creationId xmlns:a16="http://schemas.microsoft.com/office/drawing/2014/main" id="{58102EE5-CCBB-468C-869D-C1A31B7A29B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0" name="Shape 137">
              <a:extLst>
                <a:ext uri="{FF2B5EF4-FFF2-40B4-BE49-F238E27FC236}">
                  <a16:creationId xmlns:a16="http://schemas.microsoft.com/office/drawing/2014/main" id="{1CE40E8C-2F04-45F8-942A-B17943F6342D}"/>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1" name="Shape 138">
              <a:extLst>
                <a:ext uri="{FF2B5EF4-FFF2-40B4-BE49-F238E27FC236}">
                  <a16:creationId xmlns:a16="http://schemas.microsoft.com/office/drawing/2014/main" id="{F71B48F9-67ED-426E-8EFE-2DA172C18D55}"/>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2" name="Shape 139">
              <a:extLst>
                <a:ext uri="{FF2B5EF4-FFF2-40B4-BE49-F238E27FC236}">
                  <a16:creationId xmlns:a16="http://schemas.microsoft.com/office/drawing/2014/main" id="{6C3CB2FB-ECD2-4651-A4DF-882791A67D8C}"/>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3" name="Shape 141">
              <a:extLst>
                <a:ext uri="{FF2B5EF4-FFF2-40B4-BE49-F238E27FC236}">
                  <a16:creationId xmlns:a16="http://schemas.microsoft.com/office/drawing/2014/main" id="{3503EEF0-6E97-48D2-8F99-BBD1166CD9E3}"/>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4" name="Shape 142">
              <a:extLst>
                <a:ext uri="{FF2B5EF4-FFF2-40B4-BE49-F238E27FC236}">
                  <a16:creationId xmlns:a16="http://schemas.microsoft.com/office/drawing/2014/main" id="{1F3387D4-E1FF-4F5A-8C7C-2C14D157DB6F}"/>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5" name="Shape 143">
              <a:extLst>
                <a:ext uri="{FF2B5EF4-FFF2-40B4-BE49-F238E27FC236}">
                  <a16:creationId xmlns:a16="http://schemas.microsoft.com/office/drawing/2014/main" id="{1CAD7A6D-2845-4B34-87F1-F24A91AFAFF1}"/>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6" name="Shape 144">
              <a:extLst>
                <a:ext uri="{FF2B5EF4-FFF2-40B4-BE49-F238E27FC236}">
                  <a16:creationId xmlns:a16="http://schemas.microsoft.com/office/drawing/2014/main" id="{9BE67828-5B62-45E5-A065-1822CC54F6BA}"/>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7" name="Shape 145">
              <a:extLst>
                <a:ext uri="{FF2B5EF4-FFF2-40B4-BE49-F238E27FC236}">
                  <a16:creationId xmlns:a16="http://schemas.microsoft.com/office/drawing/2014/main" id="{3041E2EB-455F-4D45-9ACC-1480E6F92E07}"/>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8" name="Shape 146">
              <a:extLst>
                <a:ext uri="{FF2B5EF4-FFF2-40B4-BE49-F238E27FC236}">
                  <a16:creationId xmlns:a16="http://schemas.microsoft.com/office/drawing/2014/main" id="{4F1639CF-9F77-40CA-9D5E-B11F745F60D7}"/>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9" name="Shape 147">
              <a:extLst>
                <a:ext uri="{FF2B5EF4-FFF2-40B4-BE49-F238E27FC236}">
                  <a16:creationId xmlns:a16="http://schemas.microsoft.com/office/drawing/2014/main" id="{F59A5C79-EB3C-4C42-83FD-47DCA0C5DC85}"/>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0" name="Shape 148">
              <a:extLst>
                <a:ext uri="{FF2B5EF4-FFF2-40B4-BE49-F238E27FC236}">
                  <a16:creationId xmlns:a16="http://schemas.microsoft.com/office/drawing/2014/main" id="{C7A9F471-6A54-4DDE-BBBB-AF252AE7CC7F}"/>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sp>
        <p:nvSpPr>
          <p:cNvPr id="51" name="Rectangle 50">
            <a:extLst>
              <a:ext uri="{FF2B5EF4-FFF2-40B4-BE49-F238E27FC236}">
                <a16:creationId xmlns:a16="http://schemas.microsoft.com/office/drawing/2014/main" id="{CDF9CCB9-5EE9-4597-A9D1-279CF2ECB3E7}"/>
              </a:ext>
            </a:extLst>
          </p:cNvPr>
          <p:cNvSpPr/>
          <p:nvPr/>
        </p:nvSpPr>
        <p:spPr>
          <a:xfrm>
            <a:off x="9233360" y="0"/>
            <a:ext cx="2958640" cy="6858000"/>
          </a:xfrm>
          <a:prstGeom prst="rect">
            <a:avLst/>
          </a:prstGeom>
          <a:solidFill>
            <a:schemeClr val="accent5">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947F902-F6DB-408E-9387-8246DC2B6FB9}"/>
              </a:ext>
            </a:extLst>
          </p:cNvPr>
          <p:cNvSpPr/>
          <p:nvPr/>
        </p:nvSpPr>
        <p:spPr>
          <a:xfrm>
            <a:off x="1550615" y="546349"/>
            <a:ext cx="2857192"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rPr>
              <a:t>SIMEX-PROJECT OUTCOMES</a:t>
            </a:r>
            <a:endParaRPr lang="en-US" dirty="0"/>
          </a:p>
        </p:txBody>
      </p:sp>
      <p:sp>
        <p:nvSpPr>
          <p:cNvPr id="55" name="Rectangle 54">
            <a:extLst>
              <a:ext uri="{FF2B5EF4-FFF2-40B4-BE49-F238E27FC236}">
                <a16:creationId xmlns:a16="http://schemas.microsoft.com/office/drawing/2014/main" id="{3BA9ABB9-FA4C-4B49-928D-733A90009840}"/>
              </a:ext>
            </a:extLst>
          </p:cNvPr>
          <p:cNvSpPr/>
          <p:nvPr/>
        </p:nvSpPr>
        <p:spPr>
          <a:xfrm>
            <a:off x="1598845" y="1100399"/>
            <a:ext cx="6891723" cy="769441"/>
          </a:xfrm>
          <a:prstGeom prst="rect">
            <a:avLst/>
          </a:prstGeom>
        </p:spPr>
        <p:txBody>
          <a:bodyPr wrap="square">
            <a:spAutoFit/>
          </a:bodyPr>
          <a:lstStyle/>
          <a:p>
            <a:r>
              <a:rPr lang="de-DE" sz="1000" dirty="0">
                <a:latin typeface="Calibri" panose="020F0502020204030204" pitchFamily="34" charset="0"/>
              </a:rPr>
              <a:t>X</a:t>
            </a:r>
            <a:r>
              <a:rPr lang="en-US" sz="1000" dirty="0" err="1">
                <a:latin typeface="Calibri" panose="020F0502020204030204" pitchFamily="34" charset="0"/>
              </a:rPr>
              <a:t>xxxxxxxx</a:t>
            </a:r>
            <a:endParaRPr lang="en-US" sz="1000" dirty="0">
              <a:latin typeface="Calibri" panose="020F0502020204030204" pitchFamily="34" charset="0"/>
            </a:endParaRPr>
          </a:p>
          <a:p>
            <a:r>
              <a:rPr lang="de-DE" sz="1000" dirty="0">
                <a:latin typeface="Calibri" panose="020F0502020204030204" pitchFamily="34" charset="0"/>
              </a:rPr>
              <a:t>X</a:t>
            </a:r>
            <a:r>
              <a:rPr lang="en-US" sz="1000" dirty="0" err="1">
                <a:latin typeface="Calibri" panose="020F0502020204030204" pitchFamily="34" charset="0"/>
              </a:rPr>
              <a:t>xxxxxxxx</a:t>
            </a:r>
            <a:endParaRPr lang="en-US" sz="1000" dirty="0">
              <a:latin typeface="Calibri" panose="020F0502020204030204" pitchFamily="34" charset="0"/>
            </a:endParaRPr>
          </a:p>
          <a:p>
            <a:endParaRPr lang="en-US" sz="2400" dirty="0"/>
          </a:p>
        </p:txBody>
      </p:sp>
      <p:grpSp>
        <p:nvGrpSpPr>
          <p:cNvPr id="89" name="Group 88">
            <a:extLst>
              <a:ext uri="{FF2B5EF4-FFF2-40B4-BE49-F238E27FC236}">
                <a16:creationId xmlns:a16="http://schemas.microsoft.com/office/drawing/2014/main" id="{D166B0BD-7123-4C76-901E-2624BEAD22FD}"/>
              </a:ext>
            </a:extLst>
          </p:cNvPr>
          <p:cNvGrpSpPr/>
          <p:nvPr/>
        </p:nvGrpSpPr>
        <p:grpSpPr>
          <a:xfrm>
            <a:off x="9162493" y="-255861"/>
            <a:ext cx="3129895" cy="7465926"/>
            <a:chOff x="9074811" y="-255861"/>
            <a:chExt cx="3129895" cy="7465926"/>
          </a:xfrm>
        </p:grpSpPr>
        <p:grpSp>
          <p:nvGrpSpPr>
            <p:cNvPr id="65" name="Group 64">
              <a:extLst>
                <a:ext uri="{FF2B5EF4-FFF2-40B4-BE49-F238E27FC236}">
                  <a16:creationId xmlns:a16="http://schemas.microsoft.com/office/drawing/2014/main" id="{725318DA-0920-416B-9941-34B19DD02831}"/>
                </a:ext>
              </a:extLst>
            </p:cNvPr>
            <p:cNvGrpSpPr/>
            <p:nvPr/>
          </p:nvGrpSpPr>
          <p:grpSpPr>
            <a:xfrm>
              <a:off x="9164835" y="-255861"/>
              <a:ext cx="3039871" cy="3039871"/>
              <a:chOff x="9164836" y="-327555"/>
              <a:chExt cx="3039871" cy="3039871"/>
            </a:xfrm>
          </p:grpSpPr>
          <p:pic>
            <p:nvPicPr>
              <p:cNvPr id="7" name="Graphic 6" descr="Europe">
                <a:extLst>
                  <a:ext uri="{FF2B5EF4-FFF2-40B4-BE49-F238E27FC236}">
                    <a16:creationId xmlns:a16="http://schemas.microsoft.com/office/drawing/2014/main" id="{DB7271FE-4245-4E1C-AF98-353F069EC3E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64836" y="-327555"/>
                <a:ext cx="3039871" cy="3039871"/>
              </a:xfrm>
              <a:prstGeom prst="rect">
                <a:avLst/>
              </a:prstGeom>
            </p:spPr>
          </p:pic>
          <p:grpSp>
            <p:nvGrpSpPr>
              <p:cNvPr id="64" name="Group 63">
                <a:extLst>
                  <a:ext uri="{FF2B5EF4-FFF2-40B4-BE49-F238E27FC236}">
                    <a16:creationId xmlns:a16="http://schemas.microsoft.com/office/drawing/2014/main" id="{66468CF9-0A1E-408A-BBC3-7D4B1E04A4E8}"/>
                  </a:ext>
                </a:extLst>
              </p:cNvPr>
              <p:cNvGrpSpPr/>
              <p:nvPr/>
            </p:nvGrpSpPr>
            <p:grpSpPr>
              <a:xfrm>
                <a:off x="9554843" y="211024"/>
                <a:ext cx="2646380" cy="1778749"/>
                <a:chOff x="9687613" y="266514"/>
                <a:chExt cx="2646380" cy="1778749"/>
              </a:xfrm>
            </p:grpSpPr>
            <p:grpSp>
              <p:nvGrpSpPr>
                <p:cNvPr id="62" name="Group 61">
                  <a:extLst>
                    <a:ext uri="{FF2B5EF4-FFF2-40B4-BE49-F238E27FC236}">
                      <a16:creationId xmlns:a16="http://schemas.microsoft.com/office/drawing/2014/main" id="{64DD695F-5A7C-4325-8814-E4D04A5C3F13}"/>
                    </a:ext>
                  </a:extLst>
                </p:cNvPr>
                <p:cNvGrpSpPr/>
                <p:nvPr/>
              </p:nvGrpSpPr>
              <p:grpSpPr>
                <a:xfrm>
                  <a:off x="11146673" y="266514"/>
                  <a:ext cx="1187320" cy="1187320"/>
                  <a:chOff x="11135347" y="95204"/>
                  <a:chExt cx="1187320" cy="1187320"/>
                </a:xfrm>
              </p:grpSpPr>
              <p:pic>
                <p:nvPicPr>
                  <p:cNvPr id="5" name="Graphic 4" descr="Thought bubble">
                    <a:extLst>
                      <a:ext uri="{FF2B5EF4-FFF2-40B4-BE49-F238E27FC236}">
                        <a16:creationId xmlns:a16="http://schemas.microsoft.com/office/drawing/2014/main" id="{56D60703-D321-4EBA-881A-EE14C156D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35347" y="95204"/>
                    <a:ext cx="1187320" cy="1187320"/>
                  </a:xfrm>
                  <a:prstGeom prst="rect">
                    <a:avLst/>
                  </a:prstGeom>
                </p:spPr>
              </p:pic>
              <p:pic>
                <p:nvPicPr>
                  <p:cNvPr id="60" name="Graphic 59" descr="Climbing">
                    <a:extLst>
                      <a:ext uri="{FF2B5EF4-FFF2-40B4-BE49-F238E27FC236}">
                        <a16:creationId xmlns:a16="http://schemas.microsoft.com/office/drawing/2014/main" id="{18E57573-D7AD-42B5-BA03-9B4F84570D1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364322" y="361145"/>
                    <a:ext cx="468212" cy="468212"/>
                  </a:xfrm>
                  <a:prstGeom prst="rect">
                    <a:avLst/>
                  </a:prstGeom>
                </p:spPr>
              </p:pic>
            </p:grpSp>
            <p:pic>
              <p:nvPicPr>
                <p:cNvPr id="3" name="Graphic 2" descr="Boardroom">
                  <a:extLst>
                    <a:ext uri="{FF2B5EF4-FFF2-40B4-BE49-F238E27FC236}">
                      <a16:creationId xmlns:a16="http://schemas.microsoft.com/office/drawing/2014/main" id="{9BB8208A-7964-4B5F-A1BC-6F7C53B0B51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531923" y="1130863"/>
                  <a:ext cx="914400" cy="914400"/>
                </a:xfrm>
                <a:prstGeom prst="rect">
                  <a:avLst/>
                </a:prstGeom>
              </p:spPr>
            </p:pic>
            <p:grpSp>
              <p:nvGrpSpPr>
                <p:cNvPr id="63" name="Group 62">
                  <a:extLst>
                    <a:ext uri="{FF2B5EF4-FFF2-40B4-BE49-F238E27FC236}">
                      <a16:creationId xmlns:a16="http://schemas.microsoft.com/office/drawing/2014/main" id="{30A13B89-A852-46A2-BE68-2B516C516D05}"/>
                    </a:ext>
                  </a:extLst>
                </p:cNvPr>
                <p:cNvGrpSpPr/>
                <p:nvPr/>
              </p:nvGrpSpPr>
              <p:grpSpPr>
                <a:xfrm>
                  <a:off x="9687613" y="297799"/>
                  <a:ext cx="1187320" cy="1187320"/>
                  <a:chOff x="6927969" y="300703"/>
                  <a:chExt cx="1187320" cy="1187320"/>
                </a:xfrm>
              </p:grpSpPr>
              <p:pic>
                <p:nvPicPr>
                  <p:cNvPr id="61" name="Graphic 60" descr="Thought bubble">
                    <a:extLst>
                      <a:ext uri="{FF2B5EF4-FFF2-40B4-BE49-F238E27FC236}">
                        <a16:creationId xmlns:a16="http://schemas.microsoft.com/office/drawing/2014/main" id="{E496E5B1-4BA9-4F85-B4FA-F1EEFE28F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6927969" y="300703"/>
                    <a:ext cx="1187320" cy="1187320"/>
                  </a:xfrm>
                  <a:prstGeom prst="rect">
                    <a:avLst/>
                  </a:prstGeom>
                </p:spPr>
              </p:pic>
              <p:pic>
                <p:nvPicPr>
                  <p:cNvPr id="9" name="Graphic 8" descr="Hike">
                    <a:extLst>
                      <a:ext uri="{FF2B5EF4-FFF2-40B4-BE49-F238E27FC236}">
                        <a16:creationId xmlns:a16="http://schemas.microsoft.com/office/drawing/2014/main" id="{493CF39C-0BE3-4123-9721-5641B2BEB61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57966" y="475840"/>
                    <a:ext cx="532200" cy="532200"/>
                  </a:xfrm>
                  <a:prstGeom prst="rect">
                    <a:avLst/>
                  </a:prstGeom>
                </p:spPr>
              </p:pic>
            </p:grpSp>
          </p:grpSp>
        </p:grpSp>
        <p:grpSp>
          <p:nvGrpSpPr>
            <p:cNvPr id="88" name="Group 87">
              <a:extLst>
                <a:ext uri="{FF2B5EF4-FFF2-40B4-BE49-F238E27FC236}">
                  <a16:creationId xmlns:a16="http://schemas.microsoft.com/office/drawing/2014/main" id="{1467EEF9-4E5B-40DD-A0BA-F6534C7F6ACE}"/>
                </a:ext>
              </a:extLst>
            </p:cNvPr>
            <p:cNvGrpSpPr/>
            <p:nvPr/>
          </p:nvGrpSpPr>
          <p:grpSpPr>
            <a:xfrm>
              <a:off x="10148502" y="2326810"/>
              <a:ext cx="1574810" cy="2393027"/>
              <a:chOff x="10148502" y="2326810"/>
              <a:chExt cx="1574810" cy="2393027"/>
            </a:xfrm>
          </p:grpSpPr>
          <p:pic>
            <p:nvPicPr>
              <p:cNvPr id="52" name="Graphic 51" descr="Lightbulb and pencil">
                <a:extLst>
                  <a:ext uri="{FF2B5EF4-FFF2-40B4-BE49-F238E27FC236}">
                    <a16:creationId xmlns:a16="http://schemas.microsoft.com/office/drawing/2014/main" id="{C0B9716F-0410-42DA-B1AE-4B86A7142A6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94065" y="3267192"/>
                <a:ext cx="729247" cy="729247"/>
              </a:xfrm>
              <a:prstGeom prst="rect">
                <a:avLst/>
              </a:prstGeom>
            </p:spPr>
          </p:pic>
          <p:pic>
            <p:nvPicPr>
              <p:cNvPr id="67" name="Graphic 66" descr="Handshake">
                <a:extLst>
                  <a:ext uri="{FF2B5EF4-FFF2-40B4-BE49-F238E27FC236}">
                    <a16:creationId xmlns:a16="http://schemas.microsoft.com/office/drawing/2014/main" id="{ECB28C7B-5F8E-4B8B-9415-3C34DDCE7E0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17039" y="2326810"/>
                <a:ext cx="914400" cy="914400"/>
              </a:xfrm>
              <a:prstGeom prst="rect">
                <a:avLst/>
              </a:prstGeom>
            </p:spPr>
          </p:pic>
          <p:pic>
            <p:nvPicPr>
              <p:cNvPr id="83" name="Graphic 82" descr="Lightbulb and gear">
                <a:extLst>
                  <a:ext uri="{FF2B5EF4-FFF2-40B4-BE49-F238E27FC236}">
                    <a16:creationId xmlns:a16="http://schemas.microsoft.com/office/drawing/2014/main" id="{7B8C52F7-5107-4E67-8ED4-D0A9977D236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148502" y="3185213"/>
                <a:ext cx="760128" cy="760128"/>
              </a:xfrm>
              <a:prstGeom prst="rect">
                <a:avLst/>
              </a:prstGeom>
            </p:spPr>
          </p:pic>
          <p:pic>
            <p:nvPicPr>
              <p:cNvPr id="85" name="Graphic 84" descr="Chevron arrows">
                <a:extLst>
                  <a:ext uri="{FF2B5EF4-FFF2-40B4-BE49-F238E27FC236}">
                    <a16:creationId xmlns:a16="http://schemas.microsoft.com/office/drawing/2014/main" id="{285D73E3-2FD7-4CEF-8FFF-B09638F26F9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rot="5400000">
                <a:off x="10626251" y="4155080"/>
                <a:ext cx="564757" cy="564757"/>
              </a:xfrm>
              <a:prstGeom prst="rect">
                <a:avLst/>
              </a:prstGeom>
            </p:spPr>
          </p:pic>
        </p:grpSp>
        <p:grpSp>
          <p:nvGrpSpPr>
            <p:cNvPr id="87" name="Group 86">
              <a:extLst>
                <a:ext uri="{FF2B5EF4-FFF2-40B4-BE49-F238E27FC236}">
                  <a16:creationId xmlns:a16="http://schemas.microsoft.com/office/drawing/2014/main" id="{59FCA1FA-A9A4-46C0-A2F4-6C00E55A8C9D}"/>
                </a:ext>
              </a:extLst>
            </p:cNvPr>
            <p:cNvGrpSpPr/>
            <p:nvPr/>
          </p:nvGrpSpPr>
          <p:grpSpPr>
            <a:xfrm>
              <a:off x="9074811" y="4130256"/>
              <a:ext cx="3077182" cy="3079809"/>
              <a:chOff x="8576381" y="4972084"/>
              <a:chExt cx="3077182" cy="3079809"/>
            </a:xfrm>
          </p:grpSpPr>
          <p:pic>
            <p:nvPicPr>
              <p:cNvPr id="86" name="Graphic 85" descr="Europe">
                <a:extLst>
                  <a:ext uri="{FF2B5EF4-FFF2-40B4-BE49-F238E27FC236}">
                    <a16:creationId xmlns:a16="http://schemas.microsoft.com/office/drawing/2014/main" id="{D334DF44-1874-4E1F-958F-101D71B1FE2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576381" y="4972084"/>
                <a:ext cx="3077182" cy="3079809"/>
              </a:xfrm>
              <a:prstGeom prst="rect">
                <a:avLst/>
              </a:prstGeom>
            </p:spPr>
          </p:pic>
          <p:pic>
            <p:nvPicPr>
              <p:cNvPr id="73" name="Graphic 72" descr="Bullseye">
                <a:extLst>
                  <a:ext uri="{FF2B5EF4-FFF2-40B4-BE49-F238E27FC236}">
                    <a16:creationId xmlns:a16="http://schemas.microsoft.com/office/drawing/2014/main" id="{7BF174E4-D63A-420D-BF53-E88984A44D0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0058272" y="6315649"/>
                <a:ext cx="914400" cy="914400"/>
              </a:xfrm>
              <a:prstGeom prst="rect">
                <a:avLst/>
              </a:prstGeom>
            </p:spPr>
          </p:pic>
        </p:grpSp>
      </p:grpSp>
    </p:spTree>
    <p:extLst>
      <p:ext uri="{BB962C8B-B14F-4D97-AF65-F5344CB8AC3E}">
        <p14:creationId xmlns:p14="http://schemas.microsoft.com/office/powerpoint/2010/main" val="62900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EF94412-97B0-4386-AAA2-741259178744}"/>
              </a:ext>
            </a:extLst>
          </p:cNvPr>
          <p:cNvGrpSpPr/>
          <p:nvPr/>
        </p:nvGrpSpPr>
        <p:grpSpPr>
          <a:xfrm>
            <a:off x="114730" y="1296535"/>
            <a:ext cx="1550829" cy="4626507"/>
            <a:chOff x="402828" y="1296535"/>
            <a:chExt cx="1550829" cy="4626507"/>
          </a:xfrm>
        </p:grpSpPr>
        <p:grpSp>
          <p:nvGrpSpPr>
            <p:cNvPr id="14" name="Group 13">
              <a:extLst>
                <a:ext uri="{FF2B5EF4-FFF2-40B4-BE49-F238E27FC236}">
                  <a16:creationId xmlns:a16="http://schemas.microsoft.com/office/drawing/2014/main" id="{07356023-A664-4FB3-A617-3E4033E92FC2}"/>
                </a:ext>
              </a:extLst>
            </p:cNvPr>
            <p:cNvGrpSpPr/>
            <p:nvPr/>
          </p:nvGrpSpPr>
          <p:grpSpPr>
            <a:xfrm>
              <a:off x="402828" y="1296535"/>
              <a:ext cx="1550829" cy="4056358"/>
              <a:chOff x="402828" y="1296535"/>
              <a:chExt cx="1550829" cy="4056358"/>
            </a:xfrm>
          </p:grpSpPr>
          <p:sp>
            <p:nvSpPr>
              <p:cNvPr id="19" name="Rectangle 18">
                <a:extLst>
                  <a:ext uri="{FF2B5EF4-FFF2-40B4-BE49-F238E27FC236}">
                    <a16:creationId xmlns:a16="http://schemas.microsoft.com/office/drawing/2014/main" id="{7E231C90-33BA-4000-B75E-90BA0BCE7868}"/>
                  </a:ext>
                </a:extLst>
              </p:cNvPr>
              <p:cNvSpPr/>
              <p:nvPr/>
            </p:nvSpPr>
            <p:spPr>
              <a:xfrm>
                <a:off x="402967" y="1296535"/>
                <a:ext cx="1026243"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INTRODUCTION</a:t>
                </a:r>
                <a:endParaRPr lang="en-US" sz="2400" dirty="0"/>
              </a:p>
            </p:txBody>
          </p:sp>
          <p:sp>
            <p:nvSpPr>
              <p:cNvPr id="20" name="Rectangle 19">
                <a:extLst>
                  <a:ext uri="{FF2B5EF4-FFF2-40B4-BE49-F238E27FC236}">
                    <a16:creationId xmlns:a16="http://schemas.microsoft.com/office/drawing/2014/main" id="{A5437CC5-DF52-400A-B698-91D244A629F4}"/>
                  </a:ext>
                </a:extLst>
              </p:cNvPr>
              <p:cNvSpPr/>
              <p:nvPr/>
            </p:nvSpPr>
            <p:spPr>
              <a:xfrm>
                <a:off x="402828" y="2369666"/>
                <a:ext cx="1395145" cy="414344"/>
              </a:xfrm>
              <a:prstGeom prst="rect">
                <a:avLst/>
              </a:prstGeom>
            </p:spPr>
            <p:txBody>
              <a:bodyPr wrap="square">
                <a:spAutoFit/>
              </a:bodyPr>
              <a:lstStyle/>
              <a:p>
                <a:pPr marL="128270" marR="322580" indent="-6350">
                  <a:lnSpc>
                    <a:spcPct val="107000"/>
                  </a:lnSpc>
                  <a:spcAft>
                    <a:spcPts val="0"/>
                  </a:spcAft>
                </a:pPr>
                <a:r>
                  <a:rPr lang="en-US" sz="1000" b="1" dirty="0">
                    <a:solidFill>
                      <a:srgbClr val="FF0000"/>
                    </a:solidFill>
                    <a:effectLst/>
                    <a:latin typeface="Calibri" panose="020F0502020204030204" pitchFamily="34" charset="0"/>
                    <a:ea typeface="Calibri" panose="020F0502020204030204" pitchFamily="34" charset="0"/>
                  </a:rPr>
                  <a:t>PROJECT</a:t>
                </a:r>
                <a:endParaRPr lang="en-US" sz="2800" b="1" dirty="0">
                  <a:solidFill>
                    <a:srgbClr val="FF0000"/>
                  </a:solidFill>
                  <a:effectLst/>
                  <a:latin typeface="Calibri" panose="020F0502020204030204" pitchFamily="34" charset="0"/>
                  <a:ea typeface="Calibri" panose="020F0502020204030204" pitchFamily="34" charset="0"/>
                </a:endParaRPr>
              </a:p>
              <a:p>
                <a:pPr marL="72390" marR="322580" indent="-6350">
                  <a:lnSpc>
                    <a:spcPct val="107000"/>
                  </a:lnSpc>
                  <a:spcAft>
                    <a:spcPts val="4650"/>
                  </a:spcAft>
                </a:pPr>
                <a:r>
                  <a:rPr lang="en-US" sz="1000" b="1" dirty="0">
                    <a:solidFill>
                      <a:srgbClr val="FF0000"/>
                    </a:solidFill>
                    <a:effectLst/>
                    <a:latin typeface="Calibri" panose="020F0502020204030204" pitchFamily="34" charset="0"/>
                    <a:ea typeface="Calibri" panose="020F0502020204030204" pitchFamily="34" charset="0"/>
                  </a:rPr>
                  <a:t>OUTCOMES</a:t>
                </a:r>
                <a:endParaRPr lang="en-US" sz="2800" b="1" dirty="0">
                  <a:solidFill>
                    <a:srgbClr val="FF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D932D8F2-93B1-469E-AE0A-E2EC568751CB}"/>
                  </a:ext>
                </a:extLst>
              </p:cNvPr>
              <p:cNvSpPr/>
              <p:nvPr/>
            </p:nvSpPr>
            <p:spPr>
              <a:xfrm>
                <a:off x="418828" y="5106672"/>
                <a:ext cx="1051891"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MEET THE TEAM</a:t>
                </a:r>
                <a:endParaRPr lang="en-US" sz="2400" dirty="0"/>
              </a:p>
            </p:txBody>
          </p:sp>
          <p:sp>
            <p:nvSpPr>
              <p:cNvPr id="22" name="Rectangle 21">
                <a:extLst>
                  <a:ext uri="{FF2B5EF4-FFF2-40B4-BE49-F238E27FC236}">
                    <a16:creationId xmlns:a16="http://schemas.microsoft.com/office/drawing/2014/main" id="{AAD52C6D-3578-43B2-B339-03C321FA824B}"/>
                  </a:ext>
                </a:extLst>
              </p:cNvPr>
              <p:cNvSpPr/>
              <p:nvPr/>
            </p:nvSpPr>
            <p:spPr>
              <a:xfrm>
                <a:off x="429657" y="3738169"/>
                <a:ext cx="1524000" cy="414344"/>
              </a:xfrm>
              <a:prstGeom prst="rect">
                <a:avLst/>
              </a:prstGeom>
            </p:spPr>
            <p:txBody>
              <a:bodyPr wrap="square">
                <a:spAutoFit/>
              </a:bodyPr>
              <a:lstStyle/>
              <a:p>
                <a:pPr marL="91440" marR="322580" indent="-6350">
                  <a:lnSpc>
                    <a:spcPct val="107000"/>
                  </a:lnSpc>
                  <a:spcAft>
                    <a:spcPts val="0"/>
                  </a:spcAft>
                </a:pPr>
                <a:r>
                  <a:rPr lang="en-US" sz="1000" b="1" dirty="0">
                    <a:solidFill>
                      <a:srgbClr val="FF0000"/>
                    </a:solidFill>
                    <a:effectLst/>
                    <a:latin typeface="Calibri" panose="020F0502020204030204" pitchFamily="34" charset="0"/>
                    <a:ea typeface="Calibri" panose="020F0502020204030204" pitchFamily="34" charset="0"/>
                  </a:rPr>
                  <a:t>SCIENTIFIC</a:t>
                </a:r>
                <a:endParaRPr lang="en-US" sz="2800" b="1" dirty="0">
                  <a:solidFill>
                    <a:srgbClr val="FF0000"/>
                  </a:solidFill>
                  <a:effectLst/>
                  <a:latin typeface="Calibri" panose="020F0502020204030204" pitchFamily="34" charset="0"/>
                  <a:ea typeface="Calibri" panose="020F0502020204030204" pitchFamily="34" charset="0"/>
                </a:endParaRPr>
              </a:p>
              <a:p>
                <a:pPr marL="17780" marR="322580" indent="-6350">
                  <a:lnSpc>
                    <a:spcPct val="107000"/>
                  </a:lnSpc>
                  <a:spcAft>
                    <a:spcPts val="7560"/>
                  </a:spcAft>
                </a:pPr>
                <a:r>
                  <a:rPr lang="en-US" sz="1000" b="1" dirty="0">
                    <a:solidFill>
                      <a:srgbClr val="FF0000"/>
                    </a:solidFill>
                    <a:effectLst/>
                    <a:latin typeface="Calibri" panose="020F0502020204030204" pitchFamily="34" charset="0"/>
                    <a:ea typeface="Calibri" panose="020F0502020204030204" pitchFamily="34" charset="0"/>
                  </a:rPr>
                  <a:t>PUBLICATIONS</a:t>
                </a:r>
                <a:endParaRPr lang="en-US" sz="2800" b="1" dirty="0">
                  <a:solidFill>
                    <a:srgbClr val="FF0000"/>
                  </a:solidFill>
                  <a:effectLst/>
                  <a:latin typeface="Calibri" panose="020F0502020204030204" pitchFamily="34" charset="0"/>
                  <a:ea typeface="Calibri" panose="020F0502020204030204" pitchFamily="34" charset="0"/>
                </a:endParaRPr>
              </a:p>
            </p:txBody>
          </p:sp>
        </p:grpSp>
        <p:pic>
          <p:nvPicPr>
            <p:cNvPr id="15" name="Graphic 14" descr="Boardroom">
              <a:extLst>
                <a:ext uri="{FF2B5EF4-FFF2-40B4-BE49-F238E27FC236}">
                  <a16:creationId xmlns:a16="http://schemas.microsoft.com/office/drawing/2014/main" id="{045A6A9E-4E5F-4A77-B47C-1D0A6812C5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201" y="2567272"/>
              <a:ext cx="914400" cy="914400"/>
            </a:xfrm>
            <a:prstGeom prst="rect">
              <a:avLst/>
            </a:prstGeom>
          </p:spPr>
        </p:pic>
        <p:pic>
          <p:nvPicPr>
            <p:cNvPr id="16" name="Graphic 15" descr="Group brainstorm">
              <a:extLst>
                <a:ext uri="{FF2B5EF4-FFF2-40B4-BE49-F238E27FC236}">
                  <a16:creationId xmlns:a16="http://schemas.microsoft.com/office/drawing/2014/main" id="{8B068141-1572-4E32-AE86-33396A291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05" y="1426682"/>
              <a:ext cx="624846" cy="624846"/>
            </a:xfrm>
            <a:prstGeom prst="rect">
              <a:avLst/>
            </a:prstGeom>
          </p:spPr>
        </p:pic>
        <p:pic>
          <p:nvPicPr>
            <p:cNvPr id="17" name="Graphic 16" descr="Closed book">
              <a:extLst>
                <a:ext uri="{FF2B5EF4-FFF2-40B4-BE49-F238E27FC236}">
                  <a16:creationId xmlns:a16="http://schemas.microsoft.com/office/drawing/2014/main" id="{F7D79E67-A605-4ED0-A878-58CDB22C07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746" y="4056307"/>
              <a:ext cx="723154" cy="723154"/>
            </a:xfrm>
            <a:prstGeom prst="rect">
              <a:avLst/>
            </a:prstGeom>
          </p:spPr>
        </p:pic>
        <p:pic>
          <p:nvPicPr>
            <p:cNvPr id="18" name="Graphic 17" descr="Users">
              <a:extLst>
                <a:ext uri="{FF2B5EF4-FFF2-40B4-BE49-F238E27FC236}">
                  <a16:creationId xmlns:a16="http://schemas.microsoft.com/office/drawing/2014/main" id="{40CCACD5-1015-48EA-AA4E-23926B7F98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422" y="5199888"/>
              <a:ext cx="723154" cy="723154"/>
            </a:xfrm>
            <a:prstGeom prst="rect">
              <a:avLst/>
            </a:prstGeom>
          </p:spPr>
        </p:pic>
      </p:grpSp>
      <p:grpSp>
        <p:nvGrpSpPr>
          <p:cNvPr id="23" name="Group 22">
            <a:extLst>
              <a:ext uri="{FF2B5EF4-FFF2-40B4-BE49-F238E27FC236}">
                <a16:creationId xmlns:a16="http://schemas.microsoft.com/office/drawing/2014/main" id="{697875EF-3E7F-4710-93BF-BA4EF23EAA77}"/>
              </a:ext>
            </a:extLst>
          </p:cNvPr>
          <p:cNvGrpSpPr/>
          <p:nvPr/>
        </p:nvGrpSpPr>
        <p:grpSpPr>
          <a:xfrm>
            <a:off x="312967" y="317741"/>
            <a:ext cx="683076" cy="369332"/>
            <a:chOff x="5322888" y="2987358"/>
            <a:chExt cx="1623060" cy="869950"/>
          </a:xfrm>
        </p:grpSpPr>
        <p:sp>
          <p:nvSpPr>
            <p:cNvPr id="24" name="Shape 120">
              <a:extLst>
                <a:ext uri="{FF2B5EF4-FFF2-40B4-BE49-F238E27FC236}">
                  <a16:creationId xmlns:a16="http://schemas.microsoft.com/office/drawing/2014/main" id="{B615D012-A842-4D50-A61A-62D9C6002EDF}"/>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5" name="Shape 121">
              <a:extLst>
                <a:ext uri="{FF2B5EF4-FFF2-40B4-BE49-F238E27FC236}">
                  <a16:creationId xmlns:a16="http://schemas.microsoft.com/office/drawing/2014/main" id="{17F1DCAB-158C-4CE7-9DE1-E54D81C4CD2A}"/>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6" name="Shape 122">
              <a:extLst>
                <a:ext uri="{FF2B5EF4-FFF2-40B4-BE49-F238E27FC236}">
                  <a16:creationId xmlns:a16="http://schemas.microsoft.com/office/drawing/2014/main" id="{49354A32-1A64-405C-B97F-EFA34B4925AA}"/>
                </a:ext>
              </a:extLst>
            </p:cNvPr>
            <p:cNvSpPr/>
            <p:nvPr/>
          </p:nvSpPr>
          <p:spPr>
            <a:xfrm>
              <a:off x="6239828"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7" name="Shape 123">
              <a:extLst>
                <a:ext uri="{FF2B5EF4-FFF2-40B4-BE49-F238E27FC236}">
                  <a16:creationId xmlns:a16="http://schemas.microsoft.com/office/drawing/2014/main" id="{065656BB-8559-41EA-B332-34D390B19E00}"/>
                </a:ext>
              </a:extLst>
            </p:cNvPr>
            <p:cNvSpPr/>
            <p:nvPr/>
          </p:nvSpPr>
          <p:spPr>
            <a:xfrm>
              <a:off x="6239828"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8" name="Shape 124">
              <a:extLst>
                <a:ext uri="{FF2B5EF4-FFF2-40B4-BE49-F238E27FC236}">
                  <a16:creationId xmlns:a16="http://schemas.microsoft.com/office/drawing/2014/main" id="{D325C5D2-0B98-4E39-B8C4-80E6034BF75E}"/>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9" name="Shape 125">
              <a:extLst>
                <a:ext uri="{FF2B5EF4-FFF2-40B4-BE49-F238E27FC236}">
                  <a16:creationId xmlns:a16="http://schemas.microsoft.com/office/drawing/2014/main" id="{DF7EB093-B681-4EAC-ACE8-5BCC903BE1BE}"/>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0" name="Shape 126">
              <a:extLst>
                <a:ext uri="{FF2B5EF4-FFF2-40B4-BE49-F238E27FC236}">
                  <a16:creationId xmlns:a16="http://schemas.microsoft.com/office/drawing/2014/main" id="{0229A4D7-074C-42A0-AFB6-3DFAB4AFF72D}"/>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1" name="Shape 127">
              <a:extLst>
                <a:ext uri="{FF2B5EF4-FFF2-40B4-BE49-F238E27FC236}">
                  <a16:creationId xmlns:a16="http://schemas.microsoft.com/office/drawing/2014/main" id="{2E09CFEE-C9E2-4B6E-8812-AE42257ED99D}"/>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2" name="Shape 128">
              <a:extLst>
                <a:ext uri="{FF2B5EF4-FFF2-40B4-BE49-F238E27FC236}">
                  <a16:creationId xmlns:a16="http://schemas.microsoft.com/office/drawing/2014/main" id="{3AD2E13F-1FF9-4F59-B06B-1432567A4A86}"/>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3" name="Shape 129">
              <a:extLst>
                <a:ext uri="{FF2B5EF4-FFF2-40B4-BE49-F238E27FC236}">
                  <a16:creationId xmlns:a16="http://schemas.microsoft.com/office/drawing/2014/main" id="{95AED3AF-8C18-4AB8-8C88-6C176A497B41}"/>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4" name="Shape 130">
              <a:extLst>
                <a:ext uri="{FF2B5EF4-FFF2-40B4-BE49-F238E27FC236}">
                  <a16:creationId xmlns:a16="http://schemas.microsoft.com/office/drawing/2014/main" id="{47C94585-06AD-4833-9A76-BB7FFDFB424C}"/>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5" name="Shape 131">
              <a:extLst>
                <a:ext uri="{FF2B5EF4-FFF2-40B4-BE49-F238E27FC236}">
                  <a16:creationId xmlns:a16="http://schemas.microsoft.com/office/drawing/2014/main" id="{5E82373C-8447-440C-A3B5-EAAC423B6FF8}"/>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6" name="Shape 132">
              <a:extLst>
                <a:ext uri="{FF2B5EF4-FFF2-40B4-BE49-F238E27FC236}">
                  <a16:creationId xmlns:a16="http://schemas.microsoft.com/office/drawing/2014/main" id="{9D3553CC-CD01-48A4-AEDE-8E00B78FEF11}"/>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7" name="Shape 134">
              <a:extLst>
                <a:ext uri="{FF2B5EF4-FFF2-40B4-BE49-F238E27FC236}">
                  <a16:creationId xmlns:a16="http://schemas.microsoft.com/office/drawing/2014/main" id="{9E904012-02E6-48DD-B923-2406BDFC880B}"/>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8" name="Shape 135">
              <a:extLst>
                <a:ext uri="{FF2B5EF4-FFF2-40B4-BE49-F238E27FC236}">
                  <a16:creationId xmlns:a16="http://schemas.microsoft.com/office/drawing/2014/main" id="{8264ADD7-3553-4B17-A1EC-7A7732FCAC86}"/>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9" name="Shape 136">
              <a:extLst>
                <a:ext uri="{FF2B5EF4-FFF2-40B4-BE49-F238E27FC236}">
                  <a16:creationId xmlns:a16="http://schemas.microsoft.com/office/drawing/2014/main" id="{58102EE5-CCBB-468C-869D-C1A31B7A29BF}"/>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0" name="Shape 137">
              <a:extLst>
                <a:ext uri="{FF2B5EF4-FFF2-40B4-BE49-F238E27FC236}">
                  <a16:creationId xmlns:a16="http://schemas.microsoft.com/office/drawing/2014/main" id="{1CE40E8C-2F04-45F8-942A-B17943F6342D}"/>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1" name="Shape 138">
              <a:extLst>
                <a:ext uri="{FF2B5EF4-FFF2-40B4-BE49-F238E27FC236}">
                  <a16:creationId xmlns:a16="http://schemas.microsoft.com/office/drawing/2014/main" id="{F71B48F9-67ED-426E-8EFE-2DA172C18D55}"/>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2" name="Shape 139">
              <a:extLst>
                <a:ext uri="{FF2B5EF4-FFF2-40B4-BE49-F238E27FC236}">
                  <a16:creationId xmlns:a16="http://schemas.microsoft.com/office/drawing/2014/main" id="{6C3CB2FB-ECD2-4651-A4DF-882791A67D8C}"/>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3" name="Shape 141">
              <a:extLst>
                <a:ext uri="{FF2B5EF4-FFF2-40B4-BE49-F238E27FC236}">
                  <a16:creationId xmlns:a16="http://schemas.microsoft.com/office/drawing/2014/main" id="{3503EEF0-6E97-48D2-8F99-BBD1166CD9E3}"/>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4" name="Shape 142">
              <a:extLst>
                <a:ext uri="{FF2B5EF4-FFF2-40B4-BE49-F238E27FC236}">
                  <a16:creationId xmlns:a16="http://schemas.microsoft.com/office/drawing/2014/main" id="{1F3387D4-E1FF-4F5A-8C7C-2C14D157DB6F}"/>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5" name="Shape 143">
              <a:extLst>
                <a:ext uri="{FF2B5EF4-FFF2-40B4-BE49-F238E27FC236}">
                  <a16:creationId xmlns:a16="http://schemas.microsoft.com/office/drawing/2014/main" id="{1CAD7A6D-2845-4B34-87F1-F24A91AFAFF1}"/>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6" name="Shape 144">
              <a:extLst>
                <a:ext uri="{FF2B5EF4-FFF2-40B4-BE49-F238E27FC236}">
                  <a16:creationId xmlns:a16="http://schemas.microsoft.com/office/drawing/2014/main" id="{9BE67828-5B62-45E5-A065-1822CC54F6BA}"/>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7" name="Shape 145">
              <a:extLst>
                <a:ext uri="{FF2B5EF4-FFF2-40B4-BE49-F238E27FC236}">
                  <a16:creationId xmlns:a16="http://schemas.microsoft.com/office/drawing/2014/main" id="{3041E2EB-455F-4D45-9ACC-1480E6F92E07}"/>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8" name="Shape 146">
              <a:extLst>
                <a:ext uri="{FF2B5EF4-FFF2-40B4-BE49-F238E27FC236}">
                  <a16:creationId xmlns:a16="http://schemas.microsoft.com/office/drawing/2014/main" id="{4F1639CF-9F77-40CA-9D5E-B11F745F60D7}"/>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9" name="Shape 147">
              <a:extLst>
                <a:ext uri="{FF2B5EF4-FFF2-40B4-BE49-F238E27FC236}">
                  <a16:creationId xmlns:a16="http://schemas.microsoft.com/office/drawing/2014/main" id="{F59A5C79-EB3C-4C42-83FD-47DCA0C5DC85}"/>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50" name="Shape 148">
              <a:extLst>
                <a:ext uri="{FF2B5EF4-FFF2-40B4-BE49-F238E27FC236}">
                  <a16:creationId xmlns:a16="http://schemas.microsoft.com/office/drawing/2014/main" id="{C7A9F471-6A54-4DDE-BBBB-AF252AE7CC7F}"/>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sp>
        <p:nvSpPr>
          <p:cNvPr id="51" name="Rectangle 50">
            <a:extLst>
              <a:ext uri="{FF2B5EF4-FFF2-40B4-BE49-F238E27FC236}">
                <a16:creationId xmlns:a16="http://schemas.microsoft.com/office/drawing/2014/main" id="{CDF9CCB9-5EE9-4597-A9D1-279CF2ECB3E7}"/>
              </a:ext>
            </a:extLst>
          </p:cNvPr>
          <p:cNvSpPr/>
          <p:nvPr/>
        </p:nvSpPr>
        <p:spPr>
          <a:xfrm>
            <a:off x="9266018" y="0"/>
            <a:ext cx="2958640" cy="6858000"/>
          </a:xfrm>
          <a:prstGeom prst="rect">
            <a:avLst/>
          </a:prstGeom>
          <a:solidFill>
            <a:schemeClr val="accent5">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rPr>
              <a:t>Image of the article in the journal</a:t>
            </a:r>
          </a:p>
        </p:txBody>
      </p:sp>
      <p:sp>
        <p:nvSpPr>
          <p:cNvPr id="56" name="Rectangle 55">
            <a:extLst>
              <a:ext uri="{FF2B5EF4-FFF2-40B4-BE49-F238E27FC236}">
                <a16:creationId xmlns:a16="http://schemas.microsoft.com/office/drawing/2014/main" id="{E95A630F-8FB5-4A22-AFC4-A277CA8DB34D}"/>
              </a:ext>
            </a:extLst>
          </p:cNvPr>
          <p:cNvSpPr/>
          <p:nvPr/>
        </p:nvSpPr>
        <p:spPr>
          <a:xfrm>
            <a:off x="1925756" y="3767792"/>
            <a:ext cx="6891723" cy="769441"/>
          </a:xfrm>
          <a:prstGeom prst="rect">
            <a:avLst/>
          </a:prstGeom>
        </p:spPr>
        <p:txBody>
          <a:bodyPr wrap="square">
            <a:spAutoFit/>
          </a:bodyPr>
          <a:lstStyle/>
          <a:p>
            <a:r>
              <a:rPr lang="de-DE" sz="1000" dirty="0">
                <a:latin typeface="Calibri" panose="020F0502020204030204" pitchFamily="34" charset="0"/>
              </a:rPr>
              <a:t>X</a:t>
            </a:r>
            <a:r>
              <a:rPr lang="en-US" sz="1000" dirty="0" err="1">
                <a:latin typeface="Calibri" panose="020F0502020204030204" pitchFamily="34" charset="0"/>
              </a:rPr>
              <a:t>xxxxxxxx</a:t>
            </a:r>
            <a:endParaRPr lang="en-US" sz="1000" dirty="0">
              <a:latin typeface="Calibri" panose="020F0502020204030204" pitchFamily="34" charset="0"/>
            </a:endParaRPr>
          </a:p>
          <a:p>
            <a:r>
              <a:rPr lang="de-DE" sz="1000" dirty="0">
                <a:latin typeface="Calibri" panose="020F0502020204030204" pitchFamily="34" charset="0"/>
              </a:rPr>
              <a:t>X</a:t>
            </a:r>
            <a:r>
              <a:rPr lang="en-US" sz="1000" dirty="0" err="1">
                <a:latin typeface="Calibri" panose="020F0502020204030204" pitchFamily="34" charset="0"/>
              </a:rPr>
              <a:t>xxxxxxxx</a:t>
            </a:r>
            <a:endParaRPr lang="en-US" sz="1000" dirty="0">
              <a:latin typeface="Calibri" panose="020F0502020204030204" pitchFamily="34" charset="0"/>
            </a:endParaRPr>
          </a:p>
          <a:p>
            <a:endParaRPr lang="en-US" sz="2400" dirty="0"/>
          </a:p>
        </p:txBody>
      </p:sp>
      <p:sp>
        <p:nvSpPr>
          <p:cNvPr id="54" name="Rectangle 53">
            <a:extLst>
              <a:ext uri="{FF2B5EF4-FFF2-40B4-BE49-F238E27FC236}">
                <a16:creationId xmlns:a16="http://schemas.microsoft.com/office/drawing/2014/main" id="{2ECDC738-0683-4CBF-AE21-7C940C6A381A}"/>
              </a:ext>
            </a:extLst>
          </p:cNvPr>
          <p:cNvSpPr/>
          <p:nvPr/>
        </p:nvSpPr>
        <p:spPr>
          <a:xfrm>
            <a:off x="1955390" y="3239289"/>
            <a:ext cx="1653017" cy="369332"/>
          </a:xfrm>
          <a:prstGeom prst="rect">
            <a:avLst/>
          </a:prstGeom>
        </p:spPr>
        <p:txBody>
          <a:bodyPr wrap="none">
            <a:spAutoFit/>
          </a:bodyPr>
          <a:lstStyle/>
          <a:p>
            <a:r>
              <a:rPr lang="en-US" b="1" kern="0" dirty="0">
                <a:latin typeface="Calibri" panose="020F0502020204030204" pitchFamily="34" charset="0"/>
                <a:ea typeface="Calibri" panose="020F0502020204030204" pitchFamily="34" charset="0"/>
              </a:rPr>
              <a:t>PUBLICATIONS</a:t>
            </a:r>
            <a:endParaRPr lang="en-US" dirty="0"/>
          </a:p>
        </p:txBody>
      </p:sp>
      <p:pic>
        <p:nvPicPr>
          <p:cNvPr id="2" name="Picture 1">
            <a:extLst>
              <a:ext uri="{FF2B5EF4-FFF2-40B4-BE49-F238E27FC236}">
                <a16:creationId xmlns:a16="http://schemas.microsoft.com/office/drawing/2014/main" id="{AB376734-1344-4C4B-A195-FDC8E1C4B166}"/>
              </a:ext>
            </a:extLst>
          </p:cNvPr>
          <p:cNvPicPr>
            <a:picLocks noChangeAspect="1"/>
          </p:cNvPicPr>
          <p:nvPr/>
        </p:nvPicPr>
        <p:blipFill>
          <a:blip r:embed="rId10"/>
          <a:stretch>
            <a:fillRect/>
          </a:stretch>
        </p:blipFill>
        <p:spPr>
          <a:xfrm>
            <a:off x="9336821" y="3608621"/>
            <a:ext cx="2776561" cy="2214382"/>
          </a:xfrm>
          <a:prstGeom prst="rect">
            <a:avLst/>
          </a:prstGeom>
        </p:spPr>
      </p:pic>
      <p:pic>
        <p:nvPicPr>
          <p:cNvPr id="52" name="Picture 51">
            <a:extLst>
              <a:ext uri="{FF2B5EF4-FFF2-40B4-BE49-F238E27FC236}">
                <a16:creationId xmlns:a16="http://schemas.microsoft.com/office/drawing/2014/main" id="{5E9F5D37-E2AA-47D1-AECB-227AE090E50D}"/>
              </a:ext>
            </a:extLst>
          </p:cNvPr>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9294172" y="395112"/>
            <a:ext cx="2918537" cy="1961631"/>
          </a:xfrm>
          <a:prstGeom prst="rect">
            <a:avLst/>
          </a:prstGeom>
        </p:spPr>
      </p:pic>
    </p:spTree>
    <p:extLst>
      <p:ext uri="{BB962C8B-B14F-4D97-AF65-F5344CB8AC3E}">
        <p14:creationId xmlns:p14="http://schemas.microsoft.com/office/powerpoint/2010/main" val="162159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C7AF18C-789B-4BA4-AE68-1635AEE6F768}"/>
              </a:ext>
            </a:extLst>
          </p:cNvPr>
          <p:cNvGrpSpPr/>
          <p:nvPr/>
        </p:nvGrpSpPr>
        <p:grpSpPr>
          <a:xfrm>
            <a:off x="114730" y="1296535"/>
            <a:ext cx="1550829" cy="4626507"/>
            <a:chOff x="402828" y="1296535"/>
            <a:chExt cx="1550829" cy="4626507"/>
          </a:xfrm>
        </p:grpSpPr>
        <p:grpSp>
          <p:nvGrpSpPr>
            <p:cNvPr id="10" name="Group 9">
              <a:extLst>
                <a:ext uri="{FF2B5EF4-FFF2-40B4-BE49-F238E27FC236}">
                  <a16:creationId xmlns:a16="http://schemas.microsoft.com/office/drawing/2014/main" id="{C7303B12-DC89-4E22-B3A5-D41F9F9A3251}"/>
                </a:ext>
              </a:extLst>
            </p:cNvPr>
            <p:cNvGrpSpPr/>
            <p:nvPr/>
          </p:nvGrpSpPr>
          <p:grpSpPr>
            <a:xfrm>
              <a:off x="402828" y="1296535"/>
              <a:ext cx="1550829" cy="4056358"/>
              <a:chOff x="402828" y="1296535"/>
              <a:chExt cx="1550829" cy="4056358"/>
            </a:xfrm>
          </p:grpSpPr>
          <p:sp>
            <p:nvSpPr>
              <p:cNvPr id="15" name="Rectangle 14">
                <a:extLst>
                  <a:ext uri="{FF2B5EF4-FFF2-40B4-BE49-F238E27FC236}">
                    <a16:creationId xmlns:a16="http://schemas.microsoft.com/office/drawing/2014/main" id="{45338BE2-D45A-46B8-945C-BA221AB7BF46}"/>
                  </a:ext>
                </a:extLst>
              </p:cNvPr>
              <p:cNvSpPr/>
              <p:nvPr/>
            </p:nvSpPr>
            <p:spPr>
              <a:xfrm>
                <a:off x="402967" y="1296535"/>
                <a:ext cx="1026243" cy="246221"/>
              </a:xfrm>
              <a:prstGeom prst="rect">
                <a:avLst/>
              </a:prstGeom>
            </p:spPr>
            <p:txBody>
              <a:bodyPr wrap="none">
                <a:spAutoFit/>
              </a:bodyPr>
              <a:lstStyle/>
              <a:p>
                <a:r>
                  <a:rPr lang="en-US" sz="1000" dirty="0">
                    <a:effectLst/>
                    <a:latin typeface="Calibri" panose="020F0502020204030204" pitchFamily="34" charset="0"/>
                    <a:ea typeface="Calibri" panose="020F0502020204030204" pitchFamily="34" charset="0"/>
                  </a:rPr>
                  <a:t>INTRODUCTION</a:t>
                </a:r>
                <a:endParaRPr lang="en-US" sz="2400" dirty="0"/>
              </a:p>
            </p:txBody>
          </p:sp>
          <p:sp>
            <p:nvSpPr>
              <p:cNvPr id="16" name="Rectangle 15">
                <a:extLst>
                  <a:ext uri="{FF2B5EF4-FFF2-40B4-BE49-F238E27FC236}">
                    <a16:creationId xmlns:a16="http://schemas.microsoft.com/office/drawing/2014/main" id="{7A1E34D8-DEFE-47A4-A1A7-69DCB5C9A299}"/>
                  </a:ext>
                </a:extLst>
              </p:cNvPr>
              <p:cNvSpPr/>
              <p:nvPr/>
            </p:nvSpPr>
            <p:spPr>
              <a:xfrm>
                <a:off x="402828" y="2369666"/>
                <a:ext cx="1395145" cy="414344"/>
              </a:xfrm>
              <a:prstGeom prst="rect">
                <a:avLst/>
              </a:prstGeom>
            </p:spPr>
            <p:txBody>
              <a:bodyPr wrap="square">
                <a:spAutoFit/>
              </a:bodyPr>
              <a:lstStyle/>
              <a:p>
                <a:pPr marL="128270" marR="322580" indent="-6350">
                  <a:lnSpc>
                    <a:spcPct val="107000"/>
                  </a:lnSpc>
                  <a:spcAft>
                    <a:spcPts val="0"/>
                  </a:spcAft>
                </a:pPr>
                <a:r>
                  <a:rPr lang="en-US" sz="1000" dirty="0">
                    <a:effectLst/>
                    <a:latin typeface="Calibri" panose="020F0502020204030204" pitchFamily="34" charset="0"/>
                    <a:ea typeface="Calibri" panose="020F0502020204030204" pitchFamily="34" charset="0"/>
                  </a:rPr>
                  <a:t>PROJECT</a:t>
                </a:r>
                <a:endParaRPr lang="en-US" sz="2800" dirty="0">
                  <a:effectLst/>
                  <a:latin typeface="Calibri" panose="020F0502020204030204" pitchFamily="34" charset="0"/>
                  <a:ea typeface="Calibri" panose="020F0502020204030204" pitchFamily="34" charset="0"/>
                </a:endParaRPr>
              </a:p>
              <a:p>
                <a:pPr marL="72390" marR="322580" indent="-6350">
                  <a:lnSpc>
                    <a:spcPct val="107000"/>
                  </a:lnSpc>
                  <a:spcAft>
                    <a:spcPts val="4650"/>
                  </a:spcAft>
                </a:pPr>
                <a:r>
                  <a:rPr lang="en-US" sz="1000" dirty="0">
                    <a:effectLst/>
                    <a:latin typeface="Calibri" panose="020F0502020204030204" pitchFamily="34" charset="0"/>
                    <a:ea typeface="Calibri" panose="020F0502020204030204" pitchFamily="34" charset="0"/>
                  </a:rPr>
                  <a:t>OUTCOMES</a:t>
                </a:r>
                <a:endParaRPr lang="en-US" sz="2800" dirty="0">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FAE683ED-1296-4713-975C-45C1BD3DBFB2}"/>
                  </a:ext>
                </a:extLst>
              </p:cNvPr>
              <p:cNvSpPr/>
              <p:nvPr/>
            </p:nvSpPr>
            <p:spPr>
              <a:xfrm>
                <a:off x="418828" y="5106672"/>
                <a:ext cx="1066318" cy="246221"/>
              </a:xfrm>
              <a:prstGeom prst="rect">
                <a:avLst/>
              </a:prstGeom>
            </p:spPr>
            <p:txBody>
              <a:bodyPr wrap="none">
                <a:spAutoFit/>
              </a:bodyPr>
              <a:lstStyle/>
              <a:p>
                <a:r>
                  <a:rPr lang="en-US" sz="1000" b="1" dirty="0">
                    <a:solidFill>
                      <a:srgbClr val="FF0000"/>
                    </a:solidFill>
                    <a:effectLst/>
                    <a:latin typeface="Calibri" panose="020F0502020204030204" pitchFamily="34" charset="0"/>
                    <a:ea typeface="Calibri" panose="020F0502020204030204" pitchFamily="34" charset="0"/>
                  </a:rPr>
                  <a:t>MEET THE TEAM</a:t>
                </a:r>
                <a:endParaRPr lang="en-US" sz="2400" b="1" dirty="0">
                  <a:solidFill>
                    <a:srgbClr val="FF0000"/>
                  </a:solidFill>
                </a:endParaRPr>
              </a:p>
            </p:txBody>
          </p:sp>
          <p:sp>
            <p:nvSpPr>
              <p:cNvPr id="18" name="Rectangle 17">
                <a:extLst>
                  <a:ext uri="{FF2B5EF4-FFF2-40B4-BE49-F238E27FC236}">
                    <a16:creationId xmlns:a16="http://schemas.microsoft.com/office/drawing/2014/main" id="{F9ACC157-C3FD-45A0-83A5-91ABFA564A13}"/>
                  </a:ext>
                </a:extLst>
              </p:cNvPr>
              <p:cNvSpPr/>
              <p:nvPr/>
            </p:nvSpPr>
            <p:spPr>
              <a:xfrm>
                <a:off x="429657" y="3738169"/>
                <a:ext cx="1524000" cy="414344"/>
              </a:xfrm>
              <a:prstGeom prst="rect">
                <a:avLst/>
              </a:prstGeom>
            </p:spPr>
            <p:txBody>
              <a:bodyPr wrap="square">
                <a:spAutoFit/>
              </a:bodyPr>
              <a:lstStyle/>
              <a:p>
                <a:pPr marL="91440" marR="322580" indent="-6350">
                  <a:lnSpc>
                    <a:spcPct val="107000"/>
                  </a:lnSpc>
                  <a:spcAft>
                    <a:spcPts val="0"/>
                  </a:spcAft>
                </a:pPr>
                <a:r>
                  <a:rPr lang="en-US" sz="1000" dirty="0">
                    <a:effectLst/>
                    <a:latin typeface="Calibri" panose="020F0502020204030204" pitchFamily="34" charset="0"/>
                    <a:ea typeface="Calibri" panose="020F0502020204030204" pitchFamily="34" charset="0"/>
                  </a:rPr>
                  <a:t>SCIENTIFIC</a:t>
                </a:r>
                <a:endParaRPr lang="en-US" sz="2800" dirty="0">
                  <a:effectLst/>
                  <a:latin typeface="Calibri" panose="020F0502020204030204" pitchFamily="34" charset="0"/>
                  <a:ea typeface="Calibri" panose="020F0502020204030204" pitchFamily="34" charset="0"/>
                </a:endParaRPr>
              </a:p>
              <a:p>
                <a:pPr marL="17780" marR="322580" indent="-6350">
                  <a:lnSpc>
                    <a:spcPct val="107000"/>
                  </a:lnSpc>
                  <a:spcAft>
                    <a:spcPts val="7560"/>
                  </a:spcAft>
                </a:pPr>
                <a:r>
                  <a:rPr lang="en-US" sz="1000" dirty="0">
                    <a:effectLst/>
                    <a:latin typeface="Calibri" panose="020F0502020204030204" pitchFamily="34" charset="0"/>
                    <a:ea typeface="Calibri" panose="020F0502020204030204" pitchFamily="34" charset="0"/>
                  </a:rPr>
                  <a:t>PUBLICATIONS</a:t>
                </a:r>
                <a:endParaRPr lang="en-US" sz="2800" dirty="0">
                  <a:effectLst/>
                  <a:latin typeface="Calibri" panose="020F0502020204030204" pitchFamily="34" charset="0"/>
                  <a:ea typeface="Calibri" panose="020F0502020204030204" pitchFamily="34" charset="0"/>
                </a:endParaRPr>
              </a:p>
            </p:txBody>
          </p:sp>
        </p:grpSp>
        <p:pic>
          <p:nvPicPr>
            <p:cNvPr id="11" name="Graphic 10" descr="Boardroom">
              <a:extLst>
                <a:ext uri="{FF2B5EF4-FFF2-40B4-BE49-F238E27FC236}">
                  <a16:creationId xmlns:a16="http://schemas.microsoft.com/office/drawing/2014/main" id="{02B0D8C7-D388-4E11-A84F-2E127A8DE7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201" y="2567272"/>
              <a:ext cx="914400" cy="914400"/>
            </a:xfrm>
            <a:prstGeom prst="rect">
              <a:avLst/>
            </a:prstGeom>
          </p:spPr>
        </p:pic>
        <p:pic>
          <p:nvPicPr>
            <p:cNvPr id="12" name="Graphic 11" descr="Group brainstorm">
              <a:extLst>
                <a:ext uri="{FF2B5EF4-FFF2-40B4-BE49-F238E27FC236}">
                  <a16:creationId xmlns:a16="http://schemas.microsoft.com/office/drawing/2014/main" id="{B20BB2EA-D858-4994-96FC-8A5889E084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305" y="1426682"/>
              <a:ext cx="624846" cy="624846"/>
            </a:xfrm>
            <a:prstGeom prst="rect">
              <a:avLst/>
            </a:prstGeom>
          </p:spPr>
        </p:pic>
        <p:pic>
          <p:nvPicPr>
            <p:cNvPr id="13" name="Graphic 12" descr="Closed book">
              <a:extLst>
                <a:ext uri="{FF2B5EF4-FFF2-40B4-BE49-F238E27FC236}">
                  <a16:creationId xmlns:a16="http://schemas.microsoft.com/office/drawing/2014/main" id="{63AB0B6B-FC05-4909-BC75-A68952FEF4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746" y="4056307"/>
              <a:ext cx="723154" cy="723154"/>
            </a:xfrm>
            <a:prstGeom prst="rect">
              <a:avLst/>
            </a:prstGeom>
          </p:spPr>
        </p:pic>
        <p:pic>
          <p:nvPicPr>
            <p:cNvPr id="14" name="Graphic 13" descr="Users">
              <a:extLst>
                <a:ext uri="{FF2B5EF4-FFF2-40B4-BE49-F238E27FC236}">
                  <a16:creationId xmlns:a16="http://schemas.microsoft.com/office/drawing/2014/main" id="{A1A4D65C-C093-478B-AA36-3390D74ABCE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422" y="5199888"/>
              <a:ext cx="723154" cy="723154"/>
            </a:xfrm>
            <a:prstGeom prst="rect">
              <a:avLst/>
            </a:prstGeom>
          </p:spPr>
        </p:pic>
      </p:grpSp>
      <p:grpSp>
        <p:nvGrpSpPr>
          <p:cNvPr id="19" name="Group 18">
            <a:extLst>
              <a:ext uri="{FF2B5EF4-FFF2-40B4-BE49-F238E27FC236}">
                <a16:creationId xmlns:a16="http://schemas.microsoft.com/office/drawing/2014/main" id="{EB6772BA-9A57-41CB-822A-CCDF8272CC5A}"/>
              </a:ext>
            </a:extLst>
          </p:cNvPr>
          <p:cNvGrpSpPr/>
          <p:nvPr/>
        </p:nvGrpSpPr>
        <p:grpSpPr>
          <a:xfrm>
            <a:off x="312967" y="317741"/>
            <a:ext cx="683076" cy="369332"/>
            <a:chOff x="5322888" y="2987358"/>
            <a:chExt cx="1623060" cy="869950"/>
          </a:xfrm>
        </p:grpSpPr>
        <p:sp>
          <p:nvSpPr>
            <p:cNvPr id="20" name="Shape 120">
              <a:extLst>
                <a:ext uri="{FF2B5EF4-FFF2-40B4-BE49-F238E27FC236}">
                  <a16:creationId xmlns:a16="http://schemas.microsoft.com/office/drawing/2014/main" id="{7D22016C-B0C7-476E-888D-345FEDEEAC0D}"/>
                </a:ext>
              </a:extLst>
            </p:cNvPr>
            <p:cNvSpPr/>
            <p:nvPr/>
          </p:nvSpPr>
          <p:spPr>
            <a:xfrm>
              <a:off x="5877243" y="3296603"/>
              <a:ext cx="207645" cy="229235"/>
            </a:xfrm>
            <a:custGeom>
              <a:avLst/>
              <a:gdLst/>
              <a:ahLst/>
              <a:cxnLst/>
              <a:rect l="0" t="0" r="0" b="0"/>
              <a:pathLst>
                <a:path w="207683" h="229273">
                  <a:moveTo>
                    <a:pt x="127774" y="0"/>
                  </a:moveTo>
                  <a:cubicBezTo>
                    <a:pt x="153950" y="0"/>
                    <a:pt x="173799" y="7086"/>
                    <a:pt x="187351" y="21247"/>
                  </a:cubicBezTo>
                  <a:cubicBezTo>
                    <a:pt x="200901" y="35408"/>
                    <a:pt x="207670" y="55829"/>
                    <a:pt x="207683" y="82524"/>
                  </a:cubicBezTo>
                  <a:lnTo>
                    <a:pt x="207670" y="229235"/>
                  </a:lnTo>
                  <a:lnTo>
                    <a:pt x="146279" y="229235"/>
                  </a:lnTo>
                  <a:lnTo>
                    <a:pt x="146279" y="97853"/>
                  </a:lnTo>
                  <a:cubicBezTo>
                    <a:pt x="146279" y="81623"/>
                    <a:pt x="143396" y="69443"/>
                    <a:pt x="137630" y="61328"/>
                  </a:cubicBezTo>
                  <a:cubicBezTo>
                    <a:pt x="131876" y="53200"/>
                    <a:pt x="122682" y="49149"/>
                    <a:pt x="110058" y="49162"/>
                  </a:cubicBezTo>
                  <a:cubicBezTo>
                    <a:pt x="92887" y="49162"/>
                    <a:pt x="80480" y="54889"/>
                    <a:pt x="72847" y="66357"/>
                  </a:cubicBezTo>
                  <a:cubicBezTo>
                    <a:pt x="65227" y="77825"/>
                    <a:pt x="61404" y="96850"/>
                    <a:pt x="61379" y="123418"/>
                  </a:cubicBezTo>
                  <a:lnTo>
                    <a:pt x="61379" y="229273"/>
                  </a:lnTo>
                  <a:lnTo>
                    <a:pt x="0" y="229273"/>
                  </a:lnTo>
                  <a:lnTo>
                    <a:pt x="0" y="4242"/>
                  </a:lnTo>
                  <a:lnTo>
                    <a:pt x="46889" y="4242"/>
                  </a:lnTo>
                  <a:lnTo>
                    <a:pt x="55093" y="33007"/>
                  </a:lnTo>
                  <a:lnTo>
                    <a:pt x="58521" y="33007"/>
                  </a:lnTo>
                  <a:cubicBezTo>
                    <a:pt x="65316" y="22174"/>
                    <a:pt x="75171" y="13601"/>
                    <a:pt x="86830" y="8356"/>
                  </a:cubicBezTo>
                  <a:cubicBezTo>
                    <a:pt x="98831" y="2781"/>
                    <a:pt x="112484" y="0"/>
                    <a:pt x="1277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1" name="Shape 121">
              <a:extLst>
                <a:ext uri="{FF2B5EF4-FFF2-40B4-BE49-F238E27FC236}">
                  <a16:creationId xmlns:a16="http://schemas.microsoft.com/office/drawing/2014/main" id="{E5D7E5F4-5315-4873-AF5C-11FD739232E5}"/>
                </a:ext>
              </a:extLst>
            </p:cNvPr>
            <p:cNvSpPr/>
            <p:nvPr/>
          </p:nvSpPr>
          <p:spPr>
            <a:xfrm>
              <a:off x="6132513" y="3296603"/>
              <a:ext cx="106680" cy="231775"/>
            </a:xfrm>
            <a:custGeom>
              <a:avLst/>
              <a:gdLst/>
              <a:ahLst/>
              <a:cxnLst/>
              <a:rect l="0" t="0" r="0" b="0"/>
              <a:pathLst>
                <a:path w="106820" h="232192">
                  <a:moveTo>
                    <a:pt x="106617" y="0"/>
                  </a:moveTo>
                  <a:lnTo>
                    <a:pt x="106820" y="33"/>
                  </a:lnTo>
                  <a:lnTo>
                    <a:pt x="106820" y="43737"/>
                  </a:lnTo>
                  <a:lnTo>
                    <a:pt x="89581" y="46798"/>
                  </a:lnTo>
                  <a:cubicBezTo>
                    <a:pt x="84474" y="48863"/>
                    <a:pt x="80073" y="51962"/>
                    <a:pt x="76378" y="56096"/>
                  </a:cubicBezTo>
                  <a:cubicBezTo>
                    <a:pt x="68986" y="64364"/>
                    <a:pt x="64757" y="76086"/>
                    <a:pt x="63691" y="91275"/>
                  </a:cubicBezTo>
                  <a:lnTo>
                    <a:pt x="106820" y="91275"/>
                  </a:lnTo>
                  <a:lnTo>
                    <a:pt x="106820" y="132207"/>
                  </a:lnTo>
                  <a:lnTo>
                    <a:pt x="62281" y="132207"/>
                  </a:lnTo>
                  <a:cubicBezTo>
                    <a:pt x="62954" y="149670"/>
                    <a:pt x="68123" y="163309"/>
                    <a:pt x="77788" y="173127"/>
                  </a:cubicBezTo>
                  <a:cubicBezTo>
                    <a:pt x="82627" y="178029"/>
                    <a:pt x="88436" y="181706"/>
                    <a:pt x="95223" y="184157"/>
                  </a:cubicBezTo>
                  <a:lnTo>
                    <a:pt x="106820" y="185987"/>
                  </a:lnTo>
                  <a:lnTo>
                    <a:pt x="106820" y="232192"/>
                  </a:lnTo>
                  <a:lnTo>
                    <a:pt x="67221" y="226054"/>
                  </a:lnTo>
                  <a:cubicBezTo>
                    <a:pt x="53048" y="221047"/>
                    <a:pt x="40856" y="213538"/>
                    <a:pt x="30645" y="203530"/>
                  </a:cubicBezTo>
                  <a:cubicBezTo>
                    <a:pt x="10223" y="183515"/>
                    <a:pt x="12" y="155169"/>
                    <a:pt x="0" y="118478"/>
                  </a:cubicBezTo>
                  <a:cubicBezTo>
                    <a:pt x="0" y="80721"/>
                    <a:pt x="9436" y="51537"/>
                    <a:pt x="28321" y="30924"/>
                  </a:cubicBezTo>
                  <a:cubicBezTo>
                    <a:pt x="47206" y="10325"/>
                    <a:pt x="73304" y="13"/>
                    <a:pt x="106617"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2" name="Shape 122">
              <a:extLst>
                <a:ext uri="{FF2B5EF4-FFF2-40B4-BE49-F238E27FC236}">
                  <a16:creationId xmlns:a16="http://schemas.microsoft.com/office/drawing/2014/main" id="{9CAB877A-8840-4B04-90E1-F0FE5935058D}"/>
                </a:ext>
              </a:extLst>
            </p:cNvPr>
            <p:cNvSpPr/>
            <p:nvPr/>
          </p:nvSpPr>
          <p:spPr>
            <a:xfrm>
              <a:off x="6239828" y="3466783"/>
              <a:ext cx="87630" cy="62865"/>
            </a:xfrm>
            <a:custGeom>
              <a:avLst/>
              <a:gdLst/>
              <a:ahLst/>
              <a:cxnLst/>
              <a:rect l="0" t="0" r="0" b="0"/>
              <a:pathLst>
                <a:path w="88074" h="63475">
                  <a:moveTo>
                    <a:pt x="88074" y="0"/>
                  </a:moveTo>
                  <a:lnTo>
                    <a:pt x="88074" y="47574"/>
                  </a:lnTo>
                  <a:cubicBezTo>
                    <a:pt x="77139" y="53023"/>
                    <a:pt x="65570" y="57061"/>
                    <a:pt x="53619" y="59601"/>
                  </a:cubicBezTo>
                  <a:cubicBezTo>
                    <a:pt x="41389" y="62179"/>
                    <a:pt x="26479" y="63475"/>
                    <a:pt x="8865" y="63475"/>
                  </a:cubicBezTo>
                  <a:lnTo>
                    <a:pt x="0" y="62101"/>
                  </a:lnTo>
                  <a:lnTo>
                    <a:pt x="0" y="15896"/>
                  </a:lnTo>
                  <a:lnTo>
                    <a:pt x="11697" y="17742"/>
                  </a:lnTo>
                  <a:cubicBezTo>
                    <a:pt x="24650" y="17806"/>
                    <a:pt x="37567" y="16383"/>
                    <a:pt x="50190" y="13500"/>
                  </a:cubicBezTo>
                  <a:cubicBezTo>
                    <a:pt x="63259" y="10338"/>
                    <a:pt x="75959" y="5817"/>
                    <a:pt x="88074" y="0"/>
                  </a:cubicBez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3" name="Shape 123">
              <a:extLst>
                <a:ext uri="{FF2B5EF4-FFF2-40B4-BE49-F238E27FC236}">
                  <a16:creationId xmlns:a16="http://schemas.microsoft.com/office/drawing/2014/main" id="{A51EFB0A-BC05-4273-AE80-5FE4202246B2}"/>
                </a:ext>
              </a:extLst>
            </p:cNvPr>
            <p:cNvSpPr/>
            <p:nvPr/>
          </p:nvSpPr>
          <p:spPr>
            <a:xfrm>
              <a:off x="6239828" y="3296603"/>
              <a:ext cx="100330" cy="132080"/>
            </a:xfrm>
            <a:custGeom>
              <a:avLst/>
              <a:gdLst/>
              <a:ahLst/>
              <a:cxnLst/>
              <a:rect l="0" t="0" r="0" b="0"/>
              <a:pathLst>
                <a:path w="100838" h="132174">
                  <a:moveTo>
                    <a:pt x="0" y="0"/>
                  </a:moveTo>
                  <a:lnTo>
                    <a:pt x="42288" y="6768"/>
                  </a:lnTo>
                  <a:cubicBezTo>
                    <a:pt x="54690" y="11302"/>
                    <a:pt x="65329" y="18103"/>
                    <a:pt x="74206" y="27171"/>
                  </a:cubicBezTo>
                  <a:cubicBezTo>
                    <a:pt x="91973" y="45307"/>
                    <a:pt x="100838" y="70364"/>
                    <a:pt x="100812" y="102342"/>
                  </a:cubicBezTo>
                  <a:lnTo>
                    <a:pt x="100812" y="132174"/>
                  </a:lnTo>
                  <a:lnTo>
                    <a:pt x="0" y="132174"/>
                  </a:lnTo>
                  <a:lnTo>
                    <a:pt x="0" y="91242"/>
                  </a:lnTo>
                  <a:lnTo>
                    <a:pt x="43129" y="91242"/>
                  </a:lnTo>
                  <a:cubicBezTo>
                    <a:pt x="42863" y="76066"/>
                    <a:pt x="38900" y="64357"/>
                    <a:pt x="31242" y="56114"/>
                  </a:cubicBezTo>
                  <a:cubicBezTo>
                    <a:pt x="23571" y="47872"/>
                    <a:pt x="13233" y="43719"/>
                    <a:pt x="203" y="43668"/>
                  </a:cubicBezTo>
                  <a:lnTo>
                    <a:pt x="0" y="43704"/>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4" name="Shape 124">
              <a:extLst>
                <a:ext uri="{FF2B5EF4-FFF2-40B4-BE49-F238E27FC236}">
                  <a16:creationId xmlns:a16="http://schemas.microsoft.com/office/drawing/2014/main" id="{02C71990-E302-47C4-8F06-B5441B82A0FD}"/>
                </a:ext>
              </a:extLst>
            </p:cNvPr>
            <p:cNvSpPr/>
            <p:nvPr/>
          </p:nvSpPr>
          <p:spPr>
            <a:xfrm>
              <a:off x="5333683" y="3576638"/>
              <a:ext cx="156210" cy="191135"/>
            </a:xfrm>
            <a:custGeom>
              <a:avLst/>
              <a:gdLst/>
              <a:ahLst/>
              <a:cxnLst/>
              <a:rect l="0" t="0" r="0" b="0"/>
              <a:pathLst>
                <a:path w="156769" h="191351">
                  <a:moveTo>
                    <a:pt x="0" y="0"/>
                  </a:moveTo>
                  <a:lnTo>
                    <a:pt x="40563" y="0"/>
                  </a:lnTo>
                  <a:lnTo>
                    <a:pt x="40563" y="74981"/>
                  </a:lnTo>
                  <a:lnTo>
                    <a:pt x="116383" y="74981"/>
                  </a:lnTo>
                  <a:lnTo>
                    <a:pt x="116383" y="0"/>
                  </a:lnTo>
                  <a:lnTo>
                    <a:pt x="156769" y="0"/>
                  </a:lnTo>
                  <a:lnTo>
                    <a:pt x="156769" y="191313"/>
                  </a:lnTo>
                  <a:lnTo>
                    <a:pt x="116383" y="191313"/>
                  </a:lnTo>
                  <a:lnTo>
                    <a:pt x="116383"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5" name="Shape 125">
              <a:extLst>
                <a:ext uri="{FF2B5EF4-FFF2-40B4-BE49-F238E27FC236}">
                  <a16:creationId xmlns:a16="http://schemas.microsoft.com/office/drawing/2014/main" id="{723C3A62-DF16-4505-A7F6-4487316F2CBD}"/>
                </a:ext>
              </a:extLst>
            </p:cNvPr>
            <p:cNvSpPr/>
            <p:nvPr/>
          </p:nvSpPr>
          <p:spPr>
            <a:xfrm>
              <a:off x="5537518" y="3576638"/>
              <a:ext cx="109855" cy="191135"/>
            </a:xfrm>
            <a:custGeom>
              <a:avLst/>
              <a:gdLst/>
              <a:ahLst/>
              <a:cxnLst/>
              <a:rect l="0" t="0" r="0" b="0"/>
              <a:pathLst>
                <a:path w="110172" h="191313">
                  <a:moveTo>
                    <a:pt x="0" y="0"/>
                  </a:moveTo>
                  <a:lnTo>
                    <a:pt x="110172" y="0"/>
                  </a:lnTo>
                  <a:lnTo>
                    <a:pt x="110172" y="33274"/>
                  </a:lnTo>
                  <a:lnTo>
                    <a:pt x="40551" y="33274"/>
                  </a:lnTo>
                  <a:lnTo>
                    <a:pt x="40551" y="75273"/>
                  </a:lnTo>
                  <a:lnTo>
                    <a:pt x="105321" y="75273"/>
                  </a:lnTo>
                  <a:lnTo>
                    <a:pt x="105321" y="108509"/>
                  </a:lnTo>
                  <a:lnTo>
                    <a:pt x="40551" y="108509"/>
                  </a:lnTo>
                  <a:lnTo>
                    <a:pt x="40551" y="157810"/>
                  </a:lnTo>
                  <a:lnTo>
                    <a:pt x="110172" y="157810"/>
                  </a:lnTo>
                  <a:lnTo>
                    <a:pt x="110172"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6" name="Shape 126">
              <a:extLst>
                <a:ext uri="{FF2B5EF4-FFF2-40B4-BE49-F238E27FC236}">
                  <a16:creationId xmlns:a16="http://schemas.microsoft.com/office/drawing/2014/main" id="{605F02FF-9C8D-4754-971E-71A4AC9AD306}"/>
                </a:ext>
              </a:extLst>
            </p:cNvPr>
            <p:cNvSpPr/>
            <p:nvPr/>
          </p:nvSpPr>
          <p:spPr>
            <a:xfrm>
              <a:off x="5675774" y="3576003"/>
              <a:ext cx="92075" cy="191770"/>
            </a:xfrm>
            <a:custGeom>
              <a:avLst/>
              <a:gdLst/>
              <a:ahLst/>
              <a:cxnLst/>
              <a:rect l="0" t="0" r="0" b="0"/>
              <a:pathLst>
                <a:path w="92710" h="192088">
                  <a:moveTo>
                    <a:pt x="67526" y="0"/>
                  </a:moveTo>
                  <a:lnTo>
                    <a:pt x="92710" y="0"/>
                  </a:lnTo>
                  <a:lnTo>
                    <a:pt x="92710" y="30372"/>
                  </a:lnTo>
                  <a:lnTo>
                    <a:pt x="92519" y="29667"/>
                  </a:lnTo>
                  <a:cubicBezTo>
                    <a:pt x="89636" y="40843"/>
                    <a:pt x="81394" y="68453"/>
                    <a:pt x="67780" y="112496"/>
                  </a:cubicBezTo>
                  <a:lnTo>
                    <a:pt x="92710" y="112509"/>
                  </a:lnTo>
                  <a:lnTo>
                    <a:pt x="92710" y="146545"/>
                  </a:lnTo>
                  <a:lnTo>
                    <a:pt x="57582" y="146545"/>
                  </a:lnTo>
                  <a:lnTo>
                    <a:pt x="43714" y="192088"/>
                  </a:lnTo>
                  <a:lnTo>
                    <a:pt x="0" y="192088"/>
                  </a:lnTo>
                  <a:lnTo>
                    <a:pt x="67526"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7" name="Shape 127">
              <a:extLst>
                <a:ext uri="{FF2B5EF4-FFF2-40B4-BE49-F238E27FC236}">
                  <a16:creationId xmlns:a16="http://schemas.microsoft.com/office/drawing/2014/main" id="{6E89624A-A1C7-4AD7-8ECD-5AD00261A354}"/>
                </a:ext>
              </a:extLst>
            </p:cNvPr>
            <p:cNvSpPr/>
            <p:nvPr/>
          </p:nvSpPr>
          <p:spPr>
            <a:xfrm>
              <a:off x="5755958" y="3576003"/>
              <a:ext cx="92075" cy="191770"/>
            </a:xfrm>
            <a:custGeom>
              <a:avLst/>
              <a:gdLst/>
              <a:ahLst/>
              <a:cxnLst/>
              <a:rect l="0" t="0" r="0" b="0"/>
              <a:pathLst>
                <a:path w="92202" h="192088">
                  <a:moveTo>
                    <a:pt x="0" y="0"/>
                  </a:moveTo>
                  <a:lnTo>
                    <a:pt x="24409" y="0"/>
                  </a:lnTo>
                  <a:lnTo>
                    <a:pt x="92202" y="192088"/>
                  </a:lnTo>
                  <a:lnTo>
                    <a:pt x="48489" y="192088"/>
                  </a:lnTo>
                  <a:lnTo>
                    <a:pt x="34620" y="146545"/>
                  </a:lnTo>
                  <a:lnTo>
                    <a:pt x="0" y="146545"/>
                  </a:lnTo>
                  <a:lnTo>
                    <a:pt x="0" y="112509"/>
                  </a:lnTo>
                  <a:lnTo>
                    <a:pt x="24930" y="112522"/>
                  </a:lnTo>
                  <a:cubicBezTo>
                    <a:pt x="12103" y="71272"/>
                    <a:pt x="4890" y="47917"/>
                    <a:pt x="3277" y="42481"/>
                  </a:cubicBezTo>
                  <a:lnTo>
                    <a:pt x="0" y="30372"/>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8" name="Shape 128">
              <a:extLst>
                <a:ext uri="{FF2B5EF4-FFF2-40B4-BE49-F238E27FC236}">
                  <a16:creationId xmlns:a16="http://schemas.microsoft.com/office/drawing/2014/main" id="{9D85C1D6-0FC6-473B-9E01-FE57C816F80C}"/>
                </a:ext>
              </a:extLst>
            </p:cNvPr>
            <p:cNvSpPr/>
            <p:nvPr/>
          </p:nvSpPr>
          <p:spPr>
            <a:xfrm>
              <a:off x="5871528" y="3576638"/>
              <a:ext cx="118110" cy="191135"/>
            </a:xfrm>
            <a:custGeom>
              <a:avLst/>
              <a:gdLst/>
              <a:ahLst/>
              <a:cxnLst/>
              <a:rect l="0" t="0" r="0" b="0"/>
              <a:pathLst>
                <a:path w="118161" h="191313">
                  <a:moveTo>
                    <a:pt x="0" y="0"/>
                  </a:moveTo>
                  <a:lnTo>
                    <a:pt x="40563" y="0"/>
                  </a:lnTo>
                  <a:lnTo>
                    <a:pt x="40563" y="157810"/>
                  </a:lnTo>
                  <a:lnTo>
                    <a:pt x="118161" y="157810"/>
                  </a:lnTo>
                  <a:lnTo>
                    <a:pt x="118161" y="191313"/>
                  </a:lnTo>
                  <a:lnTo>
                    <a:pt x="0" y="191313"/>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29" name="Shape 129">
              <a:extLst>
                <a:ext uri="{FF2B5EF4-FFF2-40B4-BE49-F238E27FC236}">
                  <a16:creationId xmlns:a16="http://schemas.microsoft.com/office/drawing/2014/main" id="{2FDF35E0-644D-409A-8058-705F090B69D6}"/>
                </a:ext>
              </a:extLst>
            </p:cNvPr>
            <p:cNvSpPr/>
            <p:nvPr/>
          </p:nvSpPr>
          <p:spPr>
            <a:xfrm>
              <a:off x="6003608" y="3576638"/>
              <a:ext cx="144145" cy="191135"/>
            </a:xfrm>
            <a:custGeom>
              <a:avLst/>
              <a:gdLst/>
              <a:ahLst/>
              <a:cxnLst/>
              <a:rect l="0" t="0" r="0" b="0"/>
              <a:pathLst>
                <a:path w="144437" h="191313">
                  <a:moveTo>
                    <a:pt x="0" y="0"/>
                  </a:moveTo>
                  <a:lnTo>
                    <a:pt x="144437" y="0"/>
                  </a:lnTo>
                  <a:lnTo>
                    <a:pt x="144437" y="33769"/>
                  </a:lnTo>
                  <a:lnTo>
                    <a:pt x="92507" y="33769"/>
                  </a:lnTo>
                  <a:lnTo>
                    <a:pt x="92507" y="191313"/>
                  </a:lnTo>
                  <a:lnTo>
                    <a:pt x="51956" y="191313"/>
                  </a:lnTo>
                  <a:lnTo>
                    <a:pt x="51956" y="33731"/>
                  </a:lnTo>
                  <a:lnTo>
                    <a:pt x="0" y="3373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0" name="Shape 130">
              <a:extLst>
                <a:ext uri="{FF2B5EF4-FFF2-40B4-BE49-F238E27FC236}">
                  <a16:creationId xmlns:a16="http://schemas.microsoft.com/office/drawing/2014/main" id="{8C44FBA2-25F4-4F59-AC65-610132B00FA1}"/>
                </a:ext>
              </a:extLst>
            </p:cNvPr>
            <p:cNvSpPr/>
            <p:nvPr/>
          </p:nvSpPr>
          <p:spPr>
            <a:xfrm>
              <a:off x="6177598" y="3576638"/>
              <a:ext cx="156210" cy="191135"/>
            </a:xfrm>
            <a:custGeom>
              <a:avLst/>
              <a:gdLst/>
              <a:ahLst/>
              <a:cxnLst/>
              <a:rect l="0" t="0" r="0" b="0"/>
              <a:pathLst>
                <a:path w="156769" h="191351">
                  <a:moveTo>
                    <a:pt x="0" y="0"/>
                  </a:moveTo>
                  <a:lnTo>
                    <a:pt x="40563" y="0"/>
                  </a:lnTo>
                  <a:lnTo>
                    <a:pt x="40563" y="74981"/>
                  </a:lnTo>
                  <a:lnTo>
                    <a:pt x="116332" y="74981"/>
                  </a:lnTo>
                  <a:lnTo>
                    <a:pt x="116332" y="0"/>
                  </a:lnTo>
                  <a:lnTo>
                    <a:pt x="156769" y="0"/>
                  </a:lnTo>
                  <a:lnTo>
                    <a:pt x="156769" y="191313"/>
                  </a:lnTo>
                  <a:lnTo>
                    <a:pt x="116332" y="191313"/>
                  </a:lnTo>
                  <a:lnTo>
                    <a:pt x="116332" y="108776"/>
                  </a:lnTo>
                  <a:lnTo>
                    <a:pt x="40563" y="108776"/>
                  </a:lnTo>
                  <a:lnTo>
                    <a:pt x="40563" y="191351"/>
                  </a:lnTo>
                  <a:lnTo>
                    <a:pt x="0" y="191351"/>
                  </a:lnTo>
                  <a:lnTo>
                    <a:pt x="0" y="0"/>
                  </a:lnTo>
                  <a:close/>
                </a:path>
              </a:pathLst>
            </a:custGeom>
            <a:ln w="0" cap="flat">
              <a:miter lim="100000"/>
            </a:ln>
          </p:spPr>
          <p:style>
            <a:lnRef idx="0">
              <a:srgbClr val="000000">
                <a:alpha val="0"/>
              </a:srgbClr>
            </a:lnRef>
            <a:fillRef idx="1">
              <a:srgbClr val="00689F"/>
            </a:fillRef>
            <a:effectRef idx="0">
              <a:scrgbClr r="0" g="0" b="0"/>
            </a:effectRef>
            <a:fontRef idx="none"/>
          </p:style>
          <p:txBody>
            <a:bodyPr/>
            <a:lstStyle/>
            <a:p>
              <a:endParaRPr lang="en-US"/>
            </a:p>
          </p:txBody>
        </p:sp>
        <p:sp>
          <p:nvSpPr>
            <p:cNvPr id="31" name="Shape 131">
              <a:extLst>
                <a:ext uri="{FF2B5EF4-FFF2-40B4-BE49-F238E27FC236}">
                  <a16:creationId xmlns:a16="http://schemas.microsoft.com/office/drawing/2014/main" id="{D7208E46-338A-47D5-9905-C50F9380D8DB}"/>
                </a:ext>
              </a:extLst>
            </p:cNvPr>
            <p:cNvSpPr/>
            <p:nvPr/>
          </p:nvSpPr>
          <p:spPr>
            <a:xfrm>
              <a:off x="6382068" y="3470593"/>
              <a:ext cx="172085" cy="298450"/>
            </a:xfrm>
            <a:custGeom>
              <a:avLst/>
              <a:gdLst/>
              <a:ahLst/>
              <a:cxnLst/>
              <a:rect l="0" t="0" r="0" b="0"/>
              <a:pathLst>
                <a:path w="172136" h="298869">
                  <a:moveTo>
                    <a:pt x="0" y="0"/>
                  </a:moveTo>
                  <a:lnTo>
                    <a:pt x="172136" y="0"/>
                  </a:lnTo>
                  <a:lnTo>
                    <a:pt x="172136" y="51917"/>
                  </a:lnTo>
                  <a:lnTo>
                    <a:pt x="63386" y="51917"/>
                  </a:lnTo>
                  <a:lnTo>
                    <a:pt x="63386" y="117577"/>
                  </a:lnTo>
                  <a:lnTo>
                    <a:pt x="164580" y="117577"/>
                  </a:lnTo>
                  <a:lnTo>
                    <a:pt x="164580" y="169507"/>
                  </a:lnTo>
                  <a:lnTo>
                    <a:pt x="63386" y="169507"/>
                  </a:lnTo>
                  <a:lnTo>
                    <a:pt x="63386" y="246570"/>
                  </a:lnTo>
                  <a:lnTo>
                    <a:pt x="172136" y="246570"/>
                  </a:lnTo>
                  <a:lnTo>
                    <a:pt x="172136" y="298869"/>
                  </a:lnTo>
                  <a:lnTo>
                    <a:pt x="0" y="298869"/>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2" name="Shape 132">
              <a:extLst>
                <a:ext uri="{FF2B5EF4-FFF2-40B4-BE49-F238E27FC236}">
                  <a16:creationId xmlns:a16="http://schemas.microsoft.com/office/drawing/2014/main" id="{8865DE49-98F7-449B-8A22-D05F1198B810}"/>
                </a:ext>
              </a:extLst>
            </p:cNvPr>
            <p:cNvSpPr/>
            <p:nvPr/>
          </p:nvSpPr>
          <p:spPr>
            <a:xfrm>
              <a:off x="6545898" y="3470593"/>
              <a:ext cx="131445" cy="386715"/>
            </a:xfrm>
            <a:custGeom>
              <a:avLst/>
              <a:gdLst/>
              <a:ahLst/>
              <a:cxnLst/>
              <a:rect l="0" t="0" r="0" b="0"/>
              <a:pathLst>
                <a:path w="132055" h="386804">
                  <a:moveTo>
                    <a:pt x="68694" y="0"/>
                  </a:moveTo>
                  <a:lnTo>
                    <a:pt x="132055" y="0"/>
                  </a:lnTo>
                  <a:lnTo>
                    <a:pt x="132055" y="279692"/>
                  </a:lnTo>
                  <a:cubicBezTo>
                    <a:pt x="132055" y="314579"/>
                    <a:pt x="124078" y="341147"/>
                    <a:pt x="108140" y="359423"/>
                  </a:cubicBezTo>
                  <a:cubicBezTo>
                    <a:pt x="92189" y="377685"/>
                    <a:pt x="68618" y="386804"/>
                    <a:pt x="37414" y="386778"/>
                  </a:cubicBezTo>
                  <a:cubicBezTo>
                    <a:pt x="23101" y="386778"/>
                    <a:pt x="10630" y="385280"/>
                    <a:pt x="0" y="382282"/>
                  </a:cubicBezTo>
                  <a:lnTo>
                    <a:pt x="0" y="329540"/>
                  </a:lnTo>
                  <a:cubicBezTo>
                    <a:pt x="9740" y="332105"/>
                    <a:pt x="19761" y="333477"/>
                    <a:pt x="29845" y="333629"/>
                  </a:cubicBezTo>
                  <a:cubicBezTo>
                    <a:pt x="43752" y="333629"/>
                    <a:pt x="53695" y="329298"/>
                    <a:pt x="59690" y="320637"/>
                  </a:cubicBezTo>
                  <a:cubicBezTo>
                    <a:pt x="65697" y="311975"/>
                    <a:pt x="68694" y="298450"/>
                    <a:pt x="68694" y="280060"/>
                  </a:cubicBezTo>
                  <a:lnTo>
                    <a:pt x="68694"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3" name="Shape 134">
              <a:extLst>
                <a:ext uri="{FF2B5EF4-FFF2-40B4-BE49-F238E27FC236}">
                  <a16:creationId xmlns:a16="http://schemas.microsoft.com/office/drawing/2014/main" id="{DA02BF63-50BD-430F-81AF-711D4142927A}"/>
                </a:ext>
              </a:extLst>
            </p:cNvPr>
            <p:cNvSpPr/>
            <p:nvPr/>
          </p:nvSpPr>
          <p:spPr>
            <a:xfrm>
              <a:off x="6739573" y="3470593"/>
              <a:ext cx="102870" cy="298450"/>
            </a:xfrm>
            <a:custGeom>
              <a:avLst/>
              <a:gdLst/>
              <a:ahLst/>
              <a:cxnLst/>
              <a:rect l="0" t="0" r="0" b="0"/>
              <a:pathLst>
                <a:path w="102953" h="298882">
                  <a:moveTo>
                    <a:pt x="0" y="0"/>
                  </a:moveTo>
                  <a:lnTo>
                    <a:pt x="95479" y="0"/>
                  </a:lnTo>
                  <a:lnTo>
                    <a:pt x="102953" y="914"/>
                  </a:lnTo>
                  <a:lnTo>
                    <a:pt x="102953" y="53190"/>
                  </a:lnTo>
                  <a:lnTo>
                    <a:pt x="92202" y="51931"/>
                  </a:lnTo>
                  <a:lnTo>
                    <a:pt x="63374" y="51931"/>
                  </a:lnTo>
                  <a:lnTo>
                    <a:pt x="63386" y="140653"/>
                  </a:lnTo>
                  <a:lnTo>
                    <a:pt x="84176" y="140653"/>
                  </a:lnTo>
                  <a:lnTo>
                    <a:pt x="102953" y="138531"/>
                  </a:lnTo>
                  <a:lnTo>
                    <a:pt x="102953" y="190970"/>
                  </a:lnTo>
                  <a:lnTo>
                    <a:pt x="90564" y="192583"/>
                  </a:lnTo>
                  <a:lnTo>
                    <a:pt x="63386" y="192583"/>
                  </a:lnTo>
                  <a:lnTo>
                    <a:pt x="63386" y="298882"/>
                  </a:lnTo>
                  <a:lnTo>
                    <a:pt x="0" y="298882"/>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4" name="Shape 135">
              <a:extLst>
                <a:ext uri="{FF2B5EF4-FFF2-40B4-BE49-F238E27FC236}">
                  <a16:creationId xmlns:a16="http://schemas.microsoft.com/office/drawing/2014/main" id="{CABB845F-D2A5-494B-8034-C3C8E394BB56}"/>
                </a:ext>
              </a:extLst>
            </p:cNvPr>
            <p:cNvSpPr/>
            <p:nvPr/>
          </p:nvSpPr>
          <p:spPr>
            <a:xfrm>
              <a:off x="6842443" y="3471228"/>
              <a:ext cx="103505" cy="189865"/>
            </a:xfrm>
            <a:custGeom>
              <a:avLst/>
              <a:gdLst/>
              <a:ahLst/>
              <a:cxnLst/>
              <a:rect l="0" t="0" r="0" b="0"/>
              <a:pathLst>
                <a:path w="103536" h="190056">
                  <a:moveTo>
                    <a:pt x="0" y="0"/>
                  </a:moveTo>
                  <a:lnTo>
                    <a:pt x="40385" y="4940"/>
                  </a:lnTo>
                  <a:cubicBezTo>
                    <a:pt x="54168" y="8842"/>
                    <a:pt x="65779" y="14694"/>
                    <a:pt x="75216" y="22492"/>
                  </a:cubicBezTo>
                  <a:cubicBezTo>
                    <a:pt x="94087" y="38100"/>
                    <a:pt x="103536" y="61367"/>
                    <a:pt x="103536" y="92304"/>
                  </a:cubicBezTo>
                  <a:cubicBezTo>
                    <a:pt x="103536" y="124473"/>
                    <a:pt x="93478" y="149073"/>
                    <a:pt x="73374" y="166103"/>
                  </a:cubicBezTo>
                  <a:cubicBezTo>
                    <a:pt x="63322" y="174612"/>
                    <a:pt x="51149" y="180997"/>
                    <a:pt x="36855" y="185258"/>
                  </a:cubicBezTo>
                  <a:lnTo>
                    <a:pt x="0" y="190056"/>
                  </a:lnTo>
                  <a:lnTo>
                    <a:pt x="0" y="137617"/>
                  </a:lnTo>
                  <a:lnTo>
                    <a:pt x="6783" y="136851"/>
                  </a:lnTo>
                  <a:cubicBezTo>
                    <a:pt x="14077" y="134925"/>
                    <a:pt x="20148" y="132036"/>
                    <a:pt x="24999" y="128181"/>
                  </a:cubicBezTo>
                  <a:cubicBezTo>
                    <a:pt x="34689" y="120472"/>
                    <a:pt x="39553" y="109271"/>
                    <a:pt x="39579" y="94552"/>
                  </a:cubicBezTo>
                  <a:cubicBezTo>
                    <a:pt x="39579" y="79706"/>
                    <a:pt x="35540" y="68733"/>
                    <a:pt x="27425" y="61633"/>
                  </a:cubicBezTo>
                  <a:cubicBezTo>
                    <a:pt x="23374" y="58084"/>
                    <a:pt x="18164" y="55426"/>
                    <a:pt x="11799" y="53658"/>
                  </a:cubicBezTo>
                  <a:lnTo>
                    <a:pt x="0" y="52275"/>
                  </a:lnTo>
                  <a:lnTo>
                    <a:pt x="0" y="0"/>
                  </a:lnTo>
                  <a:close/>
                </a:path>
              </a:pathLst>
            </a:custGeom>
            <a:ln w="0" cap="flat">
              <a:miter lim="100000"/>
            </a:ln>
          </p:spPr>
          <p:style>
            <a:lnRef idx="0">
              <a:srgbClr val="000000">
                <a:alpha val="0"/>
              </a:srgbClr>
            </a:lnRef>
            <a:fillRef idx="1">
              <a:srgbClr val="CFCECD"/>
            </a:fillRef>
            <a:effectRef idx="0">
              <a:scrgbClr r="0" g="0" b="0"/>
            </a:effectRef>
            <a:fontRef idx="none"/>
          </p:style>
          <p:txBody>
            <a:bodyPr/>
            <a:lstStyle/>
            <a:p>
              <a:endParaRPr lang="en-US"/>
            </a:p>
          </p:txBody>
        </p:sp>
        <p:sp>
          <p:nvSpPr>
            <p:cNvPr id="35" name="Shape 136">
              <a:extLst>
                <a:ext uri="{FF2B5EF4-FFF2-40B4-BE49-F238E27FC236}">
                  <a16:creationId xmlns:a16="http://schemas.microsoft.com/office/drawing/2014/main" id="{EEF9C423-FDA8-4574-9658-1B8021E22F40}"/>
                </a:ext>
              </a:extLst>
            </p:cNvPr>
            <p:cNvSpPr/>
            <p:nvPr/>
          </p:nvSpPr>
          <p:spPr>
            <a:xfrm>
              <a:off x="5731828" y="309657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6" name="Shape 137">
              <a:extLst>
                <a:ext uri="{FF2B5EF4-FFF2-40B4-BE49-F238E27FC236}">
                  <a16:creationId xmlns:a16="http://schemas.microsoft.com/office/drawing/2014/main" id="{071D86A3-2E98-44FF-A33B-4CBC5AA28C76}"/>
                </a:ext>
              </a:extLst>
            </p:cNvPr>
            <p:cNvSpPr/>
            <p:nvPr/>
          </p:nvSpPr>
          <p:spPr>
            <a:xfrm>
              <a:off x="5761673" y="3205798"/>
              <a:ext cx="76835" cy="73025"/>
            </a:xfrm>
            <a:custGeom>
              <a:avLst/>
              <a:gdLst/>
              <a:ahLst/>
              <a:cxnLst/>
              <a:rect l="0" t="0" r="0" b="0"/>
              <a:pathLst>
                <a:path w="76949" h="73609">
                  <a:moveTo>
                    <a:pt x="38481" y="0"/>
                  </a:moveTo>
                  <a:lnTo>
                    <a:pt x="47637" y="27877"/>
                  </a:lnTo>
                  <a:lnTo>
                    <a:pt x="76949" y="27877"/>
                  </a:lnTo>
                  <a:lnTo>
                    <a:pt x="53632" y="45606"/>
                  </a:lnTo>
                  <a:lnTo>
                    <a:pt x="62293" y="73609"/>
                  </a:lnTo>
                  <a:lnTo>
                    <a:pt x="38417" y="56642"/>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7" name="Shape 138">
              <a:extLst>
                <a:ext uri="{FF2B5EF4-FFF2-40B4-BE49-F238E27FC236}">
                  <a16:creationId xmlns:a16="http://schemas.microsoft.com/office/drawing/2014/main" id="{B7736B14-7941-4F6D-8128-04EAB9621029}"/>
                </a:ext>
              </a:extLst>
            </p:cNvPr>
            <p:cNvSpPr/>
            <p:nvPr/>
          </p:nvSpPr>
          <p:spPr>
            <a:xfrm>
              <a:off x="5322888" y="3202623"/>
              <a:ext cx="76835" cy="73025"/>
            </a:xfrm>
            <a:custGeom>
              <a:avLst/>
              <a:gdLst/>
              <a:ahLst/>
              <a:cxnLst/>
              <a:rect l="0" t="0" r="0" b="0"/>
              <a:pathLst>
                <a:path w="76948" h="73597">
                  <a:moveTo>
                    <a:pt x="38480" y="0"/>
                  </a:moveTo>
                  <a:lnTo>
                    <a:pt x="47637" y="27877"/>
                  </a:lnTo>
                  <a:lnTo>
                    <a:pt x="76948" y="27877"/>
                  </a:lnTo>
                  <a:lnTo>
                    <a:pt x="53631" y="45593"/>
                  </a:lnTo>
                  <a:lnTo>
                    <a:pt x="62306" y="73597"/>
                  </a:lnTo>
                  <a:lnTo>
                    <a:pt x="38416" y="56629"/>
                  </a:lnTo>
                  <a:lnTo>
                    <a:pt x="14502" y="73597"/>
                  </a:lnTo>
                  <a:lnTo>
                    <a:pt x="23316" y="45657"/>
                  </a:lnTo>
                  <a:lnTo>
                    <a:pt x="0" y="27877"/>
                  </a:lnTo>
                  <a:lnTo>
                    <a:pt x="0" y="27877"/>
                  </a:lnTo>
                  <a:lnTo>
                    <a:pt x="29259" y="27877"/>
                  </a:lnTo>
                  <a:lnTo>
                    <a:pt x="38480"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8" name="Shape 139">
              <a:extLst>
                <a:ext uri="{FF2B5EF4-FFF2-40B4-BE49-F238E27FC236}">
                  <a16:creationId xmlns:a16="http://schemas.microsoft.com/office/drawing/2014/main" id="{C46DF8C7-22A5-45AA-AEB5-9642D64578BF}"/>
                </a:ext>
              </a:extLst>
            </p:cNvPr>
            <p:cNvSpPr/>
            <p:nvPr/>
          </p:nvSpPr>
          <p:spPr>
            <a:xfrm>
              <a:off x="5543233" y="2987358"/>
              <a:ext cx="76835" cy="73025"/>
            </a:xfrm>
            <a:custGeom>
              <a:avLst/>
              <a:gdLst/>
              <a:ahLst/>
              <a:cxnLst/>
              <a:rect l="0" t="0" r="0" b="0"/>
              <a:pathLst>
                <a:path w="76962" h="73558">
                  <a:moveTo>
                    <a:pt x="38464" y="0"/>
                  </a:moveTo>
                  <a:lnTo>
                    <a:pt x="38498" y="0"/>
                  </a:lnTo>
                  <a:lnTo>
                    <a:pt x="47651" y="27825"/>
                  </a:lnTo>
                  <a:lnTo>
                    <a:pt x="76962" y="27825"/>
                  </a:lnTo>
                  <a:lnTo>
                    <a:pt x="53632" y="45541"/>
                  </a:lnTo>
                  <a:lnTo>
                    <a:pt x="62306" y="73558"/>
                  </a:lnTo>
                  <a:lnTo>
                    <a:pt x="38418" y="56590"/>
                  </a:lnTo>
                  <a:lnTo>
                    <a:pt x="14504" y="73558"/>
                  </a:lnTo>
                  <a:lnTo>
                    <a:pt x="23317" y="45617"/>
                  </a:lnTo>
                  <a:lnTo>
                    <a:pt x="0" y="27825"/>
                  </a:lnTo>
                  <a:lnTo>
                    <a:pt x="29273" y="27825"/>
                  </a:lnTo>
                  <a:lnTo>
                    <a:pt x="38464"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39" name="Shape 141">
              <a:extLst>
                <a:ext uri="{FF2B5EF4-FFF2-40B4-BE49-F238E27FC236}">
                  <a16:creationId xmlns:a16="http://schemas.microsoft.com/office/drawing/2014/main" id="{5BC09650-BEA9-42E5-97DB-71BF0848CFBD}"/>
                </a:ext>
              </a:extLst>
            </p:cNvPr>
            <p:cNvSpPr/>
            <p:nvPr/>
          </p:nvSpPr>
          <p:spPr>
            <a:xfrm>
              <a:off x="5541963" y="342741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42"/>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0" name="Shape 142">
              <a:extLst>
                <a:ext uri="{FF2B5EF4-FFF2-40B4-BE49-F238E27FC236}">
                  <a16:creationId xmlns:a16="http://schemas.microsoft.com/office/drawing/2014/main" id="{0D1A515A-24CB-410E-B1D0-DF724A9DB114}"/>
                </a:ext>
              </a:extLst>
            </p:cNvPr>
            <p:cNvSpPr/>
            <p:nvPr/>
          </p:nvSpPr>
          <p:spPr>
            <a:xfrm>
              <a:off x="5733098" y="3316923"/>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1" name="Shape 143">
              <a:extLst>
                <a:ext uri="{FF2B5EF4-FFF2-40B4-BE49-F238E27FC236}">
                  <a16:creationId xmlns:a16="http://schemas.microsoft.com/office/drawing/2014/main" id="{E5C56398-B4DB-48C1-B10A-FD00E4478524}"/>
                </a:ext>
              </a:extLst>
            </p:cNvPr>
            <p:cNvSpPr/>
            <p:nvPr/>
          </p:nvSpPr>
          <p:spPr>
            <a:xfrm>
              <a:off x="5652453" y="3396933"/>
              <a:ext cx="76835" cy="73025"/>
            </a:xfrm>
            <a:custGeom>
              <a:avLst/>
              <a:gdLst/>
              <a:ahLst/>
              <a:cxnLst/>
              <a:rect l="0" t="0" r="0" b="0"/>
              <a:pathLst>
                <a:path w="76962" h="73609">
                  <a:moveTo>
                    <a:pt x="38481" y="0"/>
                  </a:moveTo>
                  <a:lnTo>
                    <a:pt x="47651" y="27877"/>
                  </a:lnTo>
                  <a:lnTo>
                    <a:pt x="76962" y="27877"/>
                  </a:lnTo>
                  <a:lnTo>
                    <a:pt x="53632" y="45606"/>
                  </a:lnTo>
                  <a:lnTo>
                    <a:pt x="62306" y="73609"/>
                  </a:lnTo>
                  <a:lnTo>
                    <a:pt x="38418" y="56629"/>
                  </a:lnTo>
                  <a:lnTo>
                    <a:pt x="14504" y="73609"/>
                  </a:lnTo>
                  <a:lnTo>
                    <a:pt x="23317" y="45669"/>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2" name="Shape 144">
              <a:extLst>
                <a:ext uri="{FF2B5EF4-FFF2-40B4-BE49-F238E27FC236}">
                  <a16:creationId xmlns:a16="http://schemas.microsoft.com/office/drawing/2014/main" id="{9E9BCC1A-36F5-48AF-9310-60285BD34B8F}"/>
                </a:ext>
              </a:extLst>
            </p:cNvPr>
            <p:cNvSpPr/>
            <p:nvPr/>
          </p:nvSpPr>
          <p:spPr>
            <a:xfrm>
              <a:off x="5433378" y="3398203"/>
              <a:ext cx="76835" cy="73025"/>
            </a:xfrm>
            <a:custGeom>
              <a:avLst/>
              <a:gdLst/>
              <a:ahLst/>
              <a:cxnLst/>
              <a:rect l="0" t="0" r="0" b="0"/>
              <a:pathLst>
                <a:path w="76949" h="73609">
                  <a:moveTo>
                    <a:pt x="38481" y="0"/>
                  </a:moveTo>
                  <a:lnTo>
                    <a:pt x="47637" y="27877"/>
                  </a:lnTo>
                  <a:lnTo>
                    <a:pt x="76949" y="27877"/>
                  </a:lnTo>
                  <a:lnTo>
                    <a:pt x="53632" y="45606"/>
                  </a:lnTo>
                  <a:lnTo>
                    <a:pt x="62306" y="73609"/>
                  </a:lnTo>
                  <a:lnTo>
                    <a:pt x="38417" y="56629"/>
                  </a:lnTo>
                  <a:lnTo>
                    <a:pt x="14491" y="73609"/>
                  </a:lnTo>
                  <a:lnTo>
                    <a:pt x="23304" y="45669"/>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3" name="Shape 145">
              <a:extLst>
                <a:ext uri="{FF2B5EF4-FFF2-40B4-BE49-F238E27FC236}">
                  <a16:creationId xmlns:a16="http://schemas.microsoft.com/office/drawing/2014/main" id="{F9387089-7285-4ABC-B432-5A7B35305861}"/>
                </a:ext>
              </a:extLst>
            </p:cNvPr>
            <p:cNvSpPr/>
            <p:nvPr/>
          </p:nvSpPr>
          <p:spPr>
            <a:xfrm>
              <a:off x="5352098" y="3315653"/>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4" name="Shape 146">
              <a:extLst>
                <a:ext uri="{FF2B5EF4-FFF2-40B4-BE49-F238E27FC236}">
                  <a16:creationId xmlns:a16="http://schemas.microsoft.com/office/drawing/2014/main" id="{E250DD0A-2F1F-4A38-8568-3DBDDE54B003}"/>
                </a:ext>
              </a:extLst>
            </p:cNvPr>
            <p:cNvSpPr/>
            <p:nvPr/>
          </p:nvSpPr>
          <p:spPr>
            <a:xfrm>
              <a:off x="5352098" y="309784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503" y="73609"/>
                  </a:lnTo>
                  <a:lnTo>
                    <a:pt x="23317"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5" name="Shape 147">
              <a:extLst>
                <a:ext uri="{FF2B5EF4-FFF2-40B4-BE49-F238E27FC236}">
                  <a16:creationId xmlns:a16="http://schemas.microsoft.com/office/drawing/2014/main" id="{5065D2C6-69B6-4DC2-B5D9-8B23054AE351}"/>
                </a:ext>
              </a:extLst>
            </p:cNvPr>
            <p:cNvSpPr/>
            <p:nvPr/>
          </p:nvSpPr>
          <p:spPr>
            <a:xfrm>
              <a:off x="5433378" y="3016568"/>
              <a:ext cx="76835" cy="73025"/>
            </a:xfrm>
            <a:custGeom>
              <a:avLst/>
              <a:gdLst/>
              <a:ahLst/>
              <a:cxnLst/>
              <a:rect l="0" t="0" r="0" b="0"/>
              <a:pathLst>
                <a:path w="76949" h="73609">
                  <a:moveTo>
                    <a:pt x="38481" y="0"/>
                  </a:moveTo>
                  <a:lnTo>
                    <a:pt x="47637" y="27877"/>
                  </a:lnTo>
                  <a:lnTo>
                    <a:pt x="76949" y="27877"/>
                  </a:lnTo>
                  <a:lnTo>
                    <a:pt x="53632" y="45593"/>
                  </a:lnTo>
                  <a:lnTo>
                    <a:pt x="62306" y="73609"/>
                  </a:lnTo>
                  <a:lnTo>
                    <a:pt x="38417" y="56629"/>
                  </a:lnTo>
                  <a:lnTo>
                    <a:pt x="14491" y="73609"/>
                  </a:lnTo>
                  <a:lnTo>
                    <a:pt x="23304" y="45657"/>
                  </a:lnTo>
                  <a:lnTo>
                    <a:pt x="0" y="27877"/>
                  </a:lnTo>
                  <a:lnTo>
                    <a:pt x="29260"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sp>
          <p:nvSpPr>
            <p:cNvPr id="46" name="Shape 148">
              <a:extLst>
                <a:ext uri="{FF2B5EF4-FFF2-40B4-BE49-F238E27FC236}">
                  <a16:creationId xmlns:a16="http://schemas.microsoft.com/office/drawing/2014/main" id="{24B84E99-DDB2-4DEB-ABAD-27F5D7E99E70}"/>
                </a:ext>
              </a:extLst>
            </p:cNvPr>
            <p:cNvSpPr/>
            <p:nvPr/>
          </p:nvSpPr>
          <p:spPr>
            <a:xfrm>
              <a:off x="5651183" y="3016568"/>
              <a:ext cx="76835" cy="73025"/>
            </a:xfrm>
            <a:custGeom>
              <a:avLst/>
              <a:gdLst/>
              <a:ahLst/>
              <a:cxnLst/>
              <a:rect l="0" t="0" r="0" b="0"/>
              <a:pathLst>
                <a:path w="76950" h="73609">
                  <a:moveTo>
                    <a:pt x="38481" y="0"/>
                  </a:moveTo>
                  <a:lnTo>
                    <a:pt x="47651" y="27877"/>
                  </a:lnTo>
                  <a:lnTo>
                    <a:pt x="76950" y="27877"/>
                  </a:lnTo>
                  <a:lnTo>
                    <a:pt x="53632" y="45593"/>
                  </a:lnTo>
                  <a:lnTo>
                    <a:pt x="62306" y="73609"/>
                  </a:lnTo>
                  <a:lnTo>
                    <a:pt x="38418" y="56629"/>
                  </a:lnTo>
                  <a:lnTo>
                    <a:pt x="14504" y="73609"/>
                  </a:lnTo>
                  <a:lnTo>
                    <a:pt x="23317" y="45657"/>
                  </a:lnTo>
                  <a:lnTo>
                    <a:pt x="0" y="27877"/>
                  </a:lnTo>
                  <a:lnTo>
                    <a:pt x="29273" y="27877"/>
                  </a:lnTo>
                  <a:lnTo>
                    <a:pt x="38481" y="0"/>
                  </a:lnTo>
                  <a:close/>
                </a:path>
              </a:pathLst>
            </a:custGeom>
            <a:ln w="0" cap="flat">
              <a:miter lim="100000"/>
            </a:ln>
          </p:spPr>
          <p:style>
            <a:lnRef idx="0">
              <a:srgbClr val="000000">
                <a:alpha val="0"/>
              </a:srgbClr>
            </a:lnRef>
            <a:fillRef idx="1">
              <a:srgbClr val="EE7733"/>
            </a:fillRef>
            <a:effectRef idx="0">
              <a:scrgbClr r="0" g="0" b="0"/>
            </a:effectRef>
            <a:fontRef idx="none"/>
          </p:style>
          <p:txBody>
            <a:bodyPr/>
            <a:lstStyle/>
            <a:p>
              <a:endParaRPr lang="en-US"/>
            </a:p>
          </p:txBody>
        </p:sp>
      </p:grpSp>
      <p:sp>
        <p:nvSpPr>
          <p:cNvPr id="47" name="Rectangle 46">
            <a:extLst>
              <a:ext uri="{FF2B5EF4-FFF2-40B4-BE49-F238E27FC236}">
                <a16:creationId xmlns:a16="http://schemas.microsoft.com/office/drawing/2014/main" id="{3EB98EC2-71F7-4F96-8AAF-2E6087962F27}"/>
              </a:ext>
            </a:extLst>
          </p:cNvPr>
          <p:cNvSpPr/>
          <p:nvPr/>
        </p:nvSpPr>
        <p:spPr>
          <a:xfrm>
            <a:off x="9233360" y="0"/>
            <a:ext cx="2958640" cy="6858000"/>
          </a:xfrm>
          <a:prstGeom prst="rect">
            <a:avLst/>
          </a:prstGeom>
          <a:solidFill>
            <a:schemeClr val="accent5">
              <a:lumMod val="40000"/>
              <a:lumOff val="60000"/>
            </a:schemeClr>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CF37C16-E16E-40AA-B38F-9A0AA9E67B19}"/>
              </a:ext>
            </a:extLst>
          </p:cNvPr>
          <p:cNvSpPr/>
          <p:nvPr/>
        </p:nvSpPr>
        <p:spPr>
          <a:xfrm>
            <a:off x="1046069" y="552224"/>
            <a:ext cx="2920992" cy="375552"/>
          </a:xfrm>
          <a:prstGeom prst="rect">
            <a:avLst/>
          </a:prstGeom>
        </p:spPr>
        <p:txBody>
          <a:bodyPr wrap="none">
            <a:spAutoFit/>
          </a:bodyPr>
          <a:lstStyle/>
          <a:p>
            <a:pPr marL="889635" marR="256540" indent="-6350">
              <a:lnSpc>
                <a:spcPct val="107000"/>
              </a:lnSpc>
              <a:spcAft>
                <a:spcPts val="605"/>
              </a:spcAft>
            </a:pPr>
            <a:r>
              <a:rPr lang="en-US" b="1" kern="0" dirty="0">
                <a:latin typeface="Calibri" panose="020F0502020204030204" pitchFamily="34" charset="0"/>
                <a:ea typeface="Calibri" panose="020F0502020204030204" pitchFamily="34" charset="0"/>
              </a:rPr>
              <a:t>MEET THE TEAM</a:t>
            </a:r>
          </a:p>
        </p:txBody>
      </p:sp>
      <p:sp>
        <p:nvSpPr>
          <p:cNvPr id="50" name="Rectangle 49">
            <a:extLst>
              <a:ext uri="{FF2B5EF4-FFF2-40B4-BE49-F238E27FC236}">
                <a16:creationId xmlns:a16="http://schemas.microsoft.com/office/drawing/2014/main" id="{2A2BC3AF-8E97-4B1F-96AB-A0C71A4D8EC2}"/>
              </a:ext>
            </a:extLst>
          </p:cNvPr>
          <p:cNvSpPr/>
          <p:nvPr/>
        </p:nvSpPr>
        <p:spPr>
          <a:xfrm>
            <a:off x="1538693" y="1041961"/>
            <a:ext cx="6891723" cy="2862322"/>
          </a:xfrm>
          <a:prstGeom prst="rect">
            <a:avLst/>
          </a:prstGeom>
        </p:spPr>
        <p:txBody>
          <a:bodyPr wrap="square">
            <a:spAutoFit/>
          </a:bodyPr>
          <a:lstStyle/>
          <a:p>
            <a:r>
              <a:rPr lang="en-US" sz="1200" dirty="0">
                <a:solidFill>
                  <a:schemeClr val="accent1"/>
                </a:solidFill>
              </a:rPr>
              <a:t>Each of the One Health EJP projects creates a unique network of institutes across Europe with wide ranging expertise to achieve objectives using a cohesive One Health approach. We bring together expertise in medical, veterinary and environmental health scientific communities and use integrated approaches to solve complex global issues.</a:t>
            </a:r>
          </a:p>
          <a:p>
            <a:endParaRPr lang="en-US" sz="1200" dirty="0">
              <a:solidFill>
                <a:schemeClr val="accent1"/>
              </a:solidFill>
            </a:endParaRPr>
          </a:p>
          <a:p>
            <a:r>
              <a:rPr lang="en-US" sz="1200" dirty="0"/>
              <a:t>The </a:t>
            </a:r>
            <a:r>
              <a:rPr lang="en-US" sz="1200" dirty="0" err="1"/>
              <a:t>SimEx</a:t>
            </a:r>
            <a:r>
              <a:rPr lang="en-US" sz="1200" dirty="0"/>
              <a:t> project worked collaboratively to achieve it’s aims and to produce impactful scientific outcomes </a:t>
            </a:r>
          </a:p>
          <a:p>
            <a:r>
              <a:rPr lang="en-US" sz="1200" dirty="0"/>
              <a:t>which could benefit scientists and policy makers across the globe.</a:t>
            </a:r>
          </a:p>
          <a:p>
            <a:endParaRPr lang="en-US" sz="1200" dirty="0"/>
          </a:p>
          <a:p>
            <a:r>
              <a:rPr lang="en-US" sz="1200" dirty="0"/>
              <a:t>The One Health EJP members of this project were from the following institutes: </a:t>
            </a:r>
          </a:p>
          <a:p>
            <a:r>
              <a:rPr lang="en-US" sz="1200" dirty="0"/>
              <a:t>National Veterinary Institute (SVA), Sweden</a:t>
            </a:r>
          </a:p>
          <a:p>
            <a:r>
              <a:rPr lang="en-US" sz="1200" dirty="0"/>
              <a:t>Friedrich-Loeffler-</a:t>
            </a:r>
            <a:r>
              <a:rPr lang="en-US" sz="1200" dirty="0" err="1"/>
              <a:t>Institut</a:t>
            </a:r>
            <a:r>
              <a:rPr lang="en-US" sz="1200" dirty="0"/>
              <a:t> (FLI), Germany</a:t>
            </a:r>
          </a:p>
          <a:p>
            <a:r>
              <a:rPr lang="en-US" sz="1200" dirty="0"/>
              <a:t>French Agency for Food, Environmental and Occupational Health &amp; Safety (ANSES), France</a:t>
            </a:r>
          </a:p>
          <a:p>
            <a:r>
              <a:rPr lang="en-US" sz="1200" dirty="0"/>
              <a:t>XXXXXX</a:t>
            </a:r>
          </a:p>
          <a:p>
            <a:r>
              <a:rPr lang="de-DE" sz="1200" dirty="0"/>
              <a:t>X</a:t>
            </a:r>
            <a:r>
              <a:rPr lang="en-US" sz="1200" dirty="0"/>
              <a:t>XXXX</a:t>
            </a:r>
          </a:p>
          <a:p>
            <a:endParaRPr lang="en-US" sz="1200" dirty="0"/>
          </a:p>
        </p:txBody>
      </p:sp>
      <p:grpSp>
        <p:nvGrpSpPr>
          <p:cNvPr id="84" name="Group 83">
            <a:extLst>
              <a:ext uri="{FF2B5EF4-FFF2-40B4-BE49-F238E27FC236}">
                <a16:creationId xmlns:a16="http://schemas.microsoft.com/office/drawing/2014/main" id="{6B582907-6BC2-4507-A9CB-A863FFBB1DB4}"/>
              </a:ext>
            </a:extLst>
          </p:cNvPr>
          <p:cNvGrpSpPr/>
          <p:nvPr/>
        </p:nvGrpSpPr>
        <p:grpSpPr>
          <a:xfrm>
            <a:off x="9210388" y="976498"/>
            <a:ext cx="3077182" cy="4499454"/>
            <a:chOff x="9210388" y="976498"/>
            <a:chExt cx="3077182" cy="4499454"/>
          </a:xfrm>
        </p:grpSpPr>
        <p:pic>
          <p:nvPicPr>
            <p:cNvPr id="80" name="Graphic 79" descr="Europe">
              <a:extLst>
                <a:ext uri="{FF2B5EF4-FFF2-40B4-BE49-F238E27FC236}">
                  <a16:creationId xmlns:a16="http://schemas.microsoft.com/office/drawing/2014/main" id="{FBD9F83A-D099-400A-9219-C86341A218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10388" y="976498"/>
              <a:ext cx="3077182" cy="3079809"/>
            </a:xfrm>
            <a:prstGeom prst="rect">
              <a:avLst/>
            </a:prstGeom>
          </p:spPr>
        </p:pic>
        <p:sp>
          <p:nvSpPr>
            <p:cNvPr id="82" name="TextBox 81">
              <a:extLst>
                <a:ext uri="{FF2B5EF4-FFF2-40B4-BE49-F238E27FC236}">
                  <a16:creationId xmlns:a16="http://schemas.microsoft.com/office/drawing/2014/main" id="{818897F3-E3A4-460C-B35A-185F6B4BC806}"/>
                </a:ext>
              </a:extLst>
            </p:cNvPr>
            <p:cNvSpPr txBox="1"/>
            <p:nvPr/>
          </p:nvSpPr>
          <p:spPr>
            <a:xfrm>
              <a:off x="9356010" y="3906292"/>
              <a:ext cx="2835990" cy="1569660"/>
            </a:xfrm>
            <a:prstGeom prst="rect">
              <a:avLst/>
            </a:prstGeom>
            <a:noFill/>
          </p:spPr>
          <p:txBody>
            <a:bodyPr wrap="square" rtlCol="0">
              <a:spAutoFit/>
            </a:bodyPr>
            <a:lstStyle/>
            <a:p>
              <a:r>
                <a:rPr lang="de-DE" sz="1200" dirty="0"/>
                <a:t>National </a:t>
              </a:r>
              <a:r>
                <a:rPr lang="de-DE" sz="1200" dirty="0" err="1"/>
                <a:t>Veterinary</a:t>
              </a:r>
              <a:r>
                <a:rPr lang="de-DE" sz="1200" dirty="0"/>
                <a:t> Institute (SVA), </a:t>
              </a:r>
              <a:r>
                <a:rPr lang="de-DE" sz="1200" dirty="0" err="1"/>
                <a:t>Sweden</a:t>
              </a:r>
              <a:endParaRPr lang="de-DE" sz="1200" dirty="0"/>
            </a:p>
            <a:p>
              <a:r>
                <a:rPr lang="de-DE" sz="1200" dirty="0"/>
                <a:t>Friedrich-</a:t>
              </a:r>
              <a:r>
                <a:rPr lang="de-DE" sz="1200" dirty="0" err="1"/>
                <a:t>Loeffler</a:t>
              </a:r>
              <a:r>
                <a:rPr lang="de-DE" sz="1200" dirty="0"/>
                <a:t>-Institut (FLI), Germany</a:t>
              </a:r>
            </a:p>
            <a:p>
              <a:r>
                <a:rPr lang="de-DE" sz="1200" dirty="0"/>
                <a:t>French Agency </a:t>
              </a:r>
              <a:r>
                <a:rPr lang="de-DE" sz="1200" dirty="0" err="1"/>
                <a:t>for</a:t>
              </a:r>
              <a:r>
                <a:rPr lang="de-DE" sz="1200" dirty="0"/>
                <a:t> Food, Environmental and </a:t>
              </a:r>
              <a:r>
                <a:rPr lang="de-DE" sz="1200" dirty="0" err="1"/>
                <a:t>Occupational</a:t>
              </a:r>
              <a:r>
                <a:rPr lang="de-DE" sz="1200" dirty="0"/>
                <a:t> Health &amp; </a:t>
              </a:r>
              <a:r>
                <a:rPr lang="de-DE" sz="1200" dirty="0" err="1"/>
                <a:t>Safety</a:t>
              </a:r>
              <a:r>
                <a:rPr lang="de-DE" sz="1200" dirty="0"/>
                <a:t> (ANSES), France</a:t>
              </a:r>
            </a:p>
            <a:p>
              <a:r>
                <a:rPr lang="de-DE" sz="1200" dirty="0"/>
                <a:t>XXXXXX</a:t>
              </a:r>
            </a:p>
            <a:p>
              <a:r>
                <a:rPr lang="de-DE" sz="1200" dirty="0"/>
                <a:t>XXXXX</a:t>
              </a:r>
            </a:p>
          </p:txBody>
        </p:sp>
      </p:grpSp>
      <p:grpSp>
        <p:nvGrpSpPr>
          <p:cNvPr id="2" name="Group 1">
            <a:extLst>
              <a:ext uri="{FF2B5EF4-FFF2-40B4-BE49-F238E27FC236}">
                <a16:creationId xmlns:a16="http://schemas.microsoft.com/office/drawing/2014/main" id="{822F0002-7D46-4683-8C22-A9A4E72BFB0A}"/>
              </a:ext>
            </a:extLst>
          </p:cNvPr>
          <p:cNvGrpSpPr/>
          <p:nvPr/>
        </p:nvGrpSpPr>
        <p:grpSpPr>
          <a:xfrm>
            <a:off x="1912809" y="3998175"/>
            <a:ext cx="6907593" cy="2337673"/>
            <a:chOff x="1912809" y="3998175"/>
            <a:chExt cx="6907593" cy="2337673"/>
          </a:xfrm>
        </p:grpSpPr>
        <p:grpSp>
          <p:nvGrpSpPr>
            <p:cNvPr id="83" name="Group 82">
              <a:extLst>
                <a:ext uri="{FF2B5EF4-FFF2-40B4-BE49-F238E27FC236}">
                  <a16:creationId xmlns:a16="http://schemas.microsoft.com/office/drawing/2014/main" id="{741D4309-2014-4CE1-B211-AF2C571E1E10}"/>
                </a:ext>
              </a:extLst>
            </p:cNvPr>
            <p:cNvGrpSpPr/>
            <p:nvPr/>
          </p:nvGrpSpPr>
          <p:grpSpPr>
            <a:xfrm>
              <a:off x="1912809" y="3999090"/>
              <a:ext cx="6907593" cy="2336758"/>
              <a:chOff x="2034147" y="3197831"/>
              <a:chExt cx="6907593" cy="3043210"/>
            </a:xfrm>
          </p:grpSpPr>
          <p:grpSp>
            <p:nvGrpSpPr>
              <p:cNvPr id="51" name="Group 50">
                <a:extLst>
                  <a:ext uri="{FF2B5EF4-FFF2-40B4-BE49-F238E27FC236}">
                    <a16:creationId xmlns:a16="http://schemas.microsoft.com/office/drawing/2014/main" id="{986E9745-36AD-45D8-8A21-FE582EFFC168}"/>
                  </a:ext>
                </a:extLst>
              </p:cNvPr>
              <p:cNvGrpSpPr/>
              <p:nvPr/>
            </p:nvGrpSpPr>
            <p:grpSpPr>
              <a:xfrm>
                <a:off x="2042746" y="3197831"/>
                <a:ext cx="1110033" cy="1495020"/>
                <a:chOff x="2271994" y="3169085"/>
                <a:chExt cx="1110033" cy="1495020"/>
              </a:xfrm>
            </p:grpSpPr>
            <p:sp>
              <p:nvSpPr>
                <p:cNvPr id="7" name="Rectangle 6">
                  <a:extLst>
                    <a:ext uri="{FF2B5EF4-FFF2-40B4-BE49-F238E27FC236}">
                      <a16:creationId xmlns:a16="http://schemas.microsoft.com/office/drawing/2014/main" id="{E032CF03-4D12-4225-8370-B6FBA1BAF878}"/>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8E65AE2-3A05-46E4-A5ED-18B125FD54B3}"/>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nvGrpSpPr>
              <p:cNvPr id="52" name="Group 51">
                <a:extLst>
                  <a:ext uri="{FF2B5EF4-FFF2-40B4-BE49-F238E27FC236}">
                    <a16:creationId xmlns:a16="http://schemas.microsoft.com/office/drawing/2014/main" id="{6FAA4D3C-1C72-4F8B-B1AF-8AF53503B02C}"/>
                  </a:ext>
                </a:extLst>
              </p:cNvPr>
              <p:cNvGrpSpPr/>
              <p:nvPr/>
            </p:nvGrpSpPr>
            <p:grpSpPr>
              <a:xfrm>
                <a:off x="3210335" y="3197831"/>
                <a:ext cx="1110033" cy="1495020"/>
                <a:chOff x="2271994" y="3169085"/>
                <a:chExt cx="1110033" cy="1495020"/>
              </a:xfrm>
            </p:grpSpPr>
            <p:sp>
              <p:nvSpPr>
                <p:cNvPr id="53" name="Rectangle 52">
                  <a:extLst>
                    <a:ext uri="{FF2B5EF4-FFF2-40B4-BE49-F238E27FC236}">
                      <a16:creationId xmlns:a16="http://schemas.microsoft.com/office/drawing/2014/main" id="{51B08E9B-6786-4F91-B6E0-C70F7278E296}"/>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350ABD55-56D3-47F0-B901-455B1004FAE5}"/>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nvGrpSpPr>
              <p:cNvPr id="55" name="Group 54">
                <a:extLst>
                  <a:ext uri="{FF2B5EF4-FFF2-40B4-BE49-F238E27FC236}">
                    <a16:creationId xmlns:a16="http://schemas.microsoft.com/office/drawing/2014/main" id="{5770FA06-CC92-40D0-9FDE-F2756419DD3C}"/>
                  </a:ext>
                </a:extLst>
              </p:cNvPr>
              <p:cNvGrpSpPr/>
              <p:nvPr/>
            </p:nvGrpSpPr>
            <p:grpSpPr>
              <a:xfrm>
                <a:off x="4361618" y="3197831"/>
                <a:ext cx="1110033" cy="1495020"/>
                <a:chOff x="2271994" y="3169085"/>
                <a:chExt cx="1110033" cy="1495020"/>
              </a:xfrm>
            </p:grpSpPr>
            <p:sp>
              <p:nvSpPr>
                <p:cNvPr id="56" name="Rectangle 55">
                  <a:extLst>
                    <a:ext uri="{FF2B5EF4-FFF2-40B4-BE49-F238E27FC236}">
                      <a16:creationId xmlns:a16="http://schemas.microsoft.com/office/drawing/2014/main" id="{9A5AE007-D862-4FB8-B554-90C6E381B118}"/>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7" name="TextBox 56">
                  <a:extLst>
                    <a:ext uri="{FF2B5EF4-FFF2-40B4-BE49-F238E27FC236}">
                      <a16:creationId xmlns:a16="http://schemas.microsoft.com/office/drawing/2014/main" id="{2071B2B0-B614-4A5B-ABE5-A236A9BFCBAD}"/>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nvGrpSpPr>
              <p:cNvPr id="58" name="Group 57">
                <a:extLst>
                  <a:ext uri="{FF2B5EF4-FFF2-40B4-BE49-F238E27FC236}">
                    <a16:creationId xmlns:a16="http://schemas.microsoft.com/office/drawing/2014/main" id="{2C821E25-6E44-4D22-87BD-27D26649BDA1}"/>
                  </a:ext>
                </a:extLst>
              </p:cNvPr>
              <p:cNvGrpSpPr/>
              <p:nvPr/>
            </p:nvGrpSpPr>
            <p:grpSpPr>
              <a:xfrm>
                <a:off x="5520644" y="3197831"/>
                <a:ext cx="1110033" cy="1495020"/>
                <a:chOff x="2271994" y="3169085"/>
                <a:chExt cx="1110033" cy="1495020"/>
              </a:xfrm>
            </p:grpSpPr>
            <p:sp>
              <p:nvSpPr>
                <p:cNvPr id="59" name="Rectangle 58">
                  <a:extLst>
                    <a:ext uri="{FF2B5EF4-FFF2-40B4-BE49-F238E27FC236}">
                      <a16:creationId xmlns:a16="http://schemas.microsoft.com/office/drawing/2014/main" id="{49EA39F3-168A-4196-8267-D8F31330E77B}"/>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C2E563C7-8A6E-42B2-A8E9-07C6F80F0D7E}"/>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sp>
            <p:nvSpPr>
              <p:cNvPr id="63" name="TextBox 62">
                <a:extLst>
                  <a:ext uri="{FF2B5EF4-FFF2-40B4-BE49-F238E27FC236}">
                    <a16:creationId xmlns:a16="http://schemas.microsoft.com/office/drawing/2014/main" id="{7A4721CA-F3DF-44D4-8357-BC4B773B3270}"/>
                  </a:ext>
                </a:extLst>
              </p:cNvPr>
              <p:cNvSpPr txBox="1"/>
              <p:nvPr/>
            </p:nvSpPr>
            <p:spPr>
              <a:xfrm>
                <a:off x="6664939" y="4440502"/>
                <a:ext cx="1102291" cy="246221"/>
              </a:xfrm>
              <a:prstGeom prst="rect">
                <a:avLst/>
              </a:prstGeom>
              <a:noFill/>
            </p:spPr>
            <p:txBody>
              <a:bodyPr wrap="square" rtlCol="0">
                <a:spAutoFit/>
              </a:bodyPr>
              <a:lstStyle/>
              <a:p>
                <a:r>
                  <a:rPr lang="de-DE" sz="1000" dirty="0"/>
                  <a:t>XXX XXXXX</a:t>
                </a:r>
                <a:endParaRPr lang="en-US" sz="1000" dirty="0"/>
              </a:p>
            </p:txBody>
          </p:sp>
          <p:grpSp>
            <p:nvGrpSpPr>
              <p:cNvPr id="64" name="Group 63">
                <a:extLst>
                  <a:ext uri="{FF2B5EF4-FFF2-40B4-BE49-F238E27FC236}">
                    <a16:creationId xmlns:a16="http://schemas.microsoft.com/office/drawing/2014/main" id="{EE83BEC7-EE00-4619-8C13-B422B6ED94F6}"/>
                  </a:ext>
                </a:extLst>
              </p:cNvPr>
              <p:cNvGrpSpPr/>
              <p:nvPr/>
            </p:nvGrpSpPr>
            <p:grpSpPr>
              <a:xfrm>
                <a:off x="7831707" y="3197831"/>
                <a:ext cx="1110033" cy="1495020"/>
                <a:chOff x="2271994" y="3169085"/>
                <a:chExt cx="1110033" cy="1495020"/>
              </a:xfrm>
            </p:grpSpPr>
            <p:sp>
              <p:nvSpPr>
                <p:cNvPr id="65" name="Rectangle 64">
                  <a:extLst>
                    <a:ext uri="{FF2B5EF4-FFF2-40B4-BE49-F238E27FC236}">
                      <a16:creationId xmlns:a16="http://schemas.microsoft.com/office/drawing/2014/main" id="{0169138C-CE4A-44E3-9506-7C38333AB93C}"/>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249E77B9-9372-492D-BAB4-C28CE5165891}"/>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nvGrpSpPr>
              <p:cNvPr id="67" name="Group 66">
                <a:extLst>
                  <a:ext uri="{FF2B5EF4-FFF2-40B4-BE49-F238E27FC236}">
                    <a16:creationId xmlns:a16="http://schemas.microsoft.com/office/drawing/2014/main" id="{0833D5AD-94C1-4728-B0C3-EC01A5FEAF99}"/>
                  </a:ext>
                </a:extLst>
              </p:cNvPr>
              <p:cNvGrpSpPr/>
              <p:nvPr/>
            </p:nvGrpSpPr>
            <p:grpSpPr>
              <a:xfrm>
                <a:off x="2034147" y="4745549"/>
                <a:ext cx="1110033" cy="1495020"/>
                <a:chOff x="2271994" y="3169085"/>
                <a:chExt cx="1110033" cy="1495020"/>
              </a:xfrm>
            </p:grpSpPr>
            <p:sp>
              <p:nvSpPr>
                <p:cNvPr id="68" name="Rectangle 67">
                  <a:extLst>
                    <a:ext uri="{FF2B5EF4-FFF2-40B4-BE49-F238E27FC236}">
                      <a16:creationId xmlns:a16="http://schemas.microsoft.com/office/drawing/2014/main" id="{E5F8667A-F956-4A12-B7C3-9D03D99548C0}"/>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TextBox 68">
                  <a:extLst>
                    <a:ext uri="{FF2B5EF4-FFF2-40B4-BE49-F238E27FC236}">
                      <a16:creationId xmlns:a16="http://schemas.microsoft.com/office/drawing/2014/main" id="{BD7F9345-1A96-4157-A750-C33FF2FC9368}"/>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nvGrpSpPr>
              <p:cNvPr id="70" name="Group 69">
                <a:extLst>
                  <a:ext uri="{FF2B5EF4-FFF2-40B4-BE49-F238E27FC236}">
                    <a16:creationId xmlns:a16="http://schemas.microsoft.com/office/drawing/2014/main" id="{6A5A6577-F905-4585-B33A-2A2840BA8D8F}"/>
                  </a:ext>
                </a:extLst>
              </p:cNvPr>
              <p:cNvGrpSpPr/>
              <p:nvPr/>
            </p:nvGrpSpPr>
            <p:grpSpPr>
              <a:xfrm>
                <a:off x="3197809" y="4745549"/>
                <a:ext cx="1110033" cy="1495020"/>
                <a:chOff x="2271994" y="3169085"/>
                <a:chExt cx="1110033" cy="1495020"/>
              </a:xfrm>
            </p:grpSpPr>
            <p:sp>
              <p:nvSpPr>
                <p:cNvPr id="71" name="Rectangle 70">
                  <a:extLst>
                    <a:ext uri="{FF2B5EF4-FFF2-40B4-BE49-F238E27FC236}">
                      <a16:creationId xmlns:a16="http://schemas.microsoft.com/office/drawing/2014/main" id="{30590C78-4E3E-44B9-9EB8-051C17335397}"/>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2" name="TextBox 71">
                  <a:extLst>
                    <a:ext uri="{FF2B5EF4-FFF2-40B4-BE49-F238E27FC236}">
                      <a16:creationId xmlns:a16="http://schemas.microsoft.com/office/drawing/2014/main" id="{3C9B443C-5025-46D7-90F7-72918DCD8D70}"/>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sp>
            <p:nvSpPr>
              <p:cNvPr id="75" name="TextBox 74">
                <a:extLst>
                  <a:ext uri="{FF2B5EF4-FFF2-40B4-BE49-F238E27FC236}">
                    <a16:creationId xmlns:a16="http://schemas.microsoft.com/office/drawing/2014/main" id="{DDE916E7-3BA8-4C97-8D21-549260052EDB}"/>
                  </a:ext>
                </a:extLst>
              </p:cNvPr>
              <p:cNvSpPr txBox="1"/>
              <p:nvPr/>
            </p:nvSpPr>
            <p:spPr>
              <a:xfrm>
                <a:off x="4353442" y="5990591"/>
                <a:ext cx="1102291" cy="246221"/>
              </a:xfrm>
              <a:prstGeom prst="rect">
                <a:avLst/>
              </a:prstGeom>
              <a:noFill/>
            </p:spPr>
            <p:txBody>
              <a:bodyPr wrap="square" rtlCol="0">
                <a:spAutoFit/>
              </a:bodyPr>
              <a:lstStyle/>
              <a:p>
                <a:r>
                  <a:rPr lang="de-DE" sz="1000" dirty="0"/>
                  <a:t>XXX XXXXX</a:t>
                </a:r>
                <a:endParaRPr lang="en-US" sz="1000" dirty="0"/>
              </a:p>
            </p:txBody>
          </p:sp>
          <p:grpSp>
            <p:nvGrpSpPr>
              <p:cNvPr id="76" name="Group 75">
                <a:extLst>
                  <a:ext uri="{FF2B5EF4-FFF2-40B4-BE49-F238E27FC236}">
                    <a16:creationId xmlns:a16="http://schemas.microsoft.com/office/drawing/2014/main" id="{F3F404BF-0543-41A6-B7D9-EA0654F12200}"/>
                  </a:ext>
                </a:extLst>
              </p:cNvPr>
              <p:cNvGrpSpPr/>
              <p:nvPr/>
            </p:nvGrpSpPr>
            <p:grpSpPr>
              <a:xfrm>
                <a:off x="5500821" y="4746021"/>
                <a:ext cx="1110033" cy="1495020"/>
                <a:chOff x="2271994" y="3169085"/>
                <a:chExt cx="1110033" cy="1495020"/>
              </a:xfrm>
            </p:grpSpPr>
            <p:sp>
              <p:nvSpPr>
                <p:cNvPr id="77" name="Rectangle 76">
                  <a:extLst>
                    <a:ext uri="{FF2B5EF4-FFF2-40B4-BE49-F238E27FC236}">
                      <a16:creationId xmlns:a16="http://schemas.microsoft.com/office/drawing/2014/main" id="{81B1CC23-C3A6-49CE-985C-36FF0BEFDD29}"/>
                    </a:ext>
                  </a:extLst>
                </p:cNvPr>
                <p:cNvSpPr/>
                <p:nvPr/>
              </p:nvSpPr>
              <p:spPr>
                <a:xfrm>
                  <a:off x="2279737" y="3169085"/>
                  <a:ext cx="1102290" cy="1227551"/>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78" name="TextBox 77">
                  <a:extLst>
                    <a:ext uri="{FF2B5EF4-FFF2-40B4-BE49-F238E27FC236}">
                      <a16:creationId xmlns:a16="http://schemas.microsoft.com/office/drawing/2014/main" id="{D93E64F9-5072-4FB3-A2B4-2D9FA1E1B103}"/>
                    </a:ext>
                  </a:extLst>
                </p:cNvPr>
                <p:cNvSpPr txBox="1"/>
                <p:nvPr/>
              </p:nvSpPr>
              <p:spPr>
                <a:xfrm>
                  <a:off x="2271994" y="4417884"/>
                  <a:ext cx="1102291" cy="246221"/>
                </a:xfrm>
                <a:prstGeom prst="rect">
                  <a:avLst/>
                </a:prstGeom>
                <a:noFill/>
              </p:spPr>
              <p:txBody>
                <a:bodyPr wrap="square" rtlCol="0">
                  <a:spAutoFit/>
                </a:bodyPr>
                <a:lstStyle/>
                <a:p>
                  <a:r>
                    <a:rPr lang="de-DE" sz="1000" dirty="0"/>
                    <a:t>XXX XXXXX</a:t>
                  </a:r>
                  <a:endParaRPr lang="en-US" sz="1000" dirty="0"/>
                </a:p>
              </p:txBody>
            </p:sp>
          </p:grpSp>
        </p:grpSp>
        <p:sp>
          <p:nvSpPr>
            <p:cNvPr id="85" name="Rectangle 84">
              <a:extLst>
                <a:ext uri="{FF2B5EF4-FFF2-40B4-BE49-F238E27FC236}">
                  <a16:creationId xmlns:a16="http://schemas.microsoft.com/office/drawing/2014/main" id="{591ABD2D-A8BA-4BCA-8703-B00826517BDA}"/>
                </a:ext>
              </a:extLst>
            </p:cNvPr>
            <p:cNvSpPr/>
            <p:nvPr/>
          </p:nvSpPr>
          <p:spPr>
            <a:xfrm>
              <a:off x="6567393" y="3998175"/>
              <a:ext cx="1102290" cy="94258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6" name="Rectangle 85">
              <a:extLst>
                <a:ext uri="{FF2B5EF4-FFF2-40B4-BE49-F238E27FC236}">
                  <a16:creationId xmlns:a16="http://schemas.microsoft.com/office/drawing/2014/main" id="{00E038DB-6F5A-4AE4-9D43-16F9242DBC60}"/>
                </a:ext>
              </a:extLst>
            </p:cNvPr>
            <p:cNvSpPr/>
            <p:nvPr/>
          </p:nvSpPr>
          <p:spPr>
            <a:xfrm>
              <a:off x="4238643" y="5188423"/>
              <a:ext cx="1102290" cy="942586"/>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402187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738</Words>
  <Application>Microsoft Office PowerPoint</Application>
  <PresentationFormat>Widescreen</PresentationFormat>
  <Paragraphs>82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Omid.Parvizi</dc:creator>
  <cp:lastModifiedBy>Omid.Parvizi</cp:lastModifiedBy>
  <cp:revision>82</cp:revision>
  <dcterms:created xsi:type="dcterms:W3CDTF">2022-05-31T07:45:46Z</dcterms:created>
  <dcterms:modified xsi:type="dcterms:W3CDTF">2022-06-07T10:22:27Z</dcterms:modified>
</cp:coreProperties>
</file>