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39424-9771-4A52-B6C2-14DEB9D03278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BDA78-3F9E-48CE-BC02-73602741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5525" y="3419181"/>
            <a:ext cx="5064867" cy="336569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0143" y="32320"/>
            <a:ext cx="482453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37156" y="3397771"/>
            <a:ext cx="45719" cy="2605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75855" y="3528070"/>
            <a:ext cx="168323" cy="8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75856" y="3013348"/>
            <a:ext cx="168323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4088" y="3004964"/>
            <a:ext cx="168323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95389" y="3375670"/>
            <a:ext cx="45719" cy="2605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19947" y="1593636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28331" y="1361409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19947" y="1131838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9504" y="1065411"/>
            <a:ext cx="291269" cy="1440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52739" y="1567347"/>
            <a:ext cx="291269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9461" y="849486"/>
            <a:ext cx="504056" cy="961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934269"/>
            <a:ext cx="86409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1600" y="476672"/>
            <a:ext cx="1739889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7784" y="943633"/>
            <a:ext cx="420351" cy="792088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79441" y="669466"/>
            <a:ext cx="180020" cy="1800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76128" y="957399"/>
            <a:ext cx="180020" cy="1800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4727" y="957399"/>
            <a:ext cx="216024" cy="85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66138" y="2788940"/>
            <a:ext cx="1362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66138" y="3595117"/>
            <a:ext cx="1362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34088" y="3505969"/>
            <a:ext cx="168323" cy="8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22826" y="4190588"/>
            <a:ext cx="1749963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88308" y="4437112"/>
            <a:ext cx="768077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51299" y="5769401"/>
            <a:ext cx="685798" cy="7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73897" y="5755952"/>
            <a:ext cx="1491630" cy="9310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74213" y="5832152"/>
            <a:ext cx="1339230" cy="7786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57178" y="5908352"/>
            <a:ext cx="1186830" cy="6262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33378" y="5984552"/>
            <a:ext cx="1034430" cy="4738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4019712" y="5229200"/>
            <a:ext cx="0" cy="526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9504" y="5229200"/>
            <a:ext cx="0" cy="526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927193" y="5414724"/>
            <a:ext cx="0" cy="354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3" idx="2"/>
          </p:cNvCxnSpPr>
          <p:nvPr/>
        </p:nvCxnSpPr>
        <p:spPr>
          <a:xfrm flipH="1">
            <a:off x="2297807" y="5414724"/>
            <a:ext cx="1" cy="354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172789" y="4581128"/>
            <a:ext cx="615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24" idx="1"/>
          </p:cNvCxnSpPr>
          <p:nvPr/>
        </p:nvCxnSpPr>
        <p:spPr>
          <a:xfrm>
            <a:off x="3172789" y="4833156"/>
            <a:ext cx="6155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34088" y="3883149"/>
            <a:ext cx="0" cy="307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360015" y="3883149"/>
            <a:ext cx="0" cy="153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2837958" y="4036868"/>
            <a:ext cx="522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37959" y="4036868"/>
            <a:ext cx="0" cy="153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1841544" y="213285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841544" y="2564904"/>
            <a:ext cx="799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627784" y="2564904"/>
            <a:ext cx="0" cy="2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3337156" y="2060848"/>
            <a:ext cx="0" cy="7280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337156" y="2060848"/>
            <a:ext cx="6825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13" idx="1"/>
          </p:cNvCxnSpPr>
          <p:nvPr/>
        </p:nvCxnSpPr>
        <p:spPr>
          <a:xfrm flipV="1">
            <a:off x="4019712" y="1616496"/>
            <a:ext cx="235" cy="444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" idx="6"/>
          </p:cNvCxnSpPr>
          <p:nvPr/>
        </p:nvCxnSpPr>
        <p:spPr>
          <a:xfrm>
            <a:off x="2459461" y="759476"/>
            <a:ext cx="1568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2" idx="1"/>
          </p:cNvCxnSpPr>
          <p:nvPr/>
        </p:nvCxnSpPr>
        <p:spPr>
          <a:xfrm>
            <a:off x="4019712" y="759476"/>
            <a:ext cx="235" cy="395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66138" y="1128054"/>
            <a:ext cx="0" cy="11394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369451" y="2267507"/>
            <a:ext cx="80333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V="1">
            <a:off x="3172789" y="1330312"/>
            <a:ext cx="0" cy="9371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3172789" y="1353943"/>
            <a:ext cx="84692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13327" y="113751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MainBoard</a:t>
            </a:r>
            <a:endParaRPr lang="zh-CN" alt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399591" y="4608229"/>
            <a:ext cx="16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电源管理模块</a:t>
            </a:r>
            <a:endParaRPr lang="zh-CN" alt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683229" y="5954588"/>
            <a:ext cx="91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3.7V</a:t>
            </a:r>
            <a:r>
              <a:rPr lang="zh-CN" altLang="en-US" sz="1200" b="1" dirty="0" smtClean="0"/>
              <a:t>聚合物锂电池</a:t>
            </a:r>
            <a:endParaRPr lang="zh-CN" altLang="en-US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791020" y="4571823"/>
            <a:ext cx="74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无线充电模块</a:t>
            </a:r>
            <a:endParaRPr lang="zh-CN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52487" y="6022567"/>
            <a:ext cx="74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无线充电线圈</a:t>
            </a:r>
            <a:endParaRPr lang="zh-CN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82191" y="2784747"/>
            <a:ext cx="89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磁吸母座</a:t>
            </a:r>
            <a:endParaRPr lang="zh-CN" alt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601529" y="3611140"/>
            <a:ext cx="89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磁吸公座</a:t>
            </a:r>
            <a:endParaRPr lang="zh-CN" alt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98247" y="1015760"/>
            <a:ext cx="89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开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zh-CN" altLang="en-US" sz="1200" b="1" dirty="0" smtClean="0"/>
              <a:t>关</a:t>
            </a:r>
            <a:endParaRPr lang="en-US" altLang="zh-CN" sz="1200" b="1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2552658" y="1154698"/>
            <a:ext cx="891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Type-C</a:t>
            </a:r>
            <a:endParaRPr lang="zh-CN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9401" y="5880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937768" y="9412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3668291" y="9664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3640671" y="1245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650407" y="1489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650773" y="9471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644007" y="14318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17475" y="1763524"/>
            <a:ext cx="6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GND</a:t>
            </a:r>
            <a:endParaRPr lang="zh-CN" alt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117788" y="4211796"/>
            <a:ext cx="6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GND</a:t>
            </a:r>
            <a:endParaRPr lang="zh-CN" alt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770129" y="4987322"/>
            <a:ext cx="98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r>
              <a:rPr lang="en-US" altLang="zh-CN" sz="2800" b="1" dirty="0" smtClean="0"/>
              <a:t>  </a:t>
            </a:r>
            <a:r>
              <a:rPr lang="en-US" altLang="zh-CN" sz="2000" b="1" dirty="0" smtClean="0"/>
              <a:t> —</a:t>
            </a:r>
            <a:endParaRPr lang="zh-CN" altLang="en-US" sz="2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833528" y="4268836"/>
            <a:ext cx="98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+  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/>
              <a:t>—</a:t>
            </a:r>
            <a:endParaRPr lang="zh-CN" altLang="en-US" sz="2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657938" y="4064887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+</a:t>
            </a:r>
            <a:endParaRPr lang="en-US" altLang="zh-CN" sz="2000" b="1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5724128" y="403401"/>
            <a:ext cx="28083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说明：（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Type-C</a:t>
            </a:r>
            <a:r>
              <a:rPr lang="zh-CN" altLang="en-US" b="1" dirty="0" smtClean="0"/>
              <a:t>电源线相连）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我在</a:t>
            </a:r>
            <a:r>
              <a:rPr lang="en-US" altLang="zh-CN" b="1" dirty="0" err="1" smtClean="0"/>
              <a:t>MainBoard</a:t>
            </a:r>
            <a:r>
              <a:rPr lang="zh-CN" altLang="en-US" b="1" dirty="0" smtClean="0"/>
              <a:t>上将</a:t>
            </a:r>
            <a:r>
              <a:rPr lang="en-US" altLang="zh-CN" b="1" dirty="0" smtClean="0"/>
              <a:t>5V</a:t>
            </a:r>
            <a:r>
              <a:rPr lang="zh-CN" altLang="en-US" b="1" dirty="0" smtClean="0"/>
              <a:t>供电线断开，变成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两点，短接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两点时，可用于</a:t>
            </a:r>
            <a:r>
              <a:rPr lang="en-US" altLang="zh-CN" b="1" dirty="0" smtClean="0"/>
              <a:t>Type-C</a:t>
            </a:r>
            <a:r>
              <a:rPr lang="zh-CN" altLang="en-US" b="1" dirty="0" smtClean="0"/>
              <a:t>直接供电。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当开关处于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位置时，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导通，处于</a:t>
            </a:r>
            <a:r>
              <a:rPr lang="en-US" altLang="zh-CN" b="1" dirty="0" smtClean="0"/>
              <a:t>Type-C</a:t>
            </a:r>
            <a:r>
              <a:rPr lang="zh-CN" altLang="en-US" b="1" dirty="0" smtClean="0"/>
              <a:t>供电模式，此时也可烧录程序。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/>
              <a:t>当开关</a:t>
            </a:r>
            <a:r>
              <a:rPr lang="zh-CN" altLang="en-US" b="1" dirty="0" smtClean="0"/>
              <a:t>处于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位置</a:t>
            </a:r>
            <a:r>
              <a:rPr lang="zh-CN" altLang="en-US" b="1" dirty="0"/>
              <a:t>时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与</a:t>
            </a:r>
            <a:r>
              <a:rPr lang="en-US" altLang="zh-CN" b="1" dirty="0"/>
              <a:t>B</a:t>
            </a:r>
            <a:r>
              <a:rPr lang="zh-CN" altLang="en-US" b="1" dirty="0"/>
              <a:t>导通，此时</a:t>
            </a:r>
            <a:r>
              <a:rPr lang="zh-CN" altLang="en-US" b="1" dirty="0" smtClean="0"/>
              <a:t>处于</a:t>
            </a:r>
            <a:r>
              <a:rPr lang="zh-CN" altLang="en-US" b="1" dirty="0"/>
              <a:t>电池</a:t>
            </a:r>
            <a:r>
              <a:rPr lang="zh-CN" altLang="en-US" b="1" dirty="0" smtClean="0"/>
              <a:t>供电模式。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将无线充电线圈放置在充电座上时，开关处于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位置，便可放心给电池充电，此时仍可用</a:t>
            </a:r>
            <a:r>
              <a:rPr lang="en-US" altLang="zh-CN" b="1" dirty="0"/>
              <a:t>Type-C</a:t>
            </a:r>
            <a:r>
              <a:rPr lang="zh-CN" altLang="en-US" b="1" dirty="0"/>
              <a:t>直接</a:t>
            </a:r>
            <a:r>
              <a:rPr lang="zh-CN" altLang="en-US" b="1" dirty="0" smtClean="0"/>
              <a:t>供电。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353358" y="23676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7883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6192688" cy="494682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2019350" y="404664"/>
            <a:ext cx="223224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907704" y="620688"/>
            <a:ext cx="3096344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259632" y="2996952"/>
            <a:ext cx="216024" cy="23762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763688" y="2996952"/>
            <a:ext cx="144016" cy="23762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1598" y="2552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0954" y="55172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4076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55676" y="55226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6133239" y="649537"/>
            <a:ext cx="301076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r>
              <a:rPr lang="en-US" altLang="zh-CN" b="1" dirty="0" smtClean="0"/>
              <a:t>1.A</a:t>
            </a:r>
            <a:r>
              <a:rPr lang="zh-CN" altLang="en-US" b="1" dirty="0"/>
              <a:t>与</a:t>
            </a:r>
            <a:r>
              <a:rPr lang="en-US" altLang="zh-CN" b="1" dirty="0"/>
              <a:t>Type-C</a:t>
            </a:r>
            <a:r>
              <a:rPr lang="zh-CN" altLang="en-US" b="1" dirty="0"/>
              <a:t>电源线</a:t>
            </a:r>
            <a:r>
              <a:rPr lang="zh-CN" altLang="en-US" b="1" dirty="0" smtClean="0"/>
              <a:t>相连，</a:t>
            </a:r>
            <a:endParaRPr lang="en-US" altLang="zh-CN" b="1" dirty="0" smtClean="0"/>
          </a:p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接通，插上电源，</a:t>
            </a:r>
            <a:endParaRPr lang="en-US" altLang="zh-CN" b="1" dirty="0" smtClean="0"/>
          </a:p>
          <a:p>
            <a:r>
              <a:rPr lang="zh-CN" altLang="en-US" b="1" dirty="0" smtClean="0"/>
              <a:t>板子上电。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两处短接效果一样，</a:t>
            </a:r>
            <a:endParaRPr lang="en-US" altLang="zh-CN" b="1" dirty="0" smtClean="0"/>
          </a:p>
          <a:p>
            <a:r>
              <a:rPr lang="zh-CN" altLang="en-US" b="1" dirty="0" smtClean="0"/>
              <a:t>任选一处短接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就可以。</a:t>
            </a:r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570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133239" y="649537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r>
              <a:rPr lang="zh-CN" altLang="en-US" b="1" dirty="0" smtClean="0"/>
              <a:t>此处为我选用的无线充电</a:t>
            </a:r>
            <a:endParaRPr lang="en-US" altLang="zh-CN" b="1" dirty="0" smtClean="0"/>
          </a:p>
          <a:p>
            <a:r>
              <a:rPr lang="zh-CN" altLang="en-US" b="1" dirty="0" smtClean="0"/>
              <a:t>模块及电源管理模块，</a:t>
            </a:r>
            <a:endParaRPr lang="en-US" altLang="zh-CN" b="1" dirty="0" smtClean="0"/>
          </a:p>
          <a:p>
            <a:r>
              <a:rPr lang="zh-CN" altLang="en-US" b="1" dirty="0" smtClean="0"/>
              <a:t>仅供参考。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6743"/>
            <a:ext cx="2636912" cy="2636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16" y="372887"/>
            <a:ext cx="3086884" cy="2164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30335"/>
            <a:ext cx="2780928" cy="2780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9"/>
          <a:stretch/>
        </p:blipFill>
        <p:spPr>
          <a:xfrm>
            <a:off x="2511152" y="3403444"/>
            <a:ext cx="2708920" cy="2250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51852"/>
          <a:stretch/>
        </p:blipFill>
        <p:spPr>
          <a:xfrm>
            <a:off x="5004048" y="3160026"/>
            <a:ext cx="3888432" cy="24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221</Words>
  <Application>Microsoft Office PowerPoint</Application>
  <PresentationFormat>全屏显示(4:3)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Eternity-L</dc:creator>
  <cp:lastModifiedBy>Eternity-L</cp:lastModifiedBy>
  <cp:revision>9</cp:revision>
  <dcterms:created xsi:type="dcterms:W3CDTF">2022-05-15T01:58:42Z</dcterms:created>
  <dcterms:modified xsi:type="dcterms:W3CDTF">2022-05-15T03:02:32Z</dcterms:modified>
</cp:coreProperties>
</file>