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732AB-A485-3646-CC74-91EAD1AAB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BE00CC-5BD2-7ECF-37ED-A9CCBD428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80DBC-FE63-4A4C-B969-DC4C095E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6AC0-6A6F-4B13-8EB6-99FD12197DA5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69A2CD-E3B4-E481-8008-0EBF46AA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193B5-D9D9-4A94-2132-97AE42F8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E02-EBFD-4F16-9C0B-7098527B7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12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D7574-1778-6404-89EC-4205A36E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4A419F-7EE2-03D1-C624-2DED6BEFE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B304E-2AFC-D584-8D53-95883B41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6AC0-6A6F-4B13-8EB6-99FD12197DA5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CA70F-FC26-3D92-E9FF-8B836666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3A174-3D0A-EAD1-CADD-F02A0166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E02-EBFD-4F16-9C0B-7098527B7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59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F08DD4-C2ED-B1E2-0E81-221C08EFB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4FC6C5-4B2D-FA23-B506-213B0762D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DC11C0-B407-DC0B-15E5-F1CD0C1A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6AC0-6A6F-4B13-8EB6-99FD12197DA5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837B4-23DE-648D-7C39-C702E59D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1AC47-CF29-B12E-1A17-65E6C8F0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E02-EBFD-4F16-9C0B-7098527B7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08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F418A-974B-4091-6C9D-4B823221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E24178-2986-3D11-8BFF-AE738168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EF467-9A53-EA11-7C5A-E08F8352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6AC0-6A6F-4B13-8EB6-99FD12197DA5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2E3457-2DDD-010C-74A8-A9F33667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DE209-0A9C-401A-A9A3-12BF98CC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E02-EBFD-4F16-9C0B-7098527B7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0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04281-29F9-3355-7F4D-D4906A7F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53BC82-E826-94E8-07A2-890FE65E4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1DA36-CB16-7DA5-C94F-D66623E31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6AC0-6A6F-4B13-8EB6-99FD12197DA5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F9B5C-DA74-A020-F8B8-0953C050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C3DAE6-23EB-2D0A-A493-E5E5797E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E02-EBFD-4F16-9C0B-7098527B7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346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15622-7F6F-70EC-4CD0-096AF054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E6A2F-0E71-7C3D-19B9-541A7E4D5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2115AD-F9DE-E4D3-A9F8-0C3645600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3E9128-17D5-3923-8BF1-4400AB8C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6AC0-6A6F-4B13-8EB6-99FD12197DA5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EA43E2-B72C-974B-E184-6B7C07D2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B789AE-5540-ABB7-A9E9-FB2A0B21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E02-EBFD-4F16-9C0B-7098527B7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4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DB4FB-9ECB-2D7B-2BCC-D8C54347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CCF5AE-F963-6879-7CFF-C33E0C9CA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D6CD74-FDB9-DBCC-394E-76CB82377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A6FDBC-0BF5-BA24-D444-9C2BD8165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223463-6DFD-793C-0229-2E0531192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45939E-BBCD-8C42-5CFC-D4E95730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6AC0-6A6F-4B13-8EB6-99FD12197DA5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FE6282-091C-F54C-663A-FABEC69A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E571C25-6329-62EC-5002-A2A490FB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E02-EBFD-4F16-9C0B-7098527B7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35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7A3AD-B9E7-7551-CF3C-5B8518CB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FF33E2-D565-63D6-787B-865352CB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6AC0-6A6F-4B13-8EB6-99FD12197DA5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6B0828-55F6-F7B8-0FE0-EBA0FBE6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C65008-3652-922B-AFCA-DD4C9DD2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E02-EBFD-4F16-9C0B-7098527B7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74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71F6E9-8A8D-0B77-7873-ECEF1B54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6AC0-6A6F-4B13-8EB6-99FD12197DA5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4B50E1-2645-40DC-81C1-028A30C1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6C15E2-7EE9-9265-11D6-C5D0B5E5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E02-EBFD-4F16-9C0B-7098527B7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30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35C61-A0BB-0AE7-8B68-6E2F0C5C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7B6FBA-5C7B-15B0-0842-55E632BAE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936181-FBB7-B6C2-26F9-A454D1D8C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17CB87-D2CA-129F-F88B-9983EA61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6AC0-6A6F-4B13-8EB6-99FD12197DA5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A3FCFB-7215-9E0D-0353-A4A4F99B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930E0-3F28-07E8-10BE-7F2DB75A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E02-EBFD-4F16-9C0B-7098527B7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90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B925F-95AA-8596-8E2E-008CA7C6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CF9954-98B9-0747-0824-5AD1524B9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A72A27-5F7C-61FD-A775-01C536C94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E07A69-BFB9-99F7-2BF2-CD17CDFA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6AC0-6A6F-4B13-8EB6-99FD12197DA5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E0EFCC-20DD-44D1-609B-09807E94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7A69A5-27CC-6D08-AE84-2597D29E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E02-EBFD-4F16-9C0B-7098527B7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75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9BDEC3-E6BE-F0BF-8F52-339F8ADF7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F5B3CD-CE5B-51DE-446E-93925EC63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CEA05-1A2E-DC9A-4F1F-023CAABB3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5F6AC0-6A6F-4B13-8EB6-99FD12197DA5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B9EDE-D1FA-3AC3-1336-241822CFF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C15753-DC43-B0F7-5808-C62C4982C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8C5E02-EBFD-4F16-9C0B-7098527B7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16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89D96-8054-35C2-97BC-EE93F36A34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Prediction for hiring new staffs in a tech company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41264A-5448-F9C5-8406-E6D3F6F55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Bayesian Networks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728F5A-B9E4-2498-1E5A-A2896F0BE19C}"/>
              </a:ext>
            </a:extLst>
          </p:cNvPr>
          <p:cNvSpPr txBox="1"/>
          <p:nvPr/>
        </p:nvSpPr>
        <p:spPr>
          <a:xfrm>
            <a:off x="7959657" y="4961505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 err="1">
                <a:latin typeface="TimesNewRomanPSMT"/>
              </a:rPr>
              <a:t>Jiexin</a:t>
            </a:r>
            <a:r>
              <a:rPr lang="en-US" altLang="zh-CN" sz="1800" b="0" i="0" u="none" strike="noStrike" baseline="0" dirty="0">
                <a:latin typeface="TimesNewRomanPSMT"/>
              </a:rPr>
              <a:t> Chen (2130026008)</a:t>
            </a:r>
          </a:p>
          <a:p>
            <a:pPr algn="l"/>
            <a:r>
              <a:rPr lang="en-US" altLang="zh-CN" sz="1800" b="0" i="0" u="none" strike="noStrike" baseline="0" dirty="0" err="1">
                <a:latin typeface="TimesNewRomanPSMT"/>
              </a:rPr>
              <a:t>Jiayin</a:t>
            </a:r>
            <a:r>
              <a:rPr lang="en-US" altLang="zh-CN" sz="1800" b="0" i="0" u="none" strike="noStrike" baseline="0" dirty="0">
                <a:latin typeface="TimesNewRomanPSMT"/>
              </a:rPr>
              <a:t> Peng (2130031205)</a:t>
            </a:r>
          </a:p>
          <a:p>
            <a:pPr algn="l"/>
            <a:r>
              <a:rPr lang="en-US" altLang="zh-CN" sz="1800" b="0" i="0" u="none" strike="noStrike" baseline="0" dirty="0" err="1">
                <a:latin typeface="TimesNewRomanPSMT"/>
              </a:rPr>
              <a:t>Ruotong</a:t>
            </a:r>
            <a:r>
              <a:rPr lang="en-US" altLang="zh-CN" sz="1800" b="0" i="0" u="none" strike="noStrike" baseline="0" dirty="0">
                <a:latin typeface="TimesNewRomanPSMT"/>
              </a:rPr>
              <a:t> Yu (2130026185)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61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AC14E-8DEF-F47E-B4B4-6B7F4FB5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010C0-CCC3-680C-BF9F-2C57C94CD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853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Topic</a:t>
            </a:r>
            <a:r>
              <a:rPr lang="zh-CN" altLang="en-US" dirty="0"/>
              <a:t>：</a:t>
            </a:r>
            <a:r>
              <a:rPr lang="en-US" altLang="zh-CN" dirty="0"/>
              <a:t>Predict the probability that any tech company will hire a new employee.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Our work:</a:t>
            </a:r>
          </a:p>
          <a:p>
            <a:pPr marL="0" indent="0">
              <a:buNone/>
            </a:pPr>
            <a:r>
              <a:rPr lang="en-US" altLang="zh-CN" dirty="0"/>
              <a:t>Parameter learning: MLE for datasets, Statistical charts, Assumptions from common sense.</a:t>
            </a:r>
          </a:p>
          <a:p>
            <a:pPr marL="0" indent="0">
              <a:buNone/>
            </a:pPr>
            <a:r>
              <a:rPr lang="en-US" altLang="zh-CN" dirty="0"/>
              <a:t>Inference: VE (hand, package), CT</a:t>
            </a:r>
          </a:p>
          <a:p>
            <a:pPr marL="0" indent="0">
              <a:buNone/>
            </a:pPr>
            <a:r>
              <a:rPr lang="en-US" altLang="zh-CN" dirty="0"/>
              <a:t>Visualization: UI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58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128A8-FC16-F010-FFC9-4A56DE4D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collection for parameter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D0C902-D520-434D-7C7A-EAE63E334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Kaggle: Job dataset include factors considering when looking for jobs</a:t>
            </a:r>
          </a:p>
          <a:p>
            <a:r>
              <a:rPr lang="en-US" altLang="zh-CN" dirty="0"/>
              <a:t>E.g. Company: Work experience, Interview performance, etc.</a:t>
            </a:r>
          </a:p>
          <a:p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Interviewee: Salary, Major related, etc.</a:t>
            </a:r>
          </a:p>
          <a:p>
            <a:r>
              <a:rPr lang="en-US" altLang="zh-CN" dirty="0"/>
              <a:t>100,0000 items     SUBTATOL(3, X, X)</a:t>
            </a:r>
          </a:p>
          <a:p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40CEDBB-A6AC-BE8E-D53A-100856E49F7F}"/>
              </a:ext>
            </a:extLst>
          </p:cNvPr>
          <p:cNvGrpSpPr/>
          <p:nvPr/>
        </p:nvGrpSpPr>
        <p:grpSpPr>
          <a:xfrm>
            <a:off x="596893" y="4436439"/>
            <a:ext cx="10640176" cy="2332103"/>
            <a:chOff x="713624" y="3767141"/>
            <a:chExt cx="10640176" cy="2332103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57EB4C1-B6CC-B35A-AEB1-30B52F97E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22116"/>
            <a:stretch/>
          </p:blipFill>
          <p:spPr>
            <a:xfrm>
              <a:off x="713624" y="3767142"/>
              <a:ext cx="10640176" cy="2332102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A08F032-C91E-CE70-0489-9608372B5BF7}"/>
                </a:ext>
              </a:extLst>
            </p:cNvPr>
            <p:cNvSpPr/>
            <p:nvPr/>
          </p:nvSpPr>
          <p:spPr>
            <a:xfrm>
              <a:off x="4562272" y="3796375"/>
              <a:ext cx="817123" cy="2094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146F493-ADB2-6B76-2A5B-6063E78E2974}"/>
                </a:ext>
              </a:extLst>
            </p:cNvPr>
            <p:cNvSpPr/>
            <p:nvPr/>
          </p:nvSpPr>
          <p:spPr>
            <a:xfrm>
              <a:off x="3524534" y="3796375"/>
              <a:ext cx="457200" cy="2094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C725982-5282-4B12-F14D-814A0031A798}"/>
                </a:ext>
              </a:extLst>
            </p:cNvPr>
            <p:cNvSpPr/>
            <p:nvPr/>
          </p:nvSpPr>
          <p:spPr>
            <a:xfrm>
              <a:off x="2489841" y="3791831"/>
              <a:ext cx="905112" cy="2094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82004F4-A763-C835-C0D7-AE3639EE2A8B}"/>
                </a:ext>
              </a:extLst>
            </p:cNvPr>
            <p:cNvSpPr/>
            <p:nvPr/>
          </p:nvSpPr>
          <p:spPr>
            <a:xfrm>
              <a:off x="1519939" y="3791830"/>
              <a:ext cx="840321" cy="2094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C8A58EE-1CF5-0FD5-DA38-CCE744A2484A}"/>
                </a:ext>
              </a:extLst>
            </p:cNvPr>
            <p:cNvSpPr/>
            <p:nvPr/>
          </p:nvSpPr>
          <p:spPr>
            <a:xfrm>
              <a:off x="5502733" y="3767141"/>
              <a:ext cx="840320" cy="2432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6C97B7A-C3AF-6EF0-CA42-28399F49A55C}"/>
                </a:ext>
              </a:extLst>
            </p:cNvPr>
            <p:cNvSpPr/>
            <p:nvPr/>
          </p:nvSpPr>
          <p:spPr>
            <a:xfrm>
              <a:off x="7635452" y="3767141"/>
              <a:ext cx="652514" cy="2432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39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43804-269E-1BA1-7A42-AF49B3464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collection for parameter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15CB2-25B0-BB84-3C6E-9E91E93E6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" y="1541145"/>
            <a:ext cx="10515600" cy="1181735"/>
          </a:xfrm>
        </p:spPr>
        <p:txBody>
          <a:bodyPr/>
          <a:lstStyle/>
          <a:p>
            <a:r>
              <a:rPr lang="en-US" altLang="zh-CN" dirty="0"/>
              <a:t>Survey of 2024 graduate working situation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B2A6E0-AC1C-D4BA-4BC2-D0F780B6D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50" y="2441264"/>
            <a:ext cx="7465299" cy="405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4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BD82E-FAD5-720C-AACA-4925DB13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Bayesian Network Construction</a:t>
            </a:r>
            <a:endParaRPr lang="zh-CN" altLang="en-US" dirty="0"/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A88777B3-ED78-3AD4-6829-587F196D9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31" y="1690688"/>
            <a:ext cx="9111738" cy="4990603"/>
          </a:xfrm>
        </p:spPr>
      </p:pic>
    </p:spTree>
    <p:extLst>
      <p:ext uri="{BB962C8B-B14F-4D97-AF65-F5344CB8AC3E}">
        <p14:creationId xmlns:p14="http://schemas.microsoft.com/office/powerpoint/2010/main" val="71773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145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TimesNewRomanPSMT</vt:lpstr>
      <vt:lpstr>等线</vt:lpstr>
      <vt:lpstr>等线 Light</vt:lpstr>
      <vt:lpstr>Arial</vt:lpstr>
      <vt:lpstr>Office 主题​​</vt:lpstr>
      <vt:lpstr>Prediction for hiring new staffs in a tech company</vt:lpstr>
      <vt:lpstr>Introduction</vt:lpstr>
      <vt:lpstr>Data collection for parameter learning</vt:lpstr>
      <vt:lpstr>Data collection for parameter learning</vt:lpstr>
      <vt:lpstr>Bayesian Network Construction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c5526</dc:creator>
  <cp:lastModifiedBy>c5526</cp:lastModifiedBy>
  <cp:revision>3</cp:revision>
  <dcterms:created xsi:type="dcterms:W3CDTF">2024-12-16T02:32:31Z</dcterms:created>
  <dcterms:modified xsi:type="dcterms:W3CDTF">2024-12-16T03:42:20Z</dcterms:modified>
</cp:coreProperties>
</file>