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1" r:id="rId6"/>
    <p:sldId id="276" r:id="rId7"/>
    <p:sldId id="259" r:id="rId8"/>
    <p:sldId id="356" r:id="rId9"/>
  </p:sldIdLst>
  <p:sldSz cx="24384000" cy="13716000"/>
  <p:notesSz cx="6858000" cy="9144000"/>
  <p:defaultTextStyle>
    <a:lvl1pPr algn="ctr" defTabSz="825500">
      <a:defRPr sz="5600">
        <a:latin typeface="+mn-lt"/>
        <a:ea typeface="+mn-ea"/>
        <a:cs typeface="+mn-cs"/>
        <a:sym typeface="Gill Sans"/>
      </a:defRPr>
    </a:lvl1pPr>
    <a:lvl2pPr indent="342900" algn="ctr" defTabSz="825500">
      <a:defRPr sz="5600">
        <a:latin typeface="+mn-lt"/>
        <a:ea typeface="+mn-ea"/>
        <a:cs typeface="+mn-cs"/>
        <a:sym typeface="Gill Sans"/>
      </a:defRPr>
    </a:lvl2pPr>
    <a:lvl3pPr indent="685800" algn="ctr" defTabSz="825500">
      <a:defRPr sz="5600">
        <a:latin typeface="+mn-lt"/>
        <a:ea typeface="+mn-ea"/>
        <a:cs typeface="+mn-cs"/>
        <a:sym typeface="Gill Sans"/>
      </a:defRPr>
    </a:lvl3pPr>
    <a:lvl4pPr indent="1028700" algn="ctr" defTabSz="825500">
      <a:defRPr sz="5600">
        <a:latin typeface="+mn-lt"/>
        <a:ea typeface="+mn-ea"/>
        <a:cs typeface="+mn-cs"/>
        <a:sym typeface="Gill Sans"/>
      </a:defRPr>
    </a:lvl4pPr>
    <a:lvl5pPr indent="1371600" algn="ctr" defTabSz="825500">
      <a:defRPr sz="5600">
        <a:latin typeface="+mn-lt"/>
        <a:ea typeface="+mn-ea"/>
        <a:cs typeface="+mn-cs"/>
        <a:sym typeface="Gill Sans"/>
      </a:defRPr>
    </a:lvl5pPr>
    <a:lvl6pPr indent="1714500" algn="ctr" defTabSz="825500">
      <a:defRPr sz="5600">
        <a:latin typeface="+mn-lt"/>
        <a:ea typeface="+mn-ea"/>
        <a:cs typeface="+mn-cs"/>
        <a:sym typeface="Gill Sans"/>
      </a:defRPr>
    </a:lvl6pPr>
    <a:lvl7pPr indent="2057400" algn="ctr" defTabSz="825500">
      <a:defRPr sz="5600">
        <a:latin typeface="+mn-lt"/>
        <a:ea typeface="+mn-ea"/>
        <a:cs typeface="+mn-cs"/>
        <a:sym typeface="Gill Sans"/>
      </a:defRPr>
    </a:lvl7pPr>
    <a:lvl8pPr indent="2400300" algn="ctr" defTabSz="825500">
      <a:defRPr sz="5600">
        <a:latin typeface="+mn-lt"/>
        <a:ea typeface="+mn-ea"/>
        <a:cs typeface="+mn-cs"/>
        <a:sym typeface="Gill Sans"/>
      </a:defRPr>
    </a:lvl8pPr>
    <a:lvl9pPr indent="2743200" algn="ctr" defTabSz="825500">
      <a:defRPr sz="5600">
        <a:latin typeface="+mn-lt"/>
        <a:ea typeface="+mn-ea"/>
        <a:cs typeface="+mn-c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  <p:clrMru>
    <a:srgbClr val="FFFFFF"/>
  </p:clrMru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691" y="-115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825500">
      <a:defRPr sz="3000">
        <a:latin typeface="Lucida Grande"/>
        <a:ea typeface="Lucida Grande"/>
        <a:cs typeface="Lucida Grande"/>
        <a:sym typeface="Lucida Grande"/>
      </a:defRPr>
    </a:lvl1pPr>
    <a:lvl2pPr indent="228600" defTabSz="825500">
      <a:defRPr sz="3000">
        <a:latin typeface="Lucida Grande"/>
        <a:ea typeface="Lucida Grande"/>
        <a:cs typeface="Lucida Grande"/>
        <a:sym typeface="Lucida Grande"/>
      </a:defRPr>
    </a:lvl2pPr>
    <a:lvl3pPr indent="457200" defTabSz="825500">
      <a:defRPr sz="3000">
        <a:latin typeface="Lucida Grande"/>
        <a:ea typeface="Lucida Grande"/>
        <a:cs typeface="Lucida Grande"/>
        <a:sym typeface="Lucida Grande"/>
      </a:defRPr>
    </a:lvl3pPr>
    <a:lvl4pPr indent="685800" defTabSz="825500">
      <a:defRPr sz="3000">
        <a:latin typeface="Lucida Grande"/>
        <a:ea typeface="Lucida Grande"/>
        <a:cs typeface="Lucida Grande"/>
        <a:sym typeface="Lucida Grande"/>
      </a:defRPr>
    </a:lvl4pPr>
    <a:lvl5pPr indent="914400" defTabSz="825500">
      <a:defRPr sz="3000">
        <a:latin typeface="Lucida Grande"/>
        <a:ea typeface="Lucida Grande"/>
        <a:cs typeface="Lucida Grande"/>
        <a:sym typeface="Lucida Grande"/>
      </a:defRPr>
    </a:lvl5pPr>
    <a:lvl6pPr indent="1143000" defTabSz="825500">
      <a:defRPr sz="3000">
        <a:latin typeface="Lucida Grande"/>
        <a:ea typeface="Lucida Grande"/>
        <a:cs typeface="Lucida Grande"/>
        <a:sym typeface="Lucida Grande"/>
      </a:defRPr>
    </a:lvl6pPr>
    <a:lvl7pPr indent="1371600" defTabSz="825500">
      <a:defRPr sz="3000">
        <a:latin typeface="Lucida Grande"/>
        <a:ea typeface="Lucida Grande"/>
        <a:cs typeface="Lucida Grande"/>
        <a:sym typeface="Lucida Grande"/>
      </a:defRPr>
    </a:lvl7pPr>
    <a:lvl8pPr indent="1600200" defTabSz="825500">
      <a:defRPr sz="3000">
        <a:latin typeface="Lucida Grande"/>
        <a:ea typeface="Lucida Grande"/>
        <a:cs typeface="Lucida Grande"/>
        <a:sym typeface="Lucida Grande"/>
      </a:defRPr>
    </a:lvl8pPr>
    <a:lvl9pPr indent="1828800" defTabSz="82550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 #3">
    <p:bg>
      <p:bgPr>
        <a:solidFill>
          <a:srgbClr val="42A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50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rot="3638335">
            <a:off x="1652852" y="12518131"/>
            <a:ext cx="96005" cy="958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cubicBezTo>
                  <a:pt x="4843" y="0"/>
                  <a:pt x="0" y="4845"/>
                  <a:pt x="0" y="10800"/>
                </a:cubicBezTo>
                <a:cubicBezTo>
                  <a:pt x="0" y="12791"/>
                  <a:pt x="561" y="14742"/>
                  <a:pt x="1615" y="16453"/>
                </a:cubicBezTo>
                <a:cubicBezTo>
                  <a:pt x="3597" y="19674"/>
                  <a:pt x="7036" y="21600"/>
                  <a:pt x="10799" y="21600"/>
                </a:cubicBezTo>
                <a:cubicBezTo>
                  <a:pt x="14765" y="21600"/>
                  <a:pt x="18410" y="19434"/>
                  <a:pt x="20297" y="15941"/>
                </a:cubicBezTo>
                <a:cubicBezTo>
                  <a:pt x="21152" y="14373"/>
                  <a:pt x="21600" y="12599"/>
                  <a:pt x="21600" y="10800"/>
                </a:cubicBezTo>
                <a:cubicBezTo>
                  <a:pt x="21600" y="4845"/>
                  <a:pt x="16756" y="0"/>
                  <a:pt x="10799" y="0"/>
                </a:cubicBezTo>
                <a:cubicBezTo>
                  <a:pt x="10799" y="0"/>
                  <a:pt x="10799" y="0"/>
                  <a:pt x="10799" y="0"/>
                </a:cubicBezTo>
                <a:close/>
              </a:path>
            </a:pathLst>
          </a:custGeom>
          <a:solidFill>
            <a:srgbClr val="42A3E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 rot="3638335">
            <a:off x="1439029" y="12312186"/>
            <a:ext cx="368301" cy="594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0" h="21587" extrusionOk="0">
                <a:moveTo>
                  <a:pt x="15188" y="17493"/>
                </a:moveTo>
                <a:cubicBezTo>
                  <a:pt x="15118" y="17591"/>
                  <a:pt x="14962" y="17649"/>
                  <a:pt x="14799" y="17649"/>
                </a:cubicBezTo>
                <a:cubicBezTo>
                  <a:pt x="14741" y="17649"/>
                  <a:pt x="14683" y="17641"/>
                  <a:pt x="14625" y="17626"/>
                </a:cubicBezTo>
                <a:cubicBezTo>
                  <a:pt x="14410" y="17565"/>
                  <a:pt x="14315" y="17410"/>
                  <a:pt x="14413" y="17277"/>
                </a:cubicBezTo>
                <a:cubicBezTo>
                  <a:pt x="17510" y="13008"/>
                  <a:pt x="17058" y="9210"/>
                  <a:pt x="17052" y="9172"/>
                </a:cubicBezTo>
                <a:cubicBezTo>
                  <a:pt x="17033" y="9027"/>
                  <a:pt x="17208" y="8900"/>
                  <a:pt x="17443" y="8888"/>
                </a:cubicBezTo>
                <a:cubicBezTo>
                  <a:pt x="17688" y="8875"/>
                  <a:pt x="17884" y="8985"/>
                  <a:pt x="17903" y="9129"/>
                </a:cubicBezTo>
                <a:cubicBezTo>
                  <a:pt x="17923" y="9289"/>
                  <a:pt x="18377" y="13101"/>
                  <a:pt x="15188" y="17493"/>
                </a:cubicBezTo>
                <a:cubicBezTo>
                  <a:pt x="15188" y="17493"/>
                  <a:pt x="15188" y="17493"/>
                  <a:pt x="15188" y="17493"/>
                </a:cubicBezTo>
                <a:close/>
                <a:moveTo>
                  <a:pt x="14015" y="8609"/>
                </a:moveTo>
                <a:cubicBezTo>
                  <a:pt x="13375" y="9340"/>
                  <a:pt x="12141" y="9795"/>
                  <a:pt x="10795" y="9795"/>
                </a:cubicBezTo>
                <a:cubicBezTo>
                  <a:pt x="9516" y="9795"/>
                  <a:pt x="8354" y="9392"/>
                  <a:pt x="7680" y="8716"/>
                </a:cubicBezTo>
                <a:cubicBezTo>
                  <a:pt x="7322" y="8356"/>
                  <a:pt x="7133" y="7945"/>
                  <a:pt x="7133" y="7527"/>
                </a:cubicBezTo>
                <a:cubicBezTo>
                  <a:pt x="7133" y="6276"/>
                  <a:pt x="8776" y="5260"/>
                  <a:pt x="10795" y="5260"/>
                </a:cubicBezTo>
                <a:cubicBezTo>
                  <a:pt x="12815" y="5260"/>
                  <a:pt x="14458" y="6276"/>
                  <a:pt x="14458" y="7527"/>
                </a:cubicBezTo>
                <a:cubicBezTo>
                  <a:pt x="14456" y="7905"/>
                  <a:pt x="14304" y="8279"/>
                  <a:pt x="14015" y="8609"/>
                </a:cubicBezTo>
                <a:cubicBezTo>
                  <a:pt x="14015" y="8609"/>
                  <a:pt x="14015" y="8609"/>
                  <a:pt x="14015" y="8609"/>
                </a:cubicBezTo>
                <a:close/>
                <a:moveTo>
                  <a:pt x="21482" y="14719"/>
                </a:moveTo>
                <a:cubicBezTo>
                  <a:pt x="20904" y="14216"/>
                  <a:pt x="20284" y="13759"/>
                  <a:pt x="19633" y="13358"/>
                </a:cubicBezTo>
                <a:cubicBezTo>
                  <a:pt x="19943" y="12452"/>
                  <a:pt x="20099" y="11529"/>
                  <a:pt x="20099" y="10610"/>
                </a:cubicBezTo>
                <a:cubicBezTo>
                  <a:pt x="20099" y="6248"/>
                  <a:pt x="16619" y="2198"/>
                  <a:pt x="11020" y="40"/>
                </a:cubicBezTo>
                <a:cubicBezTo>
                  <a:pt x="10883" y="-13"/>
                  <a:pt x="10708" y="-13"/>
                  <a:pt x="10569" y="40"/>
                </a:cubicBezTo>
                <a:cubicBezTo>
                  <a:pt x="4968" y="2198"/>
                  <a:pt x="1490" y="6249"/>
                  <a:pt x="1490" y="10610"/>
                </a:cubicBezTo>
                <a:cubicBezTo>
                  <a:pt x="1490" y="11502"/>
                  <a:pt x="1638" y="12398"/>
                  <a:pt x="1927" y="13276"/>
                </a:cubicBezTo>
                <a:cubicBezTo>
                  <a:pt x="1278" y="13678"/>
                  <a:pt x="656" y="14134"/>
                  <a:pt x="80" y="14638"/>
                </a:cubicBezTo>
                <a:cubicBezTo>
                  <a:pt x="3" y="14704"/>
                  <a:pt x="-20" y="14789"/>
                  <a:pt x="20" y="14867"/>
                </a:cubicBezTo>
                <a:lnTo>
                  <a:pt x="3179" y="21319"/>
                </a:lnTo>
                <a:cubicBezTo>
                  <a:pt x="3223" y="21412"/>
                  <a:pt x="3347" y="21481"/>
                  <a:pt x="3501" y="21499"/>
                </a:cubicBezTo>
                <a:cubicBezTo>
                  <a:pt x="3655" y="21519"/>
                  <a:pt x="3813" y="21484"/>
                  <a:pt x="3913" y="21409"/>
                </a:cubicBezTo>
                <a:cubicBezTo>
                  <a:pt x="4810" y="20742"/>
                  <a:pt x="6055" y="20219"/>
                  <a:pt x="7466" y="19912"/>
                </a:cubicBezTo>
                <a:lnTo>
                  <a:pt x="7466" y="20313"/>
                </a:lnTo>
                <a:cubicBezTo>
                  <a:pt x="7466" y="20458"/>
                  <a:pt x="7657" y="20577"/>
                  <a:pt x="7892" y="20577"/>
                </a:cubicBezTo>
                <a:lnTo>
                  <a:pt x="13670" y="20577"/>
                </a:lnTo>
                <a:cubicBezTo>
                  <a:pt x="13905" y="20577"/>
                  <a:pt x="14094" y="20458"/>
                  <a:pt x="14094" y="20313"/>
                </a:cubicBezTo>
                <a:lnTo>
                  <a:pt x="14094" y="19994"/>
                </a:lnTo>
                <a:cubicBezTo>
                  <a:pt x="15507" y="20300"/>
                  <a:pt x="16752" y="20824"/>
                  <a:pt x="17649" y="21492"/>
                </a:cubicBezTo>
                <a:cubicBezTo>
                  <a:pt x="17730" y="21552"/>
                  <a:pt x="17851" y="21587"/>
                  <a:pt x="17975" y="21587"/>
                </a:cubicBezTo>
                <a:cubicBezTo>
                  <a:pt x="18002" y="21587"/>
                  <a:pt x="18034" y="21586"/>
                  <a:pt x="18061" y="21582"/>
                </a:cubicBezTo>
                <a:cubicBezTo>
                  <a:pt x="18213" y="21563"/>
                  <a:pt x="18337" y="21493"/>
                  <a:pt x="18383" y="21399"/>
                </a:cubicBezTo>
                <a:lnTo>
                  <a:pt x="21543" y="14947"/>
                </a:lnTo>
                <a:cubicBezTo>
                  <a:pt x="21580" y="14870"/>
                  <a:pt x="21557" y="14786"/>
                  <a:pt x="21482" y="14719"/>
                </a:cubicBezTo>
                <a:cubicBezTo>
                  <a:pt x="21482" y="14719"/>
                  <a:pt x="21482" y="14719"/>
                  <a:pt x="21482" y="14719"/>
                </a:cubicBezTo>
                <a:close/>
              </a:path>
            </a:pathLst>
          </a:custGeom>
          <a:solidFill>
            <a:srgbClr val="42A3E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E8C895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 rot="3638335">
            <a:off x="1213793" y="12634695"/>
            <a:ext cx="14603" cy="308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70" y="0"/>
                </a:moveTo>
                <a:cubicBezTo>
                  <a:pt x="4798" y="0"/>
                  <a:pt x="0" y="966"/>
                  <a:pt x="0" y="2176"/>
                </a:cubicBezTo>
                <a:lnTo>
                  <a:pt x="0" y="19435"/>
                </a:lnTo>
                <a:cubicBezTo>
                  <a:pt x="0" y="20634"/>
                  <a:pt x="4798" y="21600"/>
                  <a:pt x="10770" y="21600"/>
                </a:cubicBezTo>
                <a:cubicBezTo>
                  <a:pt x="16789" y="21600"/>
                  <a:pt x="21600" y="20634"/>
                  <a:pt x="21600" y="19435"/>
                </a:cubicBezTo>
                <a:lnTo>
                  <a:pt x="21600" y="2176"/>
                </a:lnTo>
                <a:cubicBezTo>
                  <a:pt x="21600" y="966"/>
                  <a:pt x="16736" y="0"/>
                  <a:pt x="10770" y="0"/>
                </a:cubicBezTo>
                <a:cubicBezTo>
                  <a:pt x="10770" y="0"/>
                  <a:pt x="10770" y="0"/>
                  <a:pt x="10770" y="0"/>
                </a:cubicBezTo>
                <a:close/>
              </a:path>
            </a:pathLst>
          </a:custGeom>
          <a:solidFill>
            <a:srgbClr val="42A3E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" name="Shape 5"/>
          <p:cNvSpPr/>
          <p:nvPr/>
        </p:nvSpPr>
        <p:spPr>
          <a:xfrm rot="3638335">
            <a:off x="1150719" y="12621042"/>
            <a:ext cx="14604" cy="498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8" h="21600" extrusionOk="0">
                <a:moveTo>
                  <a:pt x="10803" y="0"/>
                </a:moveTo>
                <a:cubicBezTo>
                  <a:pt x="4799" y="0"/>
                  <a:pt x="0" y="599"/>
                  <a:pt x="0" y="1348"/>
                </a:cubicBezTo>
                <a:lnTo>
                  <a:pt x="0" y="20252"/>
                </a:lnTo>
                <a:cubicBezTo>
                  <a:pt x="0" y="20995"/>
                  <a:pt x="4799" y="21600"/>
                  <a:pt x="10803" y="21600"/>
                </a:cubicBezTo>
                <a:cubicBezTo>
                  <a:pt x="16755" y="21600"/>
                  <a:pt x="21547" y="20995"/>
                  <a:pt x="21547" y="20252"/>
                </a:cubicBezTo>
                <a:lnTo>
                  <a:pt x="21547" y="1348"/>
                </a:lnTo>
                <a:cubicBezTo>
                  <a:pt x="21600" y="599"/>
                  <a:pt x="16755" y="0"/>
                  <a:pt x="10803" y="0"/>
                </a:cubicBezTo>
                <a:cubicBezTo>
                  <a:pt x="10803" y="0"/>
                  <a:pt x="10803" y="0"/>
                  <a:pt x="10803" y="0"/>
                </a:cubicBezTo>
                <a:close/>
              </a:path>
            </a:pathLst>
          </a:custGeom>
          <a:solidFill>
            <a:srgbClr val="42A3E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" name="Shape 6"/>
          <p:cNvSpPr/>
          <p:nvPr/>
        </p:nvSpPr>
        <p:spPr>
          <a:xfrm rot="3638335">
            <a:off x="1254116" y="12706368"/>
            <a:ext cx="14600" cy="308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26" y="0"/>
                </a:moveTo>
                <a:cubicBezTo>
                  <a:pt x="4806" y="0"/>
                  <a:pt x="0" y="966"/>
                  <a:pt x="0" y="2176"/>
                </a:cubicBezTo>
                <a:lnTo>
                  <a:pt x="0" y="19435"/>
                </a:lnTo>
                <a:cubicBezTo>
                  <a:pt x="0" y="20634"/>
                  <a:pt x="4806" y="21600"/>
                  <a:pt x="10826" y="21600"/>
                </a:cubicBezTo>
                <a:cubicBezTo>
                  <a:pt x="16794" y="21600"/>
                  <a:pt x="21600" y="20634"/>
                  <a:pt x="21600" y="19435"/>
                </a:cubicBezTo>
                <a:lnTo>
                  <a:pt x="21600" y="2176"/>
                </a:lnTo>
                <a:cubicBezTo>
                  <a:pt x="21600" y="966"/>
                  <a:pt x="16794" y="0"/>
                  <a:pt x="10826" y="0"/>
                </a:cubicBezTo>
                <a:cubicBezTo>
                  <a:pt x="10826" y="0"/>
                  <a:pt x="10826" y="0"/>
                  <a:pt x="10826" y="0"/>
                </a:cubicBezTo>
                <a:close/>
              </a:path>
            </a:pathLst>
          </a:custGeom>
          <a:solidFill>
            <a:srgbClr val="42A3E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" name="Shape 7"/>
          <p:cNvSpPr/>
          <p:nvPr/>
        </p:nvSpPr>
        <p:spPr>
          <a:xfrm>
            <a:off x="22733000" y="736600"/>
            <a:ext cx="774700" cy="774700"/>
          </a:xfrm>
          <a:prstGeom prst="roundRect">
            <a:avLst>
              <a:gd name="adj" fmla="val 19663"/>
            </a:avLst>
          </a:prstGeom>
          <a:solidFill>
            <a:srgbClr val="42A3E8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20871146" y="12642850"/>
            <a:ext cx="2659048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>
                <a:solidFill>
                  <a:srgbClr val="C0C0C0"/>
                </a:solidFill>
                <a:latin typeface="Montserrat-Regular"/>
                <a:ea typeface="Montserrat-Regular"/>
                <a:cs typeface="Montserrat-Regular"/>
                <a:sym typeface="Montserrat-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C0C0"/>
                </a:solidFill>
              </a:rPr>
              <a:t>www.beres.com</a:t>
            </a:r>
          </a:p>
        </p:txBody>
      </p:sp>
      <p:sp>
        <p:nvSpPr>
          <p:cNvPr id="9" name="Shape 9"/>
          <p:cNvSpPr/>
          <p:nvPr/>
        </p:nvSpPr>
        <p:spPr>
          <a:xfrm flipV="1">
            <a:off x="-417749" y="3224917"/>
            <a:ext cx="24873875" cy="411"/>
          </a:xfrm>
          <a:prstGeom prst="line">
            <a:avLst/>
          </a:prstGeom>
          <a:ln w="25400">
            <a:solidFill>
              <a:srgbClr val="C0C0C0">
                <a:alpha val="2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algn="ctr" defTabSz="825500">
        <a:defRPr sz="11600">
          <a:latin typeface="+mn-lt"/>
          <a:ea typeface="+mn-ea"/>
          <a:cs typeface="+mn-cs"/>
          <a:sym typeface="Gill Sans"/>
        </a:defRPr>
      </a:lvl1pPr>
      <a:lvl2pPr indent="228600" algn="ctr" defTabSz="825500">
        <a:defRPr sz="11600">
          <a:latin typeface="+mn-lt"/>
          <a:ea typeface="+mn-ea"/>
          <a:cs typeface="+mn-cs"/>
          <a:sym typeface="Gill Sans"/>
        </a:defRPr>
      </a:lvl2pPr>
      <a:lvl3pPr indent="457200" algn="ctr" defTabSz="825500">
        <a:defRPr sz="11600">
          <a:latin typeface="+mn-lt"/>
          <a:ea typeface="+mn-ea"/>
          <a:cs typeface="+mn-cs"/>
          <a:sym typeface="Gill Sans"/>
        </a:defRPr>
      </a:lvl3pPr>
      <a:lvl4pPr indent="685800" algn="ctr" defTabSz="825500">
        <a:defRPr sz="11600">
          <a:latin typeface="+mn-lt"/>
          <a:ea typeface="+mn-ea"/>
          <a:cs typeface="+mn-cs"/>
          <a:sym typeface="Gill Sans"/>
        </a:defRPr>
      </a:lvl4pPr>
      <a:lvl5pPr indent="914400" algn="ctr" defTabSz="825500">
        <a:defRPr sz="11600">
          <a:latin typeface="+mn-lt"/>
          <a:ea typeface="+mn-ea"/>
          <a:cs typeface="+mn-cs"/>
          <a:sym typeface="Gill Sans"/>
        </a:defRPr>
      </a:lvl5pPr>
      <a:lvl6pPr indent="1143000" algn="ctr" defTabSz="825500">
        <a:defRPr sz="11600">
          <a:latin typeface="+mn-lt"/>
          <a:ea typeface="+mn-ea"/>
          <a:cs typeface="+mn-cs"/>
          <a:sym typeface="Gill Sans"/>
        </a:defRPr>
      </a:lvl6pPr>
      <a:lvl7pPr indent="1371600" algn="ctr" defTabSz="825500">
        <a:defRPr sz="11600">
          <a:latin typeface="+mn-lt"/>
          <a:ea typeface="+mn-ea"/>
          <a:cs typeface="+mn-cs"/>
          <a:sym typeface="Gill Sans"/>
        </a:defRPr>
      </a:lvl7pPr>
      <a:lvl8pPr indent="1600200" algn="ctr" defTabSz="825500">
        <a:defRPr sz="11600">
          <a:latin typeface="+mn-lt"/>
          <a:ea typeface="+mn-ea"/>
          <a:cs typeface="+mn-cs"/>
          <a:sym typeface="Gill Sans"/>
        </a:defRPr>
      </a:lvl8pPr>
      <a:lvl9pPr indent="1828800" algn="ctr" defTabSz="825500">
        <a:defRPr sz="11600">
          <a:latin typeface="+mn-lt"/>
          <a:ea typeface="+mn-ea"/>
          <a:cs typeface="+mn-cs"/>
          <a:sym typeface="Gill Sans"/>
        </a:defRPr>
      </a:lvl9pPr>
    </p:titleStyle>
    <p:bodyStyle>
      <a:lvl1pPr algn="ctr" defTabSz="825500">
        <a:defRPr sz="4800">
          <a:latin typeface="+mn-lt"/>
          <a:ea typeface="+mn-ea"/>
          <a:cs typeface="+mn-cs"/>
          <a:sym typeface="Gill Sans"/>
        </a:defRPr>
      </a:lvl1pPr>
      <a:lvl2pPr algn="ctr" defTabSz="825500">
        <a:defRPr sz="4800">
          <a:latin typeface="+mn-lt"/>
          <a:ea typeface="+mn-ea"/>
          <a:cs typeface="+mn-cs"/>
          <a:sym typeface="Gill Sans"/>
        </a:defRPr>
      </a:lvl2pPr>
      <a:lvl3pPr algn="ctr" defTabSz="825500">
        <a:defRPr sz="4800">
          <a:latin typeface="+mn-lt"/>
          <a:ea typeface="+mn-ea"/>
          <a:cs typeface="+mn-cs"/>
          <a:sym typeface="Gill Sans"/>
        </a:defRPr>
      </a:lvl3pPr>
      <a:lvl4pPr algn="ctr" defTabSz="825500">
        <a:defRPr sz="4800">
          <a:latin typeface="+mn-lt"/>
          <a:ea typeface="+mn-ea"/>
          <a:cs typeface="+mn-cs"/>
          <a:sym typeface="Gill Sans"/>
        </a:defRPr>
      </a:lvl4pPr>
      <a:lvl5pPr algn="ctr" defTabSz="825500">
        <a:defRPr sz="4800">
          <a:latin typeface="+mn-lt"/>
          <a:ea typeface="+mn-ea"/>
          <a:cs typeface="+mn-cs"/>
          <a:sym typeface="Gill Sans"/>
        </a:defRPr>
      </a:lvl5pPr>
      <a:lvl6pPr indent="355600" algn="ctr" defTabSz="825500">
        <a:defRPr sz="4800">
          <a:latin typeface="+mn-lt"/>
          <a:ea typeface="+mn-ea"/>
          <a:cs typeface="+mn-cs"/>
          <a:sym typeface="Gill Sans"/>
        </a:defRPr>
      </a:lvl6pPr>
      <a:lvl7pPr indent="711200" algn="ctr" defTabSz="825500">
        <a:defRPr sz="4800">
          <a:latin typeface="+mn-lt"/>
          <a:ea typeface="+mn-ea"/>
          <a:cs typeface="+mn-cs"/>
          <a:sym typeface="Gill Sans"/>
        </a:defRPr>
      </a:lvl7pPr>
      <a:lvl8pPr indent="1066800" algn="ctr" defTabSz="825500">
        <a:defRPr sz="4800">
          <a:latin typeface="+mn-lt"/>
          <a:ea typeface="+mn-ea"/>
          <a:cs typeface="+mn-cs"/>
          <a:sym typeface="Gill Sans"/>
        </a:defRPr>
      </a:lvl8pPr>
      <a:lvl9pPr indent="1422400" algn="ctr" defTabSz="825500">
        <a:defRPr sz="4800">
          <a:latin typeface="+mn-lt"/>
          <a:ea typeface="+mn-ea"/>
          <a:cs typeface="+mn-cs"/>
          <a:sym typeface="Gill Sans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9"/>
          <p:cNvGrpSpPr/>
          <p:nvPr/>
        </p:nvGrpSpPr>
        <p:grpSpPr>
          <a:xfrm>
            <a:off x="9977422" y="7215190"/>
            <a:ext cx="4514056" cy="1686370"/>
            <a:chOff x="487570" y="-36510"/>
            <a:chExt cx="4514054" cy="1686370"/>
          </a:xfrm>
        </p:grpSpPr>
        <p:sp>
          <p:nvSpPr>
            <p:cNvPr id="17" name="Shape 17"/>
            <p:cNvSpPr/>
            <p:nvPr/>
          </p:nvSpPr>
          <p:spPr>
            <a:xfrm>
              <a:off x="487570" y="-36510"/>
              <a:ext cx="4514054" cy="1210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7200">
                  <a:solidFill>
                    <a:srgbClr val="37A8E0"/>
                  </a:solidFill>
                  <a:latin typeface="Montserrat-Bold"/>
                  <a:ea typeface="Montserrat-Bold"/>
                  <a:cs typeface="Montserrat-Bold"/>
                  <a:sym typeface="Montserrat-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s-MX" sz="7200" dirty="0" smtClean="0">
                  <a:solidFill>
                    <a:srgbClr val="37A8E0"/>
                  </a:solidFill>
                </a:rPr>
                <a:t>FOBUTEC</a:t>
              </a:r>
              <a:endParaRPr sz="7200">
                <a:solidFill>
                  <a:srgbClr val="37A8E0"/>
                </a:solidFill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273388" y="1177936"/>
              <a:ext cx="2872580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MX" b="1" dirty="0" err="1" smtClean="0"/>
                <a:t>Analyze</a:t>
              </a:r>
              <a:r>
                <a:rPr lang="es-MX" b="1" dirty="0" smtClean="0"/>
                <a:t> </a:t>
              </a:r>
              <a:r>
                <a:rPr lang="es-MX" b="1" dirty="0" err="1" smtClean="0"/>
                <a:t>the</a:t>
              </a:r>
              <a:r>
                <a:rPr lang="es-MX" b="1" dirty="0" smtClean="0"/>
                <a:t> Media!</a:t>
              </a:r>
              <a:endParaRPr lang="es-MX" b="1" dirty="0"/>
            </a:p>
          </p:txBody>
        </p:sp>
      </p:grpSp>
      <p:sp>
        <p:nvSpPr>
          <p:cNvPr id="20" name="Shape 20"/>
          <p:cNvSpPr/>
          <p:nvPr/>
        </p:nvSpPr>
        <p:spPr>
          <a:xfrm flipH="1">
            <a:off x="12179299" y="9431003"/>
            <a:ext cx="1" cy="4518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oval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22867869" y="831850"/>
            <a:ext cx="505756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700" b="1">
                <a:solidFill>
                  <a:srgbClr val="FFFFFF"/>
                </a:solidFill>
              </a:rPr>
              <a:t>01</a:t>
            </a:r>
          </a:p>
        </p:txBody>
      </p:sp>
      <p:pic>
        <p:nvPicPr>
          <p:cNvPr id="9" name="8 Imagen" descr="hackaton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498" y="1928778"/>
            <a:ext cx="4714908" cy="4078396"/>
          </a:xfrm>
          <a:prstGeom prst="rect">
            <a:avLst/>
          </a:prstGeom>
        </p:spPr>
      </p:pic>
      <p:pic>
        <p:nvPicPr>
          <p:cNvPr id="10" name="9 Imagen" descr="ibm_PNG19658.png"/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9263042" y="3000348"/>
            <a:ext cx="5834018" cy="2540621"/>
          </a:xfrm>
          <a:prstGeom prst="rect">
            <a:avLst/>
          </a:prstGeom>
        </p:spPr>
      </p:pic>
      <p:pic>
        <p:nvPicPr>
          <p:cNvPr id="12" name="11 Imagen" descr="Universal Blanc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2594" y="1000084"/>
            <a:ext cx="5786478" cy="578647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flipH="1">
            <a:off x="12179299" y="-271628"/>
            <a:ext cx="1" cy="5286054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oval"/>
            <a:tailEnd type="oval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119902" y="5378450"/>
            <a:ext cx="9885398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es-MX" sz="6400" spc="-192" dirty="0" smtClean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Cuales son las</a:t>
            </a:r>
            <a:r>
              <a:rPr sz="6400" spc="-192" smtClean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s-MX" sz="6400" b="1" spc="-192" dirty="0" smtClean="0">
                <a:solidFill>
                  <a:srgbClr val="42A3E8"/>
                </a:solidFill>
                <a:latin typeface="Open Sans"/>
                <a:ea typeface="Open Sans"/>
                <a:cs typeface="Open Sans"/>
                <a:sym typeface="Open Sans"/>
              </a:rPr>
              <a:t>Noticias</a:t>
            </a:r>
            <a:r>
              <a:rPr lang="es-MX" sz="6400" b="1" spc="-192" dirty="0" smtClean="0">
                <a:solidFill>
                  <a:srgbClr val="FFFFFF"/>
                </a:solidFill>
                <a:latin typeface="Open Sans Light"/>
                <a:ea typeface="Open Sans"/>
                <a:cs typeface="Open Sans"/>
                <a:sym typeface="Open Sans Light"/>
              </a:rPr>
              <a:t> </a:t>
            </a:r>
            <a:r>
              <a:rPr lang="es-MX" sz="6400" spc="-192" dirty="0" smtClean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que generan mayor impacto</a:t>
            </a:r>
            <a:endParaRPr sz="6400" spc="-192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6" name="25 Imagen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0430" y="7429504"/>
            <a:ext cx="4855818" cy="555430"/>
          </a:xfrm>
          <a:prstGeom prst="rect">
            <a:avLst/>
          </a:prstGeom>
        </p:spPr>
      </p:pic>
      <p:sp>
        <p:nvSpPr>
          <p:cNvPr id="28" name="Shape 28"/>
          <p:cNvSpPr/>
          <p:nvPr/>
        </p:nvSpPr>
        <p:spPr>
          <a:xfrm>
            <a:off x="7302500" y="8534400"/>
            <a:ext cx="9766300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>
                <a:solidFill>
                  <a:srgbClr val="748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MX" sz="2700" dirty="0" smtClean="0">
                <a:solidFill>
                  <a:srgbClr val="748A9F"/>
                </a:solidFill>
              </a:rPr>
              <a:t>El desarrollo de una solución para percibir el impacto de las noticias en las redes sociales y el público receptor </a:t>
            </a:r>
            <a:endParaRPr sz="2700">
              <a:solidFill>
                <a:srgbClr val="748A9F"/>
              </a:solidFill>
            </a:endParaRPr>
          </a:p>
        </p:txBody>
      </p:sp>
      <p:sp>
        <p:nvSpPr>
          <p:cNvPr id="29" name="Shape 29"/>
          <p:cNvSpPr/>
          <p:nvPr/>
        </p:nvSpPr>
        <p:spPr>
          <a:xfrm>
            <a:off x="22867869" y="831850"/>
            <a:ext cx="505756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700" b="1">
                <a:solidFill>
                  <a:srgbClr val="FFFFFF"/>
                </a:solidFill>
              </a:rPr>
              <a:t>02</a:t>
            </a: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5"/>
          <p:cNvGrpSpPr/>
          <p:nvPr/>
        </p:nvGrpSpPr>
        <p:grpSpPr>
          <a:xfrm>
            <a:off x="7048464" y="4857736"/>
            <a:ext cx="10464403" cy="4347867"/>
            <a:chOff x="0" y="-70347"/>
            <a:chExt cx="10464402" cy="4347866"/>
          </a:xfrm>
        </p:grpSpPr>
        <p:sp>
          <p:nvSpPr>
            <p:cNvPr id="32" name="Shape 32"/>
            <p:cNvSpPr/>
            <p:nvPr/>
          </p:nvSpPr>
          <p:spPr>
            <a:xfrm>
              <a:off x="4071966" y="-70347"/>
              <a:ext cx="102657" cy="30843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457200">
                <a:lnSpc>
                  <a:spcPct val="190000"/>
                </a:lnSpc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8000" spc="5760" baseline="-1666">
                  <a:solidFill>
                    <a:srgbClr val="FFFFFF"/>
                  </a:solidFill>
                  <a:latin typeface="et-line"/>
                  <a:ea typeface="et-line"/>
                  <a:cs typeface="et-line"/>
                  <a:sym typeface="et-line"/>
                </a:defRPr>
              </a:lvl1pPr>
            </a:lstStyle>
            <a:p>
              <a:pPr lvl="0">
                <a:defRPr sz="1800" spc="0" baseline="0">
                  <a:solidFill>
                    <a:srgbClr val="000000"/>
                  </a:solidFill>
                </a:defRPr>
              </a:pPr>
              <a:endParaRPr sz="18000" spc="5760" baseline="-1666">
                <a:solidFill>
                  <a:srgbClr val="FFFFFF"/>
                </a:solidFill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0" y="2755900"/>
              <a:ext cx="10464402" cy="1210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7200">
                  <a:solidFill>
                    <a:srgbClr val="FFFFFF"/>
                  </a:solidFill>
                  <a:latin typeface="Montserrat-Bold"/>
                  <a:ea typeface="Montserrat-Bold"/>
                  <a:cs typeface="Montserrat-Bold"/>
                  <a:sym typeface="Montserrat-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s-MX" sz="7200" dirty="0" smtClean="0">
                  <a:solidFill>
                    <a:srgbClr val="FFFFFF"/>
                  </a:solidFill>
                </a:rPr>
                <a:t>NUESTRA PROPUESTA</a:t>
              </a:r>
              <a:endParaRPr sz="7200">
                <a:solidFill>
                  <a:srgbClr val="FFFFFF"/>
                </a:solidFill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5222" y="3867150"/>
              <a:ext cx="62501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24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s-MX" sz="2000" b="1" dirty="0" smtClean="0">
                  <a:solidFill>
                    <a:srgbClr val="FFFFFF"/>
                  </a:solidFill>
                </a:rPr>
                <a:t>CUMPLIENDO LAS EXPECTATIVAS CON INGENIO</a:t>
              </a:r>
              <a:endParaRPr sz="2000" b="1">
                <a:solidFill>
                  <a:srgbClr val="FFFFFF"/>
                </a:solidFill>
              </a:endParaRPr>
            </a:p>
          </p:txBody>
        </p:sp>
      </p:grpSp>
      <p:sp>
        <p:nvSpPr>
          <p:cNvPr id="36" name="Shape 36"/>
          <p:cNvSpPr/>
          <p:nvPr/>
        </p:nvSpPr>
        <p:spPr>
          <a:xfrm>
            <a:off x="22867869" y="831850"/>
            <a:ext cx="505756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700" b="1">
                <a:solidFill>
                  <a:srgbClr val="FFFFFF"/>
                </a:solidFill>
              </a:rPr>
              <a:t>03</a:t>
            </a:r>
          </a:p>
        </p:txBody>
      </p:sp>
      <p:sp>
        <p:nvSpPr>
          <p:cNvPr id="8" name="Shape 3019"/>
          <p:cNvSpPr/>
          <p:nvPr/>
        </p:nvSpPr>
        <p:spPr>
          <a:xfrm>
            <a:off x="11763372" y="5643554"/>
            <a:ext cx="1071570" cy="15592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387" y="14175"/>
                </a:moveTo>
                <a:lnTo>
                  <a:pt x="6224" y="14175"/>
                </a:lnTo>
                <a:cubicBezTo>
                  <a:pt x="5735" y="13447"/>
                  <a:pt x="5148" y="12717"/>
                  <a:pt x="4569" y="12004"/>
                </a:cubicBezTo>
                <a:cubicBezTo>
                  <a:pt x="3288" y="10428"/>
                  <a:pt x="1964" y="8797"/>
                  <a:pt x="1964" y="7425"/>
                </a:cubicBezTo>
                <a:cubicBezTo>
                  <a:pt x="1964" y="4075"/>
                  <a:pt x="5927" y="1350"/>
                  <a:pt x="10800" y="1350"/>
                </a:cubicBezTo>
                <a:cubicBezTo>
                  <a:pt x="15673" y="1350"/>
                  <a:pt x="19636" y="4075"/>
                  <a:pt x="19636" y="7425"/>
                </a:cubicBezTo>
                <a:cubicBezTo>
                  <a:pt x="19636" y="8787"/>
                  <a:pt x="18312" y="10426"/>
                  <a:pt x="17029" y="12012"/>
                </a:cubicBezTo>
                <a:cubicBezTo>
                  <a:pt x="16455" y="12723"/>
                  <a:pt x="15873" y="13450"/>
                  <a:pt x="15387" y="14175"/>
                </a:cubicBezTo>
                <a:moveTo>
                  <a:pt x="10800" y="20250"/>
                </a:moveTo>
                <a:cubicBezTo>
                  <a:pt x="9806" y="20250"/>
                  <a:pt x="9347" y="20172"/>
                  <a:pt x="8839" y="19406"/>
                </a:cubicBezTo>
                <a:lnTo>
                  <a:pt x="13000" y="19049"/>
                </a:lnTo>
                <a:cubicBezTo>
                  <a:pt x="12398" y="20164"/>
                  <a:pt x="11959" y="20250"/>
                  <a:pt x="10800" y="20250"/>
                </a:cubicBezTo>
                <a:moveTo>
                  <a:pt x="7596" y="16813"/>
                </a:moveTo>
                <a:cubicBezTo>
                  <a:pt x="7417" y="16407"/>
                  <a:pt x="7216" y="15979"/>
                  <a:pt x="6992" y="15525"/>
                </a:cubicBezTo>
                <a:lnTo>
                  <a:pt x="14616" y="15525"/>
                </a:lnTo>
                <a:cubicBezTo>
                  <a:pt x="14496" y="15767"/>
                  <a:pt x="14375" y="16010"/>
                  <a:pt x="14271" y="16240"/>
                </a:cubicBezTo>
                <a:cubicBezTo>
                  <a:pt x="14271" y="16240"/>
                  <a:pt x="7596" y="16813"/>
                  <a:pt x="7596" y="16813"/>
                </a:cubicBezTo>
                <a:close/>
                <a:moveTo>
                  <a:pt x="13346" y="18344"/>
                </a:moveTo>
                <a:lnTo>
                  <a:pt x="8477" y="18762"/>
                </a:lnTo>
                <a:cubicBezTo>
                  <a:pt x="8303" y="18416"/>
                  <a:pt x="8116" y="18012"/>
                  <a:pt x="7890" y="17484"/>
                </a:cubicBezTo>
                <a:cubicBezTo>
                  <a:pt x="7887" y="17478"/>
                  <a:pt x="7883" y="17470"/>
                  <a:pt x="7881" y="17463"/>
                </a:cubicBezTo>
                <a:lnTo>
                  <a:pt x="13957" y="16941"/>
                </a:lnTo>
                <a:cubicBezTo>
                  <a:pt x="13871" y="17141"/>
                  <a:pt x="13778" y="17350"/>
                  <a:pt x="13698" y="17537"/>
                </a:cubicBezTo>
                <a:cubicBezTo>
                  <a:pt x="13570" y="17841"/>
                  <a:pt x="13454" y="18104"/>
                  <a:pt x="13346" y="18344"/>
                </a:cubicBezTo>
                <a:moveTo>
                  <a:pt x="10800" y="0"/>
                </a:moveTo>
                <a:cubicBezTo>
                  <a:pt x="4835" y="0"/>
                  <a:pt x="0" y="3324"/>
                  <a:pt x="0" y="7425"/>
                </a:cubicBezTo>
                <a:cubicBezTo>
                  <a:pt x="0" y="10146"/>
                  <a:pt x="3621" y="13030"/>
                  <a:pt x="4940" y="15562"/>
                </a:cubicBezTo>
                <a:cubicBezTo>
                  <a:pt x="6906" y="19339"/>
                  <a:pt x="6689" y="21600"/>
                  <a:pt x="10800" y="21600"/>
                </a:cubicBezTo>
                <a:cubicBezTo>
                  <a:pt x="14973" y="21600"/>
                  <a:pt x="14693" y="19350"/>
                  <a:pt x="16660" y="15578"/>
                </a:cubicBezTo>
                <a:cubicBezTo>
                  <a:pt x="17983" y="13040"/>
                  <a:pt x="21600" y="10125"/>
                  <a:pt x="21600" y="7425"/>
                </a:cubicBezTo>
                <a:cubicBezTo>
                  <a:pt x="21600" y="3324"/>
                  <a:pt x="16765" y="0"/>
                  <a:pt x="10800" y="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41 Imagen" descr="corazón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382" y="10572776"/>
            <a:ext cx="723522" cy="680962"/>
          </a:xfrm>
          <a:prstGeom prst="rect">
            <a:avLst/>
          </a:prstGeom>
        </p:spPr>
      </p:pic>
      <p:pic>
        <p:nvPicPr>
          <p:cNvPr id="36" name="35 Imagen" descr="580b57fcd9996e24bc43c53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564" y="5714992"/>
            <a:ext cx="4143404" cy="4143404"/>
          </a:xfrm>
          <a:prstGeom prst="rect">
            <a:avLst/>
          </a:prstGeom>
        </p:spPr>
      </p:pic>
      <p:pic>
        <p:nvPicPr>
          <p:cNvPr id="39" name="38 Imagen" descr="Respues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126" y="8929702"/>
            <a:ext cx="787302" cy="736508"/>
          </a:xfrm>
          <a:prstGeom prst="rect">
            <a:avLst/>
          </a:prstGeom>
        </p:spPr>
      </p:pic>
      <p:pic>
        <p:nvPicPr>
          <p:cNvPr id="50" name="49 Imagen" descr="corazó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4994" y="8858264"/>
            <a:ext cx="428628" cy="436018"/>
          </a:xfrm>
          <a:prstGeom prst="rect">
            <a:avLst/>
          </a:prstGeom>
        </p:spPr>
      </p:pic>
      <p:pic>
        <p:nvPicPr>
          <p:cNvPr id="56" name="55 Imagen" descr="Respues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680" y="4857736"/>
            <a:ext cx="787302" cy="736508"/>
          </a:xfrm>
          <a:prstGeom prst="rect">
            <a:avLst/>
          </a:prstGeom>
        </p:spPr>
      </p:pic>
      <p:sp>
        <p:nvSpPr>
          <p:cNvPr id="78" name="Shape 78"/>
          <p:cNvSpPr/>
          <p:nvPr/>
        </p:nvSpPr>
        <p:spPr>
          <a:xfrm>
            <a:off x="1413228" y="711200"/>
            <a:ext cx="7284045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200">
                <a:solidFill>
                  <a:srgbClr val="FFFFFF"/>
                </a:solidFill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MX" sz="7200" b="1" dirty="0" smtClean="0">
                <a:solidFill>
                  <a:srgbClr val="FFFFFF"/>
                </a:solidFill>
              </a:rPr>
              <a:t>Datos a Analizar</a:t>
            </a:r>
            <a:endParaRPr sz="7200" b="1">
              <a:solidFill>
                <a:srgbClr val="FFFFFF"/>
              </a:solidFill>
            </a:endParaRPr>
          </a:p>
        </p:txBody>
      </p:sp>
      <p:sp>
        <p:nvSpPr>
          <p:cNvPr id="80" name="Shape 80"/>
          <p:cNvSpPr/>
          <p:nvPr/>
        </p:nvSpPr>
        <p:spPr>
          <a:xfrm>
            <a:off x="22867869" y="831850"/>
            <a:ext cx="48731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700" b="1" smtClean="0">
                <a:solidFill>
                  <a:srgbClr val="FFFFFF"/>
                </a:solidFill>
              </a:rPr>
              <a:t>0</a:t>
            </a:r>
            <a:r>
              <a:rPr lang="es-MX" sz="2700" b="1" dirty="0" smtClean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09" name="Shape 109"/>
          <p:cNvSpPr/>
          <p:nvPr/>
        </p:nvSpPr>
        <p:spPr>
          <a:xfrm>
            <a:off x="11518900" y="4044950"/>
            <a:ext cx="11303000" cy="69967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s-MX" sz="6400" spc="-192" dirty="0" smtClean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-Temas de interés hacia los consumidores</a:t>
            </a:r>
          </a:p>
          <a:p>
            <a:pPr lvl="0" algn="l">
              <a:defRPr sz="1800"/>
            </a:pPr>
            <a:endParaRPr lang="es-MX" sz="6400" spc="-192" dirty="0" smtClean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0" algn="l">
              <a:defRPr sz="1800"/>
            </a:pPr>
            <a:r>
              <a:rPr lang="es-MX" sz="6400" spc="-192" dirty="0" smtClean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-</a:t>
            </a:r>
            <a:r>
              <a:rPr lang="es-MX" sz="6400" spc="-192" dirty="0" err="1" smtClean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Tweets</a:t>
            </a:r>
            <a:r>
              <a:rPr lang="es-MX" sz="6400" spc="-192" dirty="0" smtClean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con más influencia</a:t>
            </a:r>
          </a:p>
          <a:p>
            <a:pPr lvl="0" algn="l">
              <a:defRPr sz="1800"/>
            </a:pPr>
            <a:endParaRPr lang="es-MX" sz="6400" spc="-192" dirty="0" smtClean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0" algn="l">
              <a:defRPr sz="1800"/>
            </a:pPr>
            <a:r>
              <a:rPr lang="es-MX" sz="6400" spc="-192" dirty="0" smtClean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-Emociones del usuario</a:t>
            </a:r>
          </a:p>
          <a:p>
            <a:pPr lvl="0" algn="l">
              <a:defRPr sz="1800"/>
            </a:pPr>
            <a:endParaRPr lang="es-MX" sz="6400" spc="-192" dirty="0" smtClean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37" name="36 Imagen" descr="corazó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1076" y="5143488"/>
            <a:ext cx="736508" cy="749206"/>
          </a:xfrm>
          <a:prstGeom prst="rect">
            <a:avLst/>
          </a:prstGeom>
        </p:spPr>
      </p:pic>
      <p:pic>
        <p:nvPicPr>
          <p:cNvPr id="38" name="37 Imagen" descr="retwee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712" y="8572512"/>
            <a:ext cx="926984" cy="698413"/>
          </a:xfrm>
          <a:prstGeom prst="rect">
            <a:avLst/>
          </a:prstGeom>
        </p:spPr>
      </p:pic>
      <p:pic>
        <p:nvPicPr>
          <p:cNvPr id="40" name="39 Imagen" descr="Respuesta 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1406" y="6357934"/>
            <a:ext cx="534554" cy="500066"/>
          </a:xfrm>
          <a:prstGeom prst="rect">
            <a:avLst/>
          </a:prstGeom>
        </p:spPr>
      </p:pic>
      <p:pic>
        <p:nvPicPr>
          <p:cNvPr id="41" name="40 Imagen" descr="retweet 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6366" y="6357934"/>
            <a:ext cx="834466" cy="571504"/>
          </a:xfrm>
          <a:prstGeom prst="rect">
            <a:avLst/>
          </a:prstGeom>
        </p:spPr>
      </p:pic>
      <p:pic>
        <p:nvPicPr>
          <p:cNvPr id="43" name="42 Imagen" descr="retwee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176" y="8143884"/>
            <a:ext cx="642942" cy="484409"/>
          </a:xfrm>
          <a:prstGeom prst="rect">
            <a:avLst/>
          </a:prstGeom>
        </p:spPr>
      </p:pic>
      <p:pic>
        <p:nvPicPr>
          <p:cNvPr id="44" name="43 Imagen" descr="corazó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10" y="8858264"/>
            <a:ext cx="571504" cy="581357"/>
          </a:xfrm>
          <a:prstGeom prst="rect">
            <a:avLst/>
          </a:prstGeom>
        </p:spPr>
      </p:pic>
      <p:pic>
        <p:nvPicPr>
          <p:cNvPr id="45" name="44 Imagen" descr="Respues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530" y="5357802"/>
            <a:ext cx="571504" cy="534633"/>
          </a:xfrm>
          <a:prstGeom prst="rect">
            <a:avLst/>
          </a:prstGeom>
        </p:spPr>
      </p:pic>
      <p:pic>
        <p:nvPicPr>
          <p:cNvPr id="46" name="45 Imagen" descr="Respuesta 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2184" y="8143884"/>
            <a:ext cx="458189" cy="428628"/>
          </a:xfrm>
          <a:prstGeom prst="rect">
            <a:avLst/>
          </a:prstGeom>
        </p:spPr>
      </p:pic>
      <p:pic>
        <p:nvPicPr>
          <p:cNvPr id="47" name="46 Imagen" descr="corazón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250" y="5786430"/>
            <a:ext cx="428628" cy="403415"/>
          </a:xfrm>
          <a:prstGeom prst="rect">
            <a:avLst/>
          </a:prstGeom>
        </p:spPr>
      </p:pic>
      <p:pic>
        <p:nvPicPr>
          <p:cNvPr id="48" name="47 Imagen" descr="retweet 2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33952" y="4357670"/>
            <a:ext cx="500066" cy="342482"/>
          </a:xfrm>
          <a:prstGeom prst="rect">
            <a:avLst/>
          </a:prstGeom>
        </p:spPr>
      </p:pic>
      <p:pic>
        <p:nvPicPr>
          <p:cNvPr id="49" name="48 Imagen" descr="retwee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8002" y="5000612"/>
            <a:ext cx="642942" cy="484409"/>
          </a:xfrm>
          <a:prstGeom prst="rect">
            <a:avLst/>
          </a:prstGeom>
        </p:spPr>
      </p:pic>
      <p:pic>
        <p:nvPicPr>
          <p:cNvPr id="51" name="50 Imagen" descr="Respues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968" y="10215586"/>
            <a:ext cx="787302" cy="736508"/>
          </a:xfrm>
          <a:prstGeom prst="rect">
            <a:avLst/>
          </a:prstGeom>
        </p:spPr>
      </p:pic>
      <p:pic>
        <p:nvPicPr>
          <p:cNvPr id="52" name="51 Imagen" descr="corazón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661" y="6572248"/>
            <a:ext cx="799425" cy="752400"/>
          </a:xfrm>
          <a:prstGeom prst="rect">
            <a:avLst/>
          </a:prstGeom>
        </p:spPr>
      </p:pic>
      <p:pic>
        <p:nvPicPr>
          <p:cNvPr id="53" name="52 Imagen" descr="corazó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2250" y="10429900"/>
            <a:ext cx="736508" cy="749206"/>
          </a:xfrm>
          <a:prstGeom prst="rect">
            <a:avLst/>
          </a:prstGeom>
        </p:spPr>
      </p:pic>
      <p:pic>
        <p:nvPicPr>
          <p:cNvPr id="54" name="53 Imagen" descr="Respuesta 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1208" y="10858528"/>
            <a:ext cx="458189" cy="428628"/>
          </a:xfrm>
          <a:prstGeom prst="rect">
            <a:avLst/>
          </a:prstGeom>
        </p:spPr>
      </p:pic>
      <p:pic>
        <p:nvPicPr>
          <p:cNvPr id="55" name="54 Imagen" descr="retweet 2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477224" y="8001008"/>
            <a:ext cx="500066" cy="342482"/>
          </a:xfrm>
          <a:prstGeom prst="rect">
            <a:avLst/>
          </a:prstGeom>
        </p:spPr>
      </p:pic>
      <p:pic>
        <p:nvPicPr>
          <p:cNvPr id="57" name="56 Imagen" descr="retwee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2514" y="10929966"/>
            <a:ext cx="428628" cy="322939"/>
          </a:xfrm>
          <a:prstGeom prst="rect">
            <a:avLst/>
          </a:prstGeom>
        </p:spPr>
      </p:pic>
      <p:pic>
        <p:nvPicPr>
          <p:cNvPr id="59" name="58 Imagen" descr="corazón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134" y="5072050"/>
            <a:ext cx="500066" cy="470650"/>
          </a:xfrm>
          <a:prstGeom prst="rect">
            <a:avLst/>
          </a:prstGeom>
        </p:spPr>
      </p:pic>
      <p:pic>
        <p:nvPicPr>
          <p:cNvPr id="60" name="59 Imagen" descr="retweet 2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34150" y="10072710"/>
            <a:ext cx="395758" cy="271044"/>
          </a:xfrm>
          <a:prstGeom prst="rect">
            <a:avLst/>
          </a:prstGeom>
        </p:spPr>
      </p:pic>
      <p:pic>
        <p:nvPicPr>
          <p:cNvPr id="61" name="60 Imagen" descr="corazó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7158" y="7429504"/>
            <a:ext cx="428628" cy="436018"/>
          </a:xfrm>
          <a:prstGeom prst="rect">
            <a:avLst/>
          </a:prstGeom>
        </p:spPr>
      </p:pic>
      <p:pic>
        <p:nvPicPr>
          <p:cNvPr id="62" name="61 Imagen" descr="retwee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5522" y="5357802"/>
            <a:ext cx="642942" cy="484409"/>
          </a:xfrm>
          <a:prstGeom prst="rect">
            <a:avLst/>
          </a:prstGeom>
        </p:spPr>
      </p:pic>
      <p:pic>
        <p:nvPicPr>
          <p:cNvPr id="63" name="62 Imagen" descr="retweet 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4994" y="9786958"/>
            <a:ext cx="834466" cy="571504"/>
          </a:xfrm>
          <a:prstGeom prst="rect">
            <a:avLst/>
          </a:prstGeom>
        </p:spPr>
      </p:pic>
      <p:pic>
        <p:nvPicPr>
          <p:cNvPr id="64" name="63 Imagen" descr="Respues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986" y="7143752"/>
            <a:ext cx="571504" cy="534633"/>
          </a:xfrm>
          <a:prstGeom prst="rect">
            <a:avLst/>
          </a:prstGeom>
        </p:spPr>
      </p:pic>
      <p:sp>
        <p:nvSpPr>
          <p:cNvPr id="65" name="Shape 3032"/>
          <p:cNvSpPr/>
          <p:nvPr/>
        </p:nvSpPr>
        <p:spPr>
          <a:xfrm>
            <a:off x="9120166" y="928646"/>
            <a:ext cx="928987" cy="929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00" y="14850"/>
                </a:moveTo>
                <a:cubicBezTo>
                  <a:pt x="9772" y="14850"/>
                  <a:pt x="6750" y="11827"/>
                  <a:pt x="6750" y="8100"/>
                </a:cubicBezTo>
                <a:cubicBezTo>
                  <a:pt x="6750" y="4373"/>
                  <a:pt x="9772" y="1350"/>
                  <a:pt x="13500" y="1350"/>
                </a:cubicBezTo>
                <a:cubicBezTo>
                  <a:pt x="17228" y="1350"/>
                  <a:pt x="20250" y="4373"/>
                  <a:pt x="20250" y="8100"/>
                </a:cubicBezTo>
                <a:cubicBezTo>
                  <a:pt x="20250" y="11827"/>
                  <a:pt x="17228" y="14850"/>
                  <a:pt x="13500" y="14850"/>
                </a:cubicBezTo>
                <a:moveTo>
                  <a:pt x="3237" y="20042"/>
                </a:moveTo>
                <a:cubicBezTo>
                  <a:pt x="3019" y="20267"/>
                  <a:pt x="2718" y="20409"/>
                  <a:pt x="2382" y="20409"/>
                </a:cubicBezTo>
                <a:cubicBezTo>
                  <a:pt x="1724" y="20409"/>
                  <a:pt x="1191" y="19875"/>
                  <a:pt x="1191" y="19218"/>
                </a:cubicBezTo>
                <a:cubicBezTo>
                  <a:pt x="1191" y="18882"/>
                  <a:pt x="1333" y="18581"/>
                  <a:pt x="1558" y="18363"/>
                </a:cubicBezTo>
                <a:lnTo>
                  <a:pt x="1552" y="18358"/>
                </a:lnTo>
                <a:lnTo>
                  <a:pt x="6997" y="12913"/>
                </a:lnTo>
                <a:cubicBezTo>
                  <a:pt x="7472" y="13555"/>
                  <a:pt x="8039" y="14122"/>
                  <a:pt x="8680" y="14600"/>
                </a:cubicBezTo>
                <a:cubicBezTo>
                  <a:pt x="8680" y="14600"/>
                  <a:pt x="3237" y="20042"/>
                  <a:pt x="3237" y="20042"/>
                </a:cubicBezTo>
                <a:close/>
                <a:moveTo>
                  <a:pt x="13500" y="0"/>
                </a:moveTo>
                <a:cubicBezTo>
                  <a:pt x="9027" y="0"/>
                  <a:pt x="5400" y="3627"/>
                  <a:pt x="5400" y="8100"/>
                </a:cubicBezTo>
                <a:cubicBezTo>
                  <a:pt x="5400" y="9467"/>
                  <a:pt x="5742" y="10755"/>
                  <a:pt x="6341" y="11885"/>
                </a:cubicBezTo>
                <a:lnTo>
                  <a:pt x="709" y="17516"/>
                </a:lnTo>
                <a:lnTo>
                  <a:pt x="714" y="17520"/>
                </a:lnTo>
                <a:cubicBezTo>
                  <a:pt x="274" y="17953"/>
                  <a:pt x="0" y="18552"/>
                  <a:pt x="0" y="19218"/>
                </a:cubicBezTo>
                <a:cubicBezTo>
                  <a:pt x="0" y="20533"/>
                  <a:pt x="1067" y="21600"/>
                  <a:pt x="2382" y="21600"/>
                </a:cubicBezTo>
                <a:cubicBezTo>
                  <a:pt x="3047" y="21600"/>
                  <a:pt x="3647" y="21326"/>
                  <a:pt x="4080" y="20886"/>
                </a:cubicBezTo>
                <a:lnTo>
                  <a:pt x="4078" y="20884"/>
                </a:lnTo>
                <a:lnTo>
                  <a:pt x="9708" y="15256"/>
                </a:lnTo>
                <a:cubicBezTo>
                  <a:pt x="10840" y="15857"/>
                  <a:pt x="12129" y="16200"/>
                  <a:pt x="13500" y="16200"/>
                </a:cubicBezTo>
                <a:cubicBezTo>
                  <a:pt x="17973" y="16200"/>
                  <a:pt x="21600" y="12573"/>
                  <a:pt x="21600" y="8100"/>
                </a:cubicBezTo>
                <a:cubicBezTo>
                  <a:pt x="21600" y="3627"/>
                  <a:pt x="17973" y="0"/>
                  <a:pt x="13500" y="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6" name="Shape 3033"/>
          <p:cNvSpPr/>
          <p:nvPr/>
        </p:nvSpPr>
        <p:spPr>
          <a:xfrm>
            <a:off x="9497566" y="1073854"/>
            <a:ext cx="217731" cy="217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60" y="0"/>
                </a:moveTo>
                <a:cubicBezTo>
                  <a:pt x="9025" y="0"/>
                  <a:pt x="0" y="9025"/>
                  <a:pt x="0" y="20160"/>
                </a:cubicBezTo>
                <a:cubicBezTo>
                  <a:pt x="0" y="20955"/>
                  <a:pt x="644" y="21600"/>
                  <a:pt x="1440" y="21600"/>
                </a:cubicBezTo>
                <a:cubicBezTo>
                  <a:pt x="2236" y="21600"/>
                  <a:pt x="2880" y="20955"/>
                  <a:pt x="2880" y="20160"/>
                </a:cubicBezTo>
                <a:cubicBezTo>
                  <a:pt x="2880" y="10619"/>
                  <a:pt x="10617" y="2880"/>
                  <a:pt x="20160" y="2880"/>
                </a:cubicBezTo>
                <a:cubicBezTo>
                  <a:pt x="20956" y="2880"/>
                  <a:pt x="21600" y="2235"/>
                  <a:pt x="21600" y="1440"/>
                </a:cubicBezTo>
                <a:cubicBezTo>
                  <a:pt x="21600" y="645"/>
                  <a:pt x="20956" y="0"/>
                  <a:pt x="20160" y="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22867869" y="831850"/>
            <a:ext cx="487314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700" b="1" smtClean="0">
                <a:solidFill>
                  <a:srgbClr val="FFFFFF"/>
                </a:solidFill>
              </a:rPr>
              <a:t>0</a:t>
            </a:r>
            <a:r>
              <a:rPr lang="es-MX" sz="2700" b="1" dirty="0" smtClean="0">
                <a:solidFill>
                  <a:srgbClr val="FFFFFF"/>
                </a:solidFill>
              </a:rPr>
              <a:t>5</a:t>
            </a:r>
            <a:endParaRPr sz="2700" b="1">
              <a:solidFill>
                <a:srgbClr val="FFFFFF"/>
              </a:solidFill>
            </a:endParaRPr>
          </a:p>
        </p:txBody>
      </p:sp>
      <p:sp>
        <p:nvSpPr>
          <p:cNvPr id="72" name="Shape 72"/>
          <p:cNvSpPr/>
          <p:nvPr/>
        </p:nvSpPr>
        <p:spPr>
          <a:xfrm>
            <a:off x="1333424" y="2428844"/>
            <a:ext cx="8661476" cy="4042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en-US" sz="6400" spc="-192" dirty="0" smtClean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/>
            </a:r>
            <a:br>
              <a:rPr lang="en-US" sz="6400" spc="-192" dirty="0" smtClean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US" sz="6400" spc="-192" dirty="0" smtClean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-</a:t>
            </a:r>
            <a:r>
              <a:rPr lang="en-US" sz="6400" spc="-192" dirty="0" smtClean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Business intelligence</a:t>
            </a:r>
          </a:p>
          <a:p>
            <a:pPr lvl="0">
              <a:defRPr sz="1800"/>
            </a:pPr>
            <a:endParaRPr lang="en-US" sz="6400" spc="-192" dirty="0" smtClean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>
              <a:defRPr sz="1800"/>
            </a:pPr>
            <a:r>
              <a:rPr lang="es-MX" sz="6400" spc="-192" dirty="0" smtClean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-Business </a:t>
            </a:r>
            <a:r>
              <a:rPr lang="es-MX" sz="6400" spc="-192" dirty="0" err="1" smtClean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analytics</a:t>
            </a:r>
            <a:endParaRPr sz="6400" spc="-192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1409700" y="7512050"/>
            <a:ext cx="8585200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600" spc="-107">
                <a:solidFill>
                  <a:srgbClr val="42A3E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s-MX" sz="4400" spc="-107" dirty="0" smtClean="0">
                <a:solidFill>
                  <a:srgbClr val="42A3E8"/>
                </a:solidFill>
              </a:rPr>
              <a:t>Una </a:t>
            </a:r>
            <a:r>
              <a:rPr lang="es-MX" sz="4400" spc="-107" dirty="0" err="1" smtClean="0">
                <a:solidFill>
                  <a:srgbClr val="42A3E8"/>
                </a:solidFill>
              </a:rPr>
              <a:t>Suit</a:t>
            </a:r>
            <a:r>
              <a:rPr lang="es-MX" sz="4400" spc="-107" dirty="0" smtClean="0">
                <a:solidFill>
                  <a:srgbClr val="42A3E8"/>
                </a:solidFill>
              </a:rPr>
              <a:t> de inteligencia empresarial web hecha por IBM. </a:t>
            </a:r>
            <a:endParaRPr sz="4400" spc="-107">
              <a:solidFill>
                <a:srgbClr val="42A3E8"/>
              </a:solidFill>
            </a:endParaRPr>
          </a:p>
        </p:txBody>
      </p:sp>
      <p:sp>
        <p:nvSpPr>
          <p:cNvPr id="74" name="Shape 74"/>
          <p:cNvSpPr/>
          <p:nvPr/>
        </p:nvSpPr>
        <p:spPr>
          <a:xfrm>
            <a:off x="1409700" y="6934200"/>
            <a:ext cx="8457748" cy="1"/>
          </a:xfrm>
          <a:prstGeom prst="line">
            <a:avLst/>
          </a:prstGeom>
          <a:ln w="25400">
            <a:solidFill>
              <a:srgbClr val="D8DEE3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1536700" y="11366500"/>
            <a:ext cx="8457748" cy="1"/>
          </a:xfrm>
          <a:prstGeom prst="line">
            <a:avLst/>
          </a:prstGeom>
          <a:ln w="25400">
            <a:solidFill>
              <a:srgbClr val="D8DEE3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524000" y="9747250"/>
            <a:ext cx="8458200" cy="1349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2700">
                <a:solidFill>
                  <a:srgbClr val="D6D6D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MX" sz="2700" dirty="0" smtClean="0">
                <a:solidFill>
                  <a:srgbClr val="D6D6D6"/>
                </a:solidFill>
              </a:rPr>
              <a:t>La cual proporciona un conjunto de herramientas para informes, análisis, tablas de puntuación, monitoreo de eventos y métricas</a:t>
            </a:r>
            <a:endParaRPr sz="2700">
              <a:solidFill>
                <a:srgbClr val="D6D6D6"/>
              </a:solidFill>
            </a:endParaRPr>
          </a:p>
        </p:txBody>
      </p:sp>
      <p:pic>
        <p:nvPicPr>
          <p:cNvPr id="11" name="10 Imagen" descr="46895-light-brain-incandescent-bulb-cartoon-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5206" y="2714596"/>
            <a:ext cx="4500594" cy="5584469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12906380" y="8572512"/>
            <a:ext cx="8501122" cy="281102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8800" b="1" i="0" strike="noStrike" cap="none" spc="0" normalizeH="0" baseline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FillTx/>
                <a:latin typeface="SquareSerif" pitchFamily="2" charset="0"/>
                <a:sym typeface="Gill Sans"/>
              </a:rPr>
              <a:t>IBM </a:t>
            </a:r>
            <a:r>
              <a:rPr kumimoji="0" lang="es-MX" sz="8800" b="1" i="0" strike="noStrike" cap="none" spc="0" normalizeH="0" baseline="0" dirty="0" err="1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FillTx/>
                <a:latin typeface="SquareSerif" pitchFamily="2" charset="0"/>
                <a:sym typeface="Gill Sans"/>
              </a:rPr>
              <a:t>Cognos</a:t>
            </a:r>
            <a:endParaRPr kumimoji="0" lang="es-MX" sz="8800" b="1" i="0" strike="noStrike" cap="none" spc="0" normalizeH="0" baseline="0" dirty="0" smtClean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uFillTx/>
              <a:latin typeface="SquareSerif" pitchFamily="2" charset="0"/>
              <a:sym typeface="Gill Sans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sz="88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quareSerif" pitchFamily="2" charset="0"/>
              </a:rPr>
              <a:t>Analytics</a:t>
            </a:r>
            <a:endParaRPr kumimoji="0" lang="es-MX" sz="8800" b="1" i="0" strike="noStrike" cap="none" spc="0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uFillTx/>
              <a:latin typeface="SquareSerif" pitchFamily="2" charset="0"/>
              <a:sym typeface="Gill San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/>
        </p:nvSpPr>
        <p:spPr>
          <a:xfrm>
            <a:off x="1413228" y="711200"/>
            <a:ext cx="9694962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200">
                <a:solidFill>
                  <a:srgbClr val="FFFFFF"/>
                </a:solidFill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MX" sz="7200" dirty="0" smtClean="0">
                <a:solidFill>
                  <a:srgbClr val="FFFFFF"/>
                </a:solidFill>
              </a:rPr>
              <a:t>Proceso llevado a cabo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22867869" y="831850"/>
            <a:ext cx="487314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s-MX" sz="2700" b="1" dirty="0" smtClean="0">
                <a:solidFill>
                  <a:srgbClr val="FFFFFF"/>
                </a:solidFill>
              </a:rPr>
              <a:t>06</a:t>
            </a:r>
            <a:endParaRPr sz="2700" b="1">
              <a:solidFill>
                <a:srgbClr val="FFFFFF"/>
              </a:solidFill>
            </a:endParaRPr>
          </a:p>
        </p:txBody>
      </p:sp>
      <p:sp>
        <p:nvSpPr>
          <p:cNvPr id="479" name="Shape 479"/>
          <p:cNvSpPr/>
          <p:nvPr/>
        </p:nvSpPr>
        <p:spPr>
          <a:xfrm rot="592588">
            <a:off x="5012341" y="2784337"/>
            <a:ext cx="16367988" cy="10234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400" y="12000"/>
                  <a:pt x="8475" y="5700"/>
                  <a:pt x="18225" y="2700"/>
                </a:cubicBezTo>
                <a:lnTo>
                  <a:pt x="18035" y="0"/>
                </a:lnTo>
                <a:lnTo>
                  <a:pt x="21600" y="4320"/>
                </a:lnTo>
                <a:lnTo>
                  <a:pt x="18795" y="10800"/>
                </a:lnTo>
                <a:lnTo>
                  <a:pt x="18605" y="8100"/>
                </a:lnTo>
                <a:cubicBezTo>
                  <a:pt x="9802" y="9300"/>
                  <a:pt x="3600" y="13800"/>
                  <a:pt x="0" y="21600"/>
                </a:cubicBezTo>
                <a:close/>
              </a:path>
            </a:pathLst>
          </a:custGeom>
          <a:solidFill>
            <a:srgbClr val="343F4A"/>
          </a:solidFill>
          <a:ln w="12700"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0" name="Shape 480"/>
          <p:cNvSpPr/>
          <p:nvPr/>
        </p:nvSpPr>
        <p:spPr>
          <a:xfrm rot="592588">
            <a:off x="5713159" y="8539179"/>
            <a:ext cx="1673799" cy="16734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A3E8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81" name="Shape 481"/>
          <p:cNvSpPr/>
          <p:nvPr/>
        </p:nvSpPr>
        <p:spPr>
          <a:xfrm rot="592588">
            <a:off x="9240450" y="5628157"/>
            <a:ext cx="3224265" cy="3241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42A3E8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82" name="Shape 482"/>
          <p:cNvSpPr/>
          <p:nvPr/>
        </p:nvSpPr>
        <p:spPr>
          <a:xfrm rot="592588">
            <a:off x="14433091" y="4394337"/>
            <a:ext cx="3858547" cy="3875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42A3E8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6324193" y="8909311"/>
            <a:ext cx="414189" cy="91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spc="-107">
                <a:solidFill>
                  <a:srgbClr val="FFFFFF"/>
                </a:solidFill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600" spc="-107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84" name="Shape 484"/>
          <p:cNvSpPr/>
          <p:nvPr/>
        </p:nvSpPr>
        <p:spPr>
          <a:xfrm>
            <a:off x="10570275" y="6786617"/>
            <a:ext cx="542313" cy="91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spc="-107">
                <a:solidFill>
                  <a:srgbClr val="FFFFFF"/>
                </a:solidFill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600" spc="-107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85" name="Shape 485"/>
          <p:cNvSpPr/>
          <p:nvPr/>
        </p:nvSpPr>
        <p:spPr>
          <a:xfrm>
            <a:off x="16076302" y="5870604"/>
            <a:ext cx="533428" cy="91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spc="-107">
                <a:solidFill>
                  <a:srgbClr val="FFFFFF"/>
                </a:solidFill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600" spc="-107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6" name="Shape 486"/>
          <p:cNvSpPr/>
          <p:nvPr/>
        </p:nvSpPr>
        <p:spPr>
          <a:xfrm>
            <a:off x="4911298" y="4343400"/>
            <a:ext cx="2047914" cy="520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700">
                <a:solidFill>
                  <a:srgbClr val="42505D"/>
                </a:solidFill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42505D"/>
                </a:solidFill>
              </a:rPr>
              <a:t>RESEARCH</a:t>
            </a:r>
          </a:p>
        </p:txBody>
      </p:sp>
      <p:sp>
        <p:nvSpPr>
          <p:cNvPr id="487" name="Shape 487"/>
          <p:cNvSpPr/>
          <p:nvPr/>
        </p:nvSpPr>
        <p:spPr>
          <a:xfrm>
            <a:off x="9226643" y="9880600"/>
            <a:ext cx="2812545" cy="520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700">
                <a:solidFill>
                  <a:srgbClr val="42505D"/>
                </a:solidFill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42505D"/>
                </a:solidFill>
              </a:rPr>
              <a:t>DEVELOPMENT</a:t>
            </a:r>
          </a:p>
        </p:txBody>
      </p:sp>
      <p:sp>
        <p:nvSpPr>
          <p:cNvPr id="488" name="Shape 488"/>
          <p:cNvSpPr/>
          <p:nvPr/>
        </p:nvSpPr>
        <p:spPr>
          <a:xfrm>
            <a:off x="16081408" y="9874250"/>
            <a:ext cx="1989248" cy="520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700">
                <a:solidFill>
                  <a:srgbClr val="42505D"/>
                </a:solidFill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42505D"/>
                </a:solidFill>
              </a:rPr>
              <a:t>BETA TEST</a:t>
            </a:r>
          </a:p>
        </p:txBody>
      </p:sp>
      <p:sp>
        <p:nvSpPr>
          <p:cNvPr id="489" name="Shape 489"/>
          <p:cNvSpPr/>
          <p:nvPr/>
        </p:nvSpPr>
        <p:spPr>
          <a:xfrm>
            <a:off x="1765300" y="4940300"/>
            <a:ext cx="519430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2600">
                <a:solidFill>
                  <a:srgbClr val="748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MX" sz="2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Se descargan todos los datos de los últimos meses de la cuenta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MX" sz="2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“El Universal”</a:t>
            </a:r>
            <a:endParaRPr sz="26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9232900" y="10515600"/>
            <a:ext cx="519430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600">
                <a:solidFill>
                  <a:srgbClr val="748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MX" sz="2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Se traducen los datos para poder ser implementados con Natural </a:t>
            </a:r>
            <a:r>
              <a:rPr lang="es-MX" sz="26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Language</a:t>
            </a:r>
            <a:r>
              <a:rPr lang="es-MX" sz="2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s-MX" sz="26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Processing</a:t>
            </a:r>
            <a:endParaRPr sz="26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16078200" y="10502900"/>
            <a:ext cx="519430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600">
                <a:solidFill>
                  <a:srgbClr val="748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MX" sz="2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Acto seguido son llevados a </a:t>
            </a:r>
            <a:r>
              <a:rPr lang="es-MX" sz="26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Cognos</a:t>
            </a:r>
            <a:r>
              <a:rPr lang="es-MX" sz="2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donde los datos son analizados.</a:t>
            </a:r>
            <a:endParaRPr sz="26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6492363" y="6666587"/>
            <a:ext cx="1" cy="1609021"/>
          </a:xfrm>
          <a:prstGeom prst="line">
            <a:avLst/>
          </a:prstGeom>
          <a:ln w="25400">
            <a:solidFill>
              <a:srgbClr val="D6D6D6"/>
            </a:solidFill>
            <a:miter lim="400000"/>
            <a:headEnd type="oval"/>
            <a:tailEnd type="oval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10833100" y="9014624"/>
            <a:ext cx="1" cy="719831"/>
          </a:xfrm>
          <a:prstGeom prst="line">
            <a:avLst/>
          </a:prstGeom>
          <a:ln w="25400">
            <a:solidFill>
              <a:srgbClr val="D6D6D6"/>
            </a:solidFill>
            <a:miter lim="400000"/>
            <a:headEnd type="oval"/>
            <a:tailEnd type="oval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16395700" y="8569066"/>
            <a:ext cx="0" cy="1126003"/>
          </a:xfrm>
          <a:prstGeom prst="line">
            <a:avLst/>
          </a:prstGeom>
          <a:ln w="25400">
            <a:solidFill>
              <a:srgbClr val="D6D6D6"/>
            </a:solidFill>
            <a:miter lim="400000"/>
            <a:headEnd type="oval"/>
            <a:tailEnd type="oval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" name="Shape 2889"/>
          <p:cNvSpPr/>
          <p:nvPr/>
        </p:nvSpPr>
        <p:spPr>
          <a:xfrm>
            <a:off x="11263306" y="1142960"/>
            <a:ext cx="928694" cy="500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1" h="21342" extrusionOk="0">
                <a:moveTo>
                  <a:pt x="21561" y="10834"/>
                </a:moveTo>
                <a:cubicBezTo>
                  <a:pt x="21557" y="10900"/>
                  <a:pt x="21548" y="10957"/>
                  <a:pt x="21537" y="11020"/>
                </a:cubicBezTo>
                <a:cubicBezTo>
                  <a:pt x="21503" y="11186"/>
                  <a:pt x="21446" y="11338"/>
                  <a:pt x="21366" y="11479"/>
                </a:cubicBezTo>
                <a:cubicBezTo>
                  <a:pt x="21342" y="11523"/>
                  <a:pt x="21342" y="11581"/>
                  <a:pt x="21313" y="11622"/>
                </a:cubicBezTo>
                <a:cubicBezTo>
                  <a:pt x="21295" y="11647"/>
                  <a:pt x="21272" y="11655"/>
                  <a:pt x="21253" y="11678"/>
                </a:cubicBezTo>
                <a:lnTo>
                  <a:pt x="14724" y="20955"/>
                </a:lnTo>
                <a:cubicBezTo>
                  <a:pt x="14360" y="21471"/>
                  <a:pt x="13770" y="21471"/>
                  <a:pt x="13406" y="20955"/>
                </a:cubicBezTo>
                <a:cubicBezTo>
                  <a:pt x="13042" y="20438"/>
                  <a:pt x="13042" y="19599"/>
                  <a:pt x="13406" y="19082"/>
                </a:cubicBezTo>
                <a:lnTo>
                  <a:pt x="18388" y="12005"/>
                </a:lnTo>
                <a:lnTo>
                  <a:pt x="938" y="12005"/>
                </a:lnTo>
                <a:cubicBezTo>
                  <a:pt x="420" y="12005"/>
                  <a:pt x="0" y="11407"/>
                  <a:pt x="0" y="10671"/>
                </a:cubicBezTo>
                <a:cubicBezTo>
                  <a:pt x="0" y="9935"/>
                  <a:pt x="420" y="9338"/>
                  <a:pt x="938" y="9338"/>
                </a:cubicBezTo>
                <a:lnTo>
                  <a:pt x="18388" y="9338"/>
                </a:lnTo>
                <a:lnTo>
                  <a:pt x="13406" y="2260"/>
                </a:lnTo>
                <a:cubicBezTo>
                  <a:pt x="13042" y="1743"/>
                  <a:pt x="13042" y="904"/>
                  <a:pt x="13406" y="388"/>
                </a:cubicBezTo>
                <a:cubicBezTo>
                  <a:pt x="13770" y="-129"/>
                  <a:pt x="14360" y="-129"/>
                  <a:pt x="14724" y="388"/>
                </a:cubicBezTo>
                <a:lnTo>
                  <a:pt x="21251" y="9662"/>
                </a:lnTo>
                <a:cubicBezTo>
                  <a:pt x="21270" y="9685"/>
                  <a:pt x="21295" y="9694"/>
                  <a:pt x="21313" y="9720"/>
                </a:cubicBezTo>
                <a:cubicBezTo>
                  <a:pt x="21528" y="10025"/>
                  <a:pt x="21600" y="10438"/>
                  <a:pt x="21561" y="10834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1413228" y="711200"/>
            <a:ext cx="7386638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200">
                <a:solidFill>
                  <a:srgbClr val="FFFFFF"/>
                </a:solidFill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MX" sz="7200" dirty="0" smtClean="0">
                <a:solidFill>
                  <a:srgbClr val="FFFFFF"/>
                </a:solidFill>
              </a:rPr>
              <a:t>Lo que obtuvimos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41" name="Shape 41"/>
          <p:cNvSpPr/>
          <p:nvPr/>
        </p:nvSpPr>
        <p:spPr>
          <a:xfrm>
            <a:off x="1407492" y="1924050"/>
            <a:ext cx="5774017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MX" sz="2000" b="1" dirty="0" smtClean="0">
                <a:solidFill>
                  <a:srgbClr val="FFFFFF"/>
                </a:solidFill>
              </a:rPr>
              <a:t>Una pequeña prueba de lo que pudimos lograr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45" name="Shape 45"/>
          <p:cNvSpPr/>
          <p:nvPr/>
        </p:nvSpPr>
        <p:spPr>
          <a:xfrm>
            <a:off x="22867869" y="831850"/>
            <a:ext cx="487314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700" b="1" smtClean="0">
                <a:solidFill>
                  <a:srgbClr val="FFFFFF"/>
                </a:solidFill>
              </a:rPr>
              <a:t>0</a:t>
            </a:r>
            <a:r>
              <a:rPr lang="es-MX" sz="2700" b="1" dirty="0" smtClean="0">
                <a:solidFill>
                  <a:srgbClr val="FFFFFF"/>
                </a:solidFill>
              </a:rPr>
              <a:t>7</a:t>
            </a:r>
            <a:endParaRPr sz="2700" b="1">
              <a:solidFill>
                <a:srgbClr val="FFFFFF"/>
              </a:solidFill>
            </a:endParaRPr>
          </a:p>
        </p:txBody>
      </p:sp>
      <p:pic>
        <p:nvPicPr>
          <p:cNvPr id="10" name="9 Imagen" descr="58641520_319829501983562_5380138229838118912_n.png"/>
          <p:cNvPicPr>
            <a:picLocks noChangeAspect="1"/>
          </p:cNvPicPr>
          <p:nvPr/>
        </p:nvPicPr>
        <p:blipFill>
          <a:blip r:embed="rId2"/>
          <a:srcRect l="6529" t="25989" r="2692" b="32539"/>
          <a:stretch>
            <a:fillRect/>
          </a:stretch>
        </p:blipFill>
        <p:spPr>
          <a:xfrm>
            <a:off x="1904928" y="3428976"/>
            <a:ext cx="20859896" cy="5357850"/>
          </a:xfrm>
          <a:prstGeom prst="rect">
            <a:avLst/>
          </a:prstGeom>
        </p:spPr>
      </p:pic>
      <p:pic>
        <p:nvPicPr>
          <p:cNvPr id="11" name="10 Imagen" descr="ibm_PNG19658.png"/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4762448" y="9858396"/>
            <a:ext cx="7217883" cy="3143272"/>
          </a:xfrm>
          <a:prstGeom prst="rect">
            <a:avLst/>
          </a:prstGeom>
        </p:spPr>
      </p:pic>
      <p:pic>
        <p:nvPicPr>
          <p:cNvPr id="12" name="11 Imagen" descr="Universal Blanc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5074" y="8929654"/>
            <a:ext cx="4786346" cy="4786346"/>
          </a:xfrm>
          <a:prstGeom prst="rect">
            <a:avLst/>
          </a:prstGeom>
        </p:spPr>
      </p:pic>
      <p:sp>
        <p:nvSpPr>
          <p:cNvPr id="13" name="Shape 2975"/>
          <p:cNvSpPr/>
          <p:nvPr/>
        </p:nvSpPr>
        <p:spPr>
          <a:xfrm>
            <a:off x="8977290" y="928646"/>
            <a:ext cx="929015" cy="871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24" y="5760"/>
                </a:moveTo>
                <a:lnTo>
                  <a:pt x="17549" y="5760"/>
                </a:lnTo>
                <a:cubicBezTo>
                  <a:pt x="16805" y="5760"/>
                  <a:pt x="16199" y="5115"/>
                  <a:pt x="16199" y="4320"/>
                </a:cubicBezTo>
                <a:lnTo>
                  <a:pt x="16200" y="4320"/>
                </a:lnTo>
                <a:lnTo>
                  <a:pt x="16200" y="1440"/>
                </a:lnTo>
                <a:lnTo>
                  <a:pt x="20250" y="5760"/>
                </a:lnTo>
                <a:cubicBezTo>
                  <a:pt x="20250" y="5760"/>
                  <a:pt x="18224" y="5760"/>
                  <a:pt x="18224" y="5760"/>
                </a:cubicBezTo>
                <a:close/>
                <a:moveTo>
                  <a:pt x="20250" y="19440"/>
                </a:moveTo>
                <a:cubicBezTo>
                  <a:pt x="20250" y="19838"/>
                  <a:pt x="19948" y="20160"/>
                  <a:pt x="19575" y="20160"/>
                </a:cubicBezTo>
                <a:lnTo>
                  <a:pt x="2025" y="20160"/>
                </a:lnTo>
                <a:cubicBezTo>
                  <a:pt x="1652" y="20160"/>
                  <a:pt x="1350" y="19838"/>
                  <a:pt x="1350" y="19440"/>
                </a:cubicBezTo>
                <a:lnTo>
                  <a:pt x="1350" y="2160"/>
                </a:lnTo>
                <a:cubicBezTo>
                  <a:pt x="1350" y="1762"/>
                  <a:pt x="1652" y="1440"/>
                  <a:pt x="2025" y="1440"/>
                </a:cubicBezTo>
                <a:lnTo>
                  <a:pt x="15525" y="1440"/>
                </a:lnTo>
                <a:lnTo>
                  <a:pt x="15525" y="4320"/>
                </a:lnTo>
                <a:lnTo>
                  <a:pt x="15524" y="4320"/>
                </a:lnTo>
                <a:cubicBezTo>
                  <a:pt x="15524" y="5513"/>
                  <a:pt x="16431" y="6480"/>
                  <a:pt x="17549" y="6480"/>
                </a:cubicBezTo>
                <a:lnTo>
                  <a:pt x="18224" y="6480"/>
                </a:lnTo>
                <a:lnTo>
                  <a:pt x="20250" y="6480"/>
                </a:lnTo>
                <a:cubicBezTo>
                  <a:pt x="20250" y="6480"/>
                  <a:pt x="20250" y="19440"/>
                  <a:pt x="20250" y="19440"/>
                </a:cubicBezTo>
                <a:close/>
                <a:moveTo>
                  <a:pt x="21205" y="4742"/>
                </a:moveTo>
                <a:lnTo>
                  <a:pt x="17155" y="422"/>
                </a:lnTo>
                <a:cubicBezTo>
                  <a:pt x="16902" y="152"/>
                  <a:pt x="16557" y="0"/>
                  <a:pt x="16200" y="0"/>
                </a:cubicBezTo>
                <a:lnTo>
                  <a:pt x="2025" y="0"/>
                </a:lnTo>
                <a:cubicBezTo>
                  <a:pt x="908" y="0"/>
                  <a:pt x="0" y="969"/>
                  <a:pt x="0" y="2160"/>
                </a:cubicBezTo>
                <a:lnTo>
                  <a:pt x="0" y="19440"/>
                </a:lnTo>
                <a:cubicBezTo>
                  <a:pt x="0" y="20631"/>
                  <a:pt x="908" y="21600"/>
                  <a:pt x="2025" y="21600"/>
                </a:cubicBezTo>
                <a:lnTo>
                  <a:pt x="19575" y="21600"/>
                </a:lnTo>
                <a:cubicBezTo>
                  <a:pt x="20692" y="21600"/>
                  <a:pt x="21600" y="20631"/>
                  <a:pt x="21600" y="19440"/>
                </a:cubicBezTo>
                <a:lnTo>
                  <a:pt x="21600" y="5760"/>
                </a:lnTo>
                <a:cubicBezTo>
                  <a:pt x="21600" y="5378"/>
                  <a:pt x="21458" y="5012"/>
                  <a:pt x="21205" y="474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2976"/>
          <p:cNvSpPr/>
          <p:nvPr/>
        </p:nvSpPr>
        <p:spPr>
          <a:xfrm>
            <a:off x="9412750" y="1102895"/>
            <a:ext cx="174186" cy="29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0" y="21600"/>
                </a:moveTo>
                <a:lnTo>
                  <a:pt x="19800" y="21600"/>
                </a:lnTo>
                <a:cubicBezTo>
                  <a:pt x="20791" y="21600"/>
                  <a:pt x="21600" y="16770"/>
                  <a:pt x="21600" y="10800"/>
                </a:cubicBezTo>
                <a:cubicBezTo>
                  <a:pt x="21600" y="4830"/>
                  <a:pt x="20791" y="0"/>
                  <a:pt x="19800" y="0"/>
                </a:cubicBezTo>
                <a:lnTo>
                  <a:pt x="1800" y="0"/>
                </a:lnTo>
                <a:cubicBezTo>
                  <a:pt x="802" y="0"/>
                  <a:pt x="0" y="4830"/>
                  <a:pt x="0" y="10800"/>
                </a:cubicBezTo>
                <a:cubicBezTo>
                  <a:pt x="0" y="16770"/>
                  <a:pt x="802" y="21600"/>
                  <a:pt x="1800" y="2160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5" name="Shape 2977"/>
          <p:cNvSpPr/>
          <p:nvPr/>
        </p:nvSpPr>
        <p:spPr>
          <a:xfrm>
            <a:off x="9412750" y="1190020"/>
            <a:ext cx="174186" cy="29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0" y="21600"/>
                </a:moveTo>
                <a:lnTo>
                  <a:pt x="19800" y="21600"/>
                </a:lnTo>
                <a:cubicBezTo>
                  <a:pt x="20791" y="21600"/>
                  <a:pt x="21600" y="16770"/>
                  <a:pt x="21600" y="10800"/>
                </a:cubicBezTo>
                <a:cubicBezTo>
                  <a:pt x="21600" y="4830"/>
                  <a:pt x="20791" y="0"/>
                  <a:pt x="19800" y="0"/>
                </a:cubicBezTo>
                <a:lnTo>
                  <a:pt x="1800" y="0"/>
                </a:lnTo>
                <a:cubicBezTo>
                  <a:pt x="802" y="0"/>
                  <a:pt x="0" y="4830"/>
                  <a:pt x="0" y="10800"/>
                </a:cubicBezTo>
                <a:cubicBezTo>
                  <a:pt x="0" y="16770"/>
                  <a:pt x="802" y="21600"/>
                  <a:pt x="1800" y="2160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" name="Shape 2978"/>
          <p:cNvSpPr/>
          <p:nvPr/>
        </p:nvSpPr>
        <p:spPr>
          <a:xfrm>
            <a:off x="9412750" y="1277144"/>
            <a:ext cx="377402" cy="29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16770"/>
                  <a:pt x="370" y="21600"/>
                  <a:pt x="831" y="21600"/>
                </a:cubicBezTo>
                <a:lnTo>
                  <a:pt x="20769" y="21600"/>
                </a:lnTo>
                <a:cubicBezTo>
                  <a:pt x="21227" y="21600"/>
                  <a:pt x="21600" y="16770"/>
                  <a:pt x="21600" y="10800"/>
                </a:cubicBezTo>
                <a:cubicBezTo>
                  <a:pt x="21600" y="4830"/>
                  <a:pt x="21227" y="0"/>
                  <a:pt x="20769" y="0"/>
                </a:cubicBezTo>
                <a:lnTo>
                  <a:pt x="831" y="0"/>
                </a:lnTo>
                <a:cubicBezTo>
                  <a:pt x="370" y="0"/>
                  <a:pt x="0" y="4830"/>
                  <a:pt x="0" y="1080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2979"/>
          <p:cNvSpPr/>
          <p:nvPr/>
        </p:nvSpPr>
        <p:spPr>
          <a:xfrm>
            <a:off x="9093413" y="1451395"/>
            <a:ext cx="696769" cy="29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50" y="0"/>
                </a:moveTo>
                <a:lnTo>
                  <a:pt x="450" y="0"/>
                </a:lnTo>
                <a:cubicBezTo>
                  <a:pt x="201" y="0"/>
                  <a:pt x="0" y="4830"/>
                  <a:pt x="0" y="10800"/>
                </a:cubicBezTo>
                <a:cubicBezTo>
                  <a:pt x="0" y="16748"/>
                  <a:pt x="201" y="21600"/>
                  <a:pt x="450" y="21600"/>
                </a:cubicBezTo>
                <a:lnTo>
                  <a:pt x="21150" y="21600"/>
                </a:lnTo>
                <a:cubicBezTo>
                  <a:pt x="21398" y="21600"/>
                  <a:pt x="21600" y="16748"/>
                  <a:pt x="21600" y="10800"/>
                </a:cubicBezTo>
                <a:cubicBezTo>
                  <a:pt x="21600" y="4830"/>
                  <a:pt x="21398" y="0"/>
                  <a:pt x="21150" y="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2980"/>
          <p:cNvSpPr/>
          <p:nvPr/>
        </p:nvSpPr>
        <p:spPr>
          <a:xfrm>
            <a:off x="9093413" y="1538518"/>
            <a:ext cx="696769" cy="29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50" y="0"/>
                </a:moveTo>
                <a:lnTo>
                  <a:pt x="450" y="0"/>
                </a:lnTo>
                <a:cubicBezTo>
                  <a:pt x="201" y="0"/>
                  <a:pt x="0" y="4830"/>
                  <a:pt x="0" y="10800"/>
                </a:cubicBezTo>
                <a:cubicBezTo>
                  <a:pt x="0" y="16748"/>
                  <a:pt x="201" y="21600"/>
                  <a:pt x="450" y="21600"/>
                </a:cubicBezTo>
                <a:lnTo>
                  <a:pt x="21150" y="21600"/>
                </a:lnTo>
                <a:cubicBezTo>
                  <a:pt x="21398" y="21600"/>
                  <a:pt x="21600" y="16748"/>
                  <a:pt x="21600" y="10800"/>
                </a:cubicBezTo>
                <a:cubicBezTo>
                  <a:pt x="21600" y="4830"/>
                  <a:pt x="21398" y="0"/>
                  <a:pt x="21150" y="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 2981"/>
          <p:cNvSpPr/>
          <p:nvPr/>
        </p:nvSpPr>
        <p:spPr>
          <a:xfrm>
            <a:off x="9093413" y="1625643"/>
            <a:ext cx="696769" cy="29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50" y="0"/>
                </a:moveTo>
                <a:lnTo>
                  <a:pt x="450" y="0"/>
                </a:lnTo>
                <a:cubicBezTo>
                  <a:pt x="201" y="0"/>
                  <a:pt x="0" y="4830"/>
                  <a:pt x="0" y="10800"/>
                </a:cubicBezTo>
                <a:cubicBezTo>
                  <a:pt x="0" y="16748"/>
                  <a:pt x="201" y="21600"/>
                  <a:pt x="450" y="21600"/>
                </a:cubicBezTo>
                <a:lnTo>
                  <a:pt x="21150" y="21600"/>
                </a:lnTo>
                <a:cubicBezTo>
                  <a:pt x="21398" y="21600"/>
                  <a:pt x="21600" y="16748"/>
                  <a:pt x="21600" y="10800"/>
                </a:cubicBezTo>
                <a:cubicBezTo>
                  <a:pt x="21600" y="4830"/>
                  <a:pt x="21398" y="0"/>
                  <a:pt x="21150" y="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" name="Shape 2982"/>
          <p:cNvSpPr/>
          <p:nvPr/>
        </p:nvSpPr>
        <p:spPr>
          <a:xfrm>
            <a:off x="9093413" y="1364269"/>
            <a:ext cx="696769" cy="29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50" y="0"/>
                </a:moveTo>
                <a:lnTo>
                  <a:pt x="450" y="0"/>
                </a:lnTo>
                <a:cubicBezTo>
                  <a:pt x="201" y="0"/>
                  <a:pt x="0" y="4830"/>
                  <a:pt x="0" y="10800"/>
                </a:cubicBezTo>
                <a:cubicBezTo>
                  <a:pt x="0" y="16770"/>
                  <a:pt x="201" y="21600"/>
                  <a:pt x="450" y="21600"/>
                </a:cubicBezTo>
                <a:lnTo>
                  <a:pt x="21150" y="21600"/>
                </a:lnTo>
                <a:cubicBezTo>
                  <a:pt x="21398" y="21600"/>
                  <a:pt x="21600" y="16770"/>
                  <a:pt x="21600" y="10800"/>
                </a:cubicBezTo>
                <a:cubicBezTo>
                  <a:pt x="21600" y="4830"/>
                  <a:pt x="21398" y="0"/>
                  <a:pt x="21150" y="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Shape 2983"/>
          <p:cNvSpPr/>
          <p:nvPr/>
        </p:nvSpPr>
        <p:spPr>
          <a:xfrm>
            <a:off x="9093413" y="1073853"/>
            <a:ext cx="261307" cy="232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99" y="5400"/>
                </a:moveTo>
                <a:lnTo>
                  <a:pt x="16801" y="5400"/>
                </a:lnTo>
                <a:lnTo>
                  <a:pt x="16801" y="16200"/>
                </a:lnTo>
                <a:lnTo>
                  <a:pt x="4799" y="16200"/>
                </a:lnTo>
                <a:cubicBezTo>
                  <a:pt x="4799" y="16200"/>
                  <a:pt x="4799" y="5400"/>
                  <a:pt x="4799" y="5400"/>
                </a:cubicBezTo>
                <a:close/>
                <a:moveTo>
                  <a:pt x="2400" y="21600"/>
                </a:moveTo>
                <a:lnTo>
                  <a:pt x="19200" y="21600"/>
                </a:lnTo>
                <a:cubicBezTo>
                  <a:pt x="20527" y="21600"/>
                  <a:pt x="21600" y="20392"/>
                  <a:pt x="21600" y="18900"/>
                </a:cubicBezTo>
                <a:lnTo>
                  <a:pt x="21600" y="2700"/>
                </a:lnTo>
                <a:cubicBezTo>
                  <a:pt x="21600" y="1208"/>
                  <a:pt x="20527" y="0"/>
                  <a:pt x="19200" y="0"/>
                </a:cubicBezTo>
                <a:lnTo>
                  <a:pt x="2400" y="0"/>
                </a:lnTo>
                <a:cubicBezTo>
                  <a:pt x="1073" y="0"/>
                  <a:pt x="0" y="1208"/>
                  <a:pt x="0" y="2700"/>
                </a:cubicBezTo>
                <a:lnTo>
                  <a:pt x="0" y="18900"/>
                </a:lnTo>
                <a:cubicBezTo>
                  <a:pt x="0" y="20392"/>
                  <a:pt x="1073" y="21600"/>
                  <a:pt x="2400" y="2160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0" name="Shape 2860"/>
          <p:cNvSpPr/>
          <p:nvPr/>
        </p:nvSpPr>
        <p:spPr>
          <a:xfrm>
            <a:off x="5976894" y="9644082"/>
            <a:ext cx="12359154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solidFill>
                  <a:srgbClr val="FFFFFF"/>
                </a:solidFill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MX" sz="20000" dirty="0" smtClean="0">
                <a:solidFill>
                  <a:srgbClr val="FFFFFF"/>
                </a:solidFill>
              </a:rPr>
              <a:t>GRACIAS!</a:t>
            </a:r>
            <a:endParaRPr sz="20000">
              <a:solidFill>
                <a:srgbClr val="FFFFFF"/>
              </a:solidFill>
            </a:endParaRPr>
          </a:p>
        </p:txBody>
      </p:sp>
      <p:pic>
        <p:nvPicPr>
          <p:cNvPr id="5" name="4 Imagen" descr="Pnph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52" y="928646"/>
            <a:ext cx="13644658" cy="8432399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42505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167</Words>
  <PresentationFormat>Personalizado</PresentationFormat>
  <Paragraphs>40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White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Juan Esteban Bernal carranza</dc:creator>
  <cp:lastModifiedBy>Juan Esteban Bernal carranza</cp:lastModifiedBy>
  <cp:revision>62</cp:revision>
  <dcterms:modified xsi:type="dcterms:W3CDTF">2019-04-28T15:55:00Z</dcterms:modified>
</cp:coreProperties>
</file>