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4"/>
    <p:restoredTop sz="94692"/>
  </p:normalViewPr>
  <p:slideViewPr>
    <p:cSldViewPr snapToGrid="0" snapToObjects="1">
      <p:cViewPr varScale="1">
        <p:scale>
          <a:sx n="157" d="100"/>
          <a:sy n="157" d="100"/>
        </p:scale>
        <p:origin x="2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1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1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4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CCAE-8D10-7A48-9A85-B1AD42C3E0E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1103-1EBC-AA4A-8984-8195EE11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77712" y="1920795"/>
            <a:ext cx="1441644" cy="2660247"/>
            <a:chOff x="3586949" y="909633"/>
            <a:chExt cx="1441644" cy="2660247"/>
          </a:xfrm>
        </p:grpSpPr>
        <p:sp>
          <p:nvSpPr>
            <p:cNvPr id="9" name="Rectangle 8"/>
            <p:cNvSpPr/>
            <p:nvPr/>
          </p:nvSpPr>
          <p:spPr>
            <a:xfrm>
              <a:off x="3586949" y="909633"/>
              <a:ext cx="1441644" cy="26602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/>
                </a:rPr>
                <a:t>feather M0 </a:t>
              </a:r>
              <a:r>
                <a:rPr lang="en-US" sz="1400" dirty="0" err="1">
                  <a:solidFill>
                    <a:schemeClr val="tx1"/>
                  </a:solidFill>
                  <a:latin typeface="Arial"/>
                </a:rPr>
                <a:t>Wifi</a:t>
              </a:r>
              <a:endParaRPr lang="en-US" sz="14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693581" y="1049796"/>
              <a:ext cx="1224253" cy="71225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/>
                </a:rPr>
                <a:t>u-controller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</a:rPr>
                <a:t>ATSAMD21G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693581" y="2524107"/>
              <a:ext cx="1224253" cy="76454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/>
                </a:rPr>
                <a:t>Wifi</a:t>
              </a:r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Arial"/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</a:rPr>
                <a:t>WINC1500</a:t>
              </a:r>
            </a:p>
          </p:txBody>
        </p:sp>
        <p:sp>
          <p:nvSpPr>
            <p:cNvPr id="12" name="Left-Right Arrow 11"/>
            <p:cNvSpPr/>
            <p:nvPr/>
          </p:nvSpPr>
          <p:spPr>
            <a:xfrm rot="16200000">
              <a:off x="4361342" y="1908172"/>
              <a:ext cx="756151" cy="463917"/>
            </a:xfrm>
            <a:prstGeom prst="left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/>
                </a:rPr>
                <a:t>SPI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3850106" y="1687682"/>
              <a:ext cx="48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#2 en</a:t>
              </a:r>
            </a:p>
            <a:p>
              <a:r>
                <a:rPr lang="en-US" sz="1000" dirty="0"/>
                <a:t>#4 </a:t>
              </a:r>
              <a:r>
                <a:rPr lang="en-US" sz="1000" dirty="0" err="1"/>
                <a:t>rst</a:t>
              </a:r>
              <a:endParaRPr lang="en-US" sz="1000" dirty="0"/>
            </a:p>
            <a:p>
              <a:r>
                <a:rPr lang="en-US" sz="1000" dirty="0"/>
                <a:t>#7 </a:t>
              </a:r>
              <a:r>
                <a:rPr lang="en-US" sz="1000" dirty="0" err="1"/>
                <a:t>irq</a:t>
              </a:r>
              <a:endParaRPr lang="en-US" sz="1000" dirty="0"/>
            </a:p>
            <a:p>
              <a:r>
                <a:rPr lang="en-US" sz="1000" dirty="0"/>
                <a:t>#8 </a:t>
              </a:r>
              <a:r>
                <a:rPr lang="en-US" sz="1000" dirty="0" err="1"/>
                <a:t>cs</a:t>
              </a:r>
              <a:endParaRPr lang="en-US" sz="10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40373" y="1762055"/>
              <a:ext cx="463463" cy="756151"/>
              <a:chOff x="3940373" y="1762055"/>
              <a:chExt cx="463463" cy="93368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3940373" y="1762055"/>
                <a:ext cx="5799" cy="933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4104214" y="1762055"/>
                <a:ext cx="5799" cy="933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256614" y="1762055"/>
                <a:ext cx="5799" cy="933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98037" y="1762055"/>
                <a:ext cx="5799" cy="933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1997308" y="926796"/>
            <a:ext cx="1441644" cy="21334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/>
              </a:rPr>
              <a:t>featherwing</a:t>
            </a:r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03940" y="1276145"/>
            <a:ext cx="1224253" cy="71225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RTC real time clock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Arial"/>
              </a:rPr>
              <a:t>PCF8523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03940" y="2078352"/>
            <a:ext cx="1224253" cy="76454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Micro SD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memory card</a:t>
            </a:r>
          </a:p>
        </p:txBody>
      </p:sp>
      <p:sp>
        <p:nvSpPr>
          <p:cNvPr id="32" name="Left-Right Arrow 31"/>
          <p:cNvSpPr/>
          <p:nvPr/>
        </p:nvSpPr>
        <p:spPr>
          <a:xfrm>
            <a:off x="3328193" y="2378471"/>
            <a:ext cx="756151" cy="463917"/>
          </a:xfrm>
          <a:prstGeom prst="left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SPI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328193" y="2284869"/>
            <a:ext cx="756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38952" y="2072461"/>
            <a:ext cx="5119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#10 </a:t>
            </a:r>
            <a:r>
              <a:rPr lang="en-US" sz="1000" dirty="0" err="1"/>
              <a:t>cs</a:t>
            </a:r>
            <a:endParaRPr lang="en-US" sz="1000" dirty="0"/>
          </a:p>
        </p:txBody>
      </p:sp>
      <p:cxnSp>
        <p:nvCxnSpPr>
          <p:cNvPr id="38" name="Elbow Connector 37"/>
          <p:cNvCxnSpPr>
            <a:stCxn id="6" idx="0"/>
            <a:endCxn id="21" idx="3"/>
          </p:cNvCxnSpPr>
          <p:nvPr/>
        </p:nvCxnSpPr>
        <p:spPr>
          <a:xfrm rot="16200000" flipV="1">
            <a:off x="3797991" y="1162478"/>
            <a:ext cx="428683" cy="1368278"/>
          </a:xfrm>
          <a:prstGeom prst="bentConnector2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819232" y="1383879"/>
            <a:ext cx="774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i2c : 0x68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63374" y="1081261"/>
            <a:ext cx="1803368" cy="8499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/>
              </a:rPr>
              <a:t>featherwing</a:t>
            </a:r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OLED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display + buttons</a:t>
            </a:r>
          </a:p>
        </p:txBody>
      </p:sp>
      <p:cxnSp>
        <p:nvCxnSpPr>
          <p:cNvPr id="42" name="Elbow Connector 41"/>
          <p:cNvCxnSpPr>
            <a:endCxn id="41" idx="2"/>
          </p:cNvCxnSpPr>
          <p:nvPr/>
        </p:nvCxnSpPr>
        <p:spPr>
          <a:xfrm flipV="1">
            <a:off x="5308597" y="1931194"/>
            <a:ext cx="1056461" cy="297148"/>
          </a:xfrm>
          <a:prstGeom prst="bentConnector2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511589" y="1951342"/>
            <a:ext cx="778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i2c : 0x3C</a:t>
            </a:r>
          </a:p>
        </p:txBody>
      </p:sp>
      <p:cxnSp>
        <p:nvCxnSpPr>
          <p:cNvPr id="53" name="Elbow Connector 52"/>
          <p:cNvCxnSpPr/>
          <p:nvPr/>
        </p:nvCxnSpPr>
        <p:spPr>
          <a:xfrm flipV="1">
            <a:off x="5308599" y="1931194"/>
            <a:ext cx="1231036" cy="447278"/>
          </a:xfrm>
          <a:prstGeom prst="bentConnector3">
            <a:avLst>
              <a:gd name="adj1" fmla="val 100189"/>
            </a:avLst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5308597" y="1931194"/>
            <a:ext cx="1383436" cy="591467"/>
          </a:xfrm>
          <a:prstGeom prst="bentConnector3">
            <a:avLst>
              <a:gd name="adj1" fmla="val 100863"/>
            </a:avLst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308597" y="1931194"/>
            <a:ext cx="1535838" cy="752078"/>
          </a:xfrm>
          <a:prstGeom prst="bentConnector3">
            <a:avLst>
              <a:gd name="adj1" fmla="val 100658"/>
            </a:avLst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627957" y="2171086"/>
            <a:ext cx="86433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#9* button A</a:t>
            </a:r>
          </a:p>
          <a:p>
            <a:r>
              <a:rPr lang="en-US" sz="1000" dirty="0"/>
              <a:t>  #6 button B</a:t>
            </a:r>
          </a:p>
          <a:p>
            <a:r>
              <a:rPr lang="en-US" sz="1000" dirty="0"/>
              <a:t>  #5 button C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28160" y="5095443"/>
            <a:ext cx="1441644" cy="9928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/>
              </a:rPr>
              <a:t>Sensirion</a:t>
            </a:r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SCD30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CO2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64953" y="5112606"/>
            <a:ext cx="1441644" cy="9928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/>
              </a:rPr>
              <a:t>Sensirion</a:t>
            </a:r>
            <a:endParaRPr lang="en-US" sz="1400" dirty="0">
              <a:solidFill>
                <a:schemeClr val="tx1"/>
              </a:solidFill>
              <a:latin typeface="Arial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SPS30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PM2.5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789357" y="5106885"/>
            <a:ext cx="1441644" cy="9928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BME280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T P RH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81" name="Elbow Connector 80"/>
          <p:cNvCxnSpPr>
            <a:cxnSpLocks/>
            <a:endCxn id="78" idx="0"/>
          </p:cNvCxnSpPr>
          <p:nvPr/>
        </p:nvCxnSpPr>
        <p:spPr>
          <a:xfrm rot="10800000" flipV="1">
            <a:off x="1848983" y="4371655"/>
            <a:ext cx="2124603" cy="723787"/>
          </a:xfrm>
          <a:prstGeom prst="bentConnector2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964623" y="4765667"/>
            <a:ext cx="7745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i2c : 0x61</a:t>
            </a:r>
          </a:p>
        </p:txBody>
      </p:sp>
      <p:cxnSp>
        <p:nvCxnSpPr>
          <p:cNvPr id="85" name="Elbow Connector 84"/>
          <p:cNvCxnSpPr>
            <a:cxnSpLocks/>
          </p:cNvCxnSpPr>
          <p:nvPr/>
        </p:nvCxnSpPr>
        <p:spPr>
          <a:xfrm rot="10800000" flipV="1">
            <a:off x="3221451" y="4435761"/>
            <a:ext cx="752134" cy="642955"/>
          </a:xfrm>
          <a:prstGeom prst="bentConnector3">
            <a:avLst>
              <a:gd name="adj1" fmla="val 100566"/>
            </a:avLst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289708" y="4685313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i2c : </a:t>
            </a:r>
          </a:p>
          <a:p>
            <a:r>
              <a:rPr lang="en-US" sz="1200" dirty="0"/>
              <a:t>0x76 or 0x77</a:t>
            </a:r>
          </a:p>
        </p:txBody>
      </p:sp>
      <p:cxnSp>
        <p:nvCxnSpPr>
          <p:cNvPr id="90" name="Elbow Connector 89"/>
          <p:cNvCxnSpPr>
            <a:cxnSpLocks/>
            <a:stCxn id="9" idx="2"/>
            <a:endCxn id="79" idx="0"/>
          </p:cNvCxnSpPr>
          <p:nvPr/>
        </p:nvCxnSpPr>
        <p:spPr>
          <a:xfrm rot="16200000" flipH="1">
            <a:off x="4676372" y="4603203"/>
            <a:ext cx="531564" cy="48724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262312" y="4830403"/>
            <a:ext cx="774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i2c : 0x69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1241416" y="4642482"/>
            <a:ext cx="7408449" cy="1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Left-Right Arrow 97"/>
          <p:cNvSpPr/>
          <p:nvPr/>
        </p:nvSpPr>
        <p:spPr>
          <a:xfrm>
            <a:off x="593605" y="3080468"/>
            <a:ext cx="756151" cy="463917"/>
          </a:xfrm>
          <a:prstGeom prst="left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SPI    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99011" y="3549840"/>
            <a:ext cx="774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i2c : 0x68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677841" y="257442"/>
            <a:ext cx="294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 Sensor Lab: V2.0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47838" y="4111184"/>
            <a:ext cx="756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58597" y="3898776"/>
            <a:ext cx="5119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#10 </a:t>
            </a:r>
            <a:r>
              <a:rPr lang="en-US" sz="1000" dirty="0" err="1"/>
              <a:t>cs</a:t>
            </a:r>
            <a:endParaRPr lang="en-US" sz="1000" dirty="0"/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486363" y="3826576"/>
            <a:ext cx="887095" cy="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406053" y="3079059"/>
            <a:ext cx="1903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MISO, MOSI, SCK common</a:t>
            </a:r>
          </a:p>
          <a:p>
            <a:r>
              <a:rPr lang="en-US" sz="1200" dirty="0"/>
              <a:t>+ CS dedicated DIO pin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406053" y="3678807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SCL, SDA common + address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406053" y="3967805"/>
            <a:ext cx="1534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connected DIO pin 10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246163" y="2732320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* pin #9 is </a:t>
            </a:r>
            <a:r>
              <a:rPr lang="en-US" sz="1200" dirty="0" err="1"/>
              <a:t>Vbat</a:t>
            </a:r>
            <a:r>
              <a:rPr lang="en-US" sz="1200" dirty="0"/>
              <a:t>. </a:t>
            </a:r>
          </a:p>
          <a:p>
            <a:r>
              <a:rPr lang="en-US" sz="1200" dirty="0"/>
              <a:t>Disable pull-up to read analog. </a:t>
            </a:r>
          </a:p>
          <a:p>
            <a:r>
              <a:rPr lang="en-US" sz="1200" dirty="0"/>
              <a:t>Set pull-up for button.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9AD3DF-7FB9-4B4F-A9C2-F6D87A437721}"/>
              </a:ext>
            </a:extLst>
          </p:cNvPr>
          <p:cNvSpPr/>
          <p:nvPr/>
        </p:nvSpPr>
        <p:spPr>
          <a:xfrm>
            <a:off x="6627418" y="5078717"/>
            <a:ext cx="1441644" cy="9928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Honeywell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HSC differential pressure sensor</a:t>
            </a:r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18D3E716-AE05-DC45-AA93-4178AD1949A4}"/>
              </a:ext>
            </a:extLst>
          </p:cNvPr>
          <p:cNvSpPr/>
          <p:nvPr/>
        </p:nvSpPr>
        <p:spPr>
          <a:xfrm rot="16200000">
            <a:off x="5858543" y="3387388"/>
            <a:ext cx="1252141" cy="2130516"/>
          </a:xfrm>
          <a:prstGeom prst="leftUpArrow">
            <a:avLst>
              <a:gd name="adj1" fmla="val 21123"/>
              <a:gd name="adj2" fmla="val 25000"/>
              <a:gd name="adj3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SPI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D67965-D6D6-1445-9522-14256926EDDC}"/>
              </a:ext>
            </a:extLst>
          </p:cNvPr>
          <p:cNvSpPr/>
          <p:nvPr/>
        </p:nvSpPr>
        <p:spPr>
          <a:xfrm>
            <a:off x="6290092" y="3543775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#11 </a:t>
            </a:r>
            <a:r>
              <a:rPr lang="en-US" sz="1000" dirty="0" err="1"/>
              <a:t>cs</a:t>
            </a:r>
            <a:endParaRPr 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ECCAAA4-6818-824C-8755-ADDE7C9AC9B1}"/>
              </a:ext>
            </a:extLst>
          </p:cNvPr>
          <p:cNvCxnSpPr>
            <a:cxnSpLocks/>
          </p:cNvCxnSpPr>
          <p:nvPr/>
        </p:nvCxnSpPr>
        <p:spPr>
          <a:xfrm>
            <a:off x="5423482" y="3742828"/>
            <a:ext cx="2393424" cy="1335889"/>
          </a:xfrm>
          <a:prstGeom prst="bentConnector3">
            <a:avLst>
              <a:gd name="adj1" fmla="val 1000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AAC25-AFE3-1F41-AF63-4C508882A644}"/>
              </a:ext>
            </a:extLst>
          </p:cNvPr>
          <p:cNvSpPr/>
          <p:nvPr/>
        </p:nvSpPr>
        <p:spPr>
          <a:xfrm>
            <a:off x="6484613" y="6138273"/>
            <a:ext cx="1717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Special for Met Museum</a:t>
            </a:r>
          </a:p>
        </p:txBody>
      </p:sp>
    </p:spTree>
    <p:extLst>
      <p:ext uri="{BB962C8B-B14F-4D97-AF65-F5344CB8AC3E}">
        <p14:creationId xmlns:p14="http://schemas.microsoft.com/office/powerpoint/2010/main" val="114225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learn.adafruit.com/assets/assets/000/032/983/original/feather_schem.png?1466018880">
            <a:extLst>
              <a:ext uri="{FF2B5EF4-FFF2-40B4-BE49-F238E27FC236}">
                <a16:creationId xmlns:a16="http://schemas.microsoft.com/office/drawing/2014/main" id="{BC102141-F4DF-6942-97C7-AAC1DDBA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178"/>
            <a:ext cx="9144000" cy="630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CDC20-4AE4-BD4E-A3E0-2CA005F915F8}"/>
              </a:ext>
            </a:extLst>
          </p:cNvPr>
          <p:cNvCxnSpPr>
            <a:cxnSpLocks/>
          </p:cNvCxnSpPr>
          <p:nvPr/>
        </p:nvCxnSpPr>
        <p:spPr>
          <a:xfrm>
            <a:off x="4149865" y="3770888"/>
            <a:ext cx="339866" cy="0"/>
          </a:xfrm>
          <a:prstGeom prst="line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CDDBBB-7343-BF48-8BE6-73F043C45A10}"/>
              </a:ext>
            </a:extLst>
          </p:cNvPr>
          <p:cNvCxnSpPr>
            <a:cxnSpLocks/>
          </p:cNvCxnSpPr>
          <p:nvPr/>
        </p:nvCxnSpPr>
        <p:spPr>
          <a:xfrm>
            <a:off x="5476959" y="1495678"/>
            <a:ext cx="339866" cy="0"/>
          </a:xfrm>
          <a:prstGeom prst="line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CE85AF-6241-444D-A9DB-83D8249F418C}"/>
              </a:ext>
            </a:extLst>
          </p:cNvPr>
          <p:cNvCxnSpPr>
            <a:cxnSpLocks/>
          </p:cNvCxnSpPr>
          <p:nvPr/>
        </p:nvCxnSpPr>
        <p:spPr>
          <a:xfrm>
            <a:off x="4149865" y="4028485"/>
            <a:ext cx="339866" cy="0"/>
          </a:xfrm>
          <a:prstGeom prst="line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E2EF88-AE35-AB45-9CD2-28A8BA1793F3}"/>
              </a:ext>
            </a:extLst>
          </p:cNvPr>
          <p:cNvCxnSpPr>
            <a:cxnSpLocks/>
          </p:cNvCxnSpPr>
          <p:nvPr/>
        </p:nvCxnSpPr>
        <p:spPr>
          <a:xfrm flipH="1">
            <a:off x="8464270" y="1391830"/>
            <a:ext cx="291312" cy="0"/>
          </a:xfrm>
          <a:prstGeom prst="line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3433FE-80F8-FC41-AE93-3EF82438E5E1}"/>
              </a:ext>
            </a:extLst>
          </p:cNvPr>
          <p:cNvCxnSpPr>
            <a:cxnSpLocks/>
          </p:cNvCxnSpPr>
          <p:nvPr/>
        </p:nvCxnSpPr>
        <p:spPr>
          <a:xfrm>
            <a:off x="4086478" y="4661012"/>
            <a:ext cx="339866" cy="0"/>
          </a:xfrm>
          <a:prstGeom prst="line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8D45F3-407C-F944-8244-2822A00F486F}"/>
              </a:ext>
            </a:extLst>
          </p:cNvPr>
          <p:cNvCxnSpPr>
            <a:cxnSpLocks/>
          </p:cNvCxnSpPr>
          <p:nvPr/>
        </p:nvCxnSpPr>
        <p:spPr>
          <a:xfrm flipH="1">
            <a:off x="7679343" y="2816028"/>
            <a:ext cx="275128" cy="0"/>
          </a:xfrm>
          <a:prstGeom prst="line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F2E1F-CD62-2D40-A874-86DC550CC738}"/>
              </a:ext>
            </a:extLst>
          </p:cNvPr>
          <p:cNvCxnSpPr>
            <a:cxnSpLocks/>
          </p:cNvCxnSpPr>
          <p:nvPr/>
        </p:nvCxnSpPr>
        <p:spPr>
          <a:xfrm>
            <a:off x="4149865" y="5292191"/>
            <a:ext cx="339866" cy="0"/>
          </a:xfrm>
          <a:prstGeom prst="line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BD45FA-4E68-674F-9D12-6ECBF89A5575}"/>
              </a:ext>
            </a:extLst>
          </p:cNvPr>
          <p:cNvCxnSpPr>
            <a:cxnSpLocks/>
          </p:cNvCxnSpPr>
          <p:nvPr/>
        </p:nvCxnSpPr>
        <p:spPr>
          <a:xfrm>
            <a:off x="5476959" y="1205713"/>
            <a:ext cx="339866" cy="0"/>
          </a:xfrm>
          <a:prstGeom prst="line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55168F-6D8A-2D47-AB4B-E0FC964503E7}"/>
              </a:ext>
            </a:extLst>
          </p:cNvPr>
          <p:cNvCxnSpPr>
            <a:cxnSpLocks/>
          </p:cNvCxnSpPr>
          <p:nvPr/>
        </p:nvCxnSpPr>
        <p:spPr>
          <a:xfrm>
            <a:off x="3867993" y="4960418"/>
            <a:ext cx="339866" cy="0"/>
          </a:xfrm>
          <a:prstGeom prst="line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DC6C8F-FD15-134E-B18E-844CFACCE004}"/>
              </a:ext>
            </a:extLst>
          </p:cNvPr>
          <p:cNvCxnSpPr>
            <a:cxnSpLocks/>
          </p:cNvCxnSpPr>
          <p:nvPr/>
        </p:nvCxnSpPr>
        <p:spPr>
          <a:xfrm flipH="1">
            <a:off x="3811350" y="5112817"/>
            <a:ext cx="275128" cy="0"/>
          </a:xfrm>
          <a:prstGeom prst="line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531370-DC15-1C41-B572-BFC57AB86E89}"/>
              </a:ext>
            </a:extLst>
          </p:cNvPr>
          <p:cNvCxnSpPr>
            <a:cxnSpLocks/>
          </p:cNvCxnSpPr>
          <p:nvPr/>
        </p:nvCxnSpPr>
        <p:spPr>
          <a:xfrm flipH="1">
            <a:off x="3811350" y="4709564"/>
            <a:ext cx="275128" cy="0"/>
          </a:xfrm>
          <a:prstGeom prst="line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CEB1C3-09F7-B243-A4EA-D83D5607CB47}"/>
              </a:ext>
            </a:extLst>
          </p:cNvPr>
          <p:cNvCxnSpPr>
            <a:cxnSpLocks/>
          </p:cNvCxnSpPr>
          <p:nvPr/>
        </p:nvCxnSpPr>
        <p:spPr>
          <a:xfrm flipH="1">
            <a:off x="3810001" y="3810000"/>
            <a:ext cx="275128" cy="0"/>
          </a:xfrm>
          <a:prstGeom prst="line">
            <a:avLst/>
          </a:prstGeom>
          <a:ln w="12700">
            <a:solidFill>
              <a:schemeClr val="dk1"/>
            </a:solidFill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ather_m0_wifi_pinout_v1.2-1.png">
            <a:extLst>
              <a:ext uri="{FF2B5EF4-FFF2-40B4-BE49-F238E27FC236}">
                <a16:creationId xmlns:a16="http://schemas.microsoft.com/office/drawing/2014/main" id="{85D8A293-BA61-1E47-BCFA-E26274BFC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9144000" cy="646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7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14325</TotalTime>
  <Words>145</Words>
  <Application>Microsoft Macintosh PowerPoint</Application>
  <PresentationFormat>On-screen Show (4:3)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>MSKCC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rtc</dc:creator>
  <cp:keywords/>
  <dc:description/>
  <cp:lastModifiedBy>Microsoft Office User</cp:lastModifiedBy>
  <cp:revision>12</cp:revision>
  <dcterms:created xsi:type="dcterms:W3CDTF">2020-09-30T19:40:45Z</dcterms:created>
  <dcterms:modified xsi:type="dcterms:W3CDTF">2021-04-05T12:50:17Z</dcterms:modified>
  <cp:category/>
</cp:coreProperties>
</file>