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6"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Lst>
  <p:sldSz cy="6858000" cx="12192000"/>
  <p:notesSz cx="6858000" cy="9144000"/>
  <p:embeddedFontLst>
    <p:embeddedFont>
      <p:font typeface="Roboto"/>
      <p:regular r:id="rId39"/>
      <p:bold r:id="rId40"/>
      <p:italic r:id="rId41"/>
      <p:boldItalic r:id="rId42"/>
    </p:embeddedFont>
    <p:embeddedFont>
      <p:font typeface="Montserrat"/>
      <p:regular r:id="rId43"/>
      <p:bold r:id="rId44"/>
      <p:italic r:id="rId45"/>
      <p:boldItalic r:id="rId46"/>
    </p:embeddedFont>
    <p:embeddedFont>
      <p:font typeface="Quicksand"/>
      <p:regular r:id="rId47"/>
      <p:bold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Roboto-bold.fntdata"/><Relationship Id="rId20" Type="http://schemas.openxmlformats.org/officeDocument/2006/relationships/slide" Target="slides/slide16.xml"/><Relationship Id="rId42" Type="http://schemas.openxmlformats.org/officeDocument/2006/relationships/font" Target="fonts/Roboto-boldItalic.fntdata"/><Relationship Id="rId41" Type="http://schemas.openxmlformats.org/officeDocument/2006/relationships/font" Target="fonts/Roboto-italic.fntdata"/><Relationship Id="rId22" Type="http://schemas.openxmlformats.org/officeDocument/2006/relationships/slide" Target="slides/slide18.xml"/><Relationship Id="rId44" Type="http://schemas.openxmlformats.org/officeDocument/2006/relationships/font" Target="fonts/Montserrat-bold.fntdata"/><Relationship Id="rId21" Type="http://schemas.openxmlformats.org/officeDocument/2006/relationships/slide" Target="slides/slide17.xml"/><Relationship Id="rId43" Type="http://schemas.openxmlformats.org/officeDocument/2006/relationships/font" Target="fonts/Montserrat-regular.fntdata"/><Relationship Id="rId24" Type="http://schemas.openxmlformats.org/officeDocument/2006/relationships/slide" Target="slides/slide20.xml"/><Relationship Id="rId46" Type="http://schemas.openxmlformats.org/officeDocument/2006/relationships/font" Target="fonts/Montserrat-boldItalic.fntdata"/><Relationship Id="rId23" Type="http://schemas.openxmlformats.org/officeDocument/2006/relationships/slide" Target="slides/slide19.xml"/><Relationship Id="rId45" Type="http://schemas.openxmlformats.org/officeDocument/2006/relationships/font" Target="fonts/Montserrat-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48" Type="http://schemas.openxmlformats.org/officeDocument/2006/relationships/font" Target="fonts/Quicksand-bold.fntdata"/><Relationship Id="rId25" Type="http://schemas.openxmlformats.org/officeDocument/2006/relationships/slide" Target="slides/slide21.xml"/><Relationship Id="rId47" Type="http://schemas.openxmlformats.org/officeDocument/2006/relationships/font" Target="fonts/Quicksand-regular.fntdata"/><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font" Target="fonts/Roboto-regular.fntdata"/><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104bbb63cf8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104bbb63cf8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@ROB</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102b8dcb0e0_1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102b8dcb0e0_1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@ROB</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102b8dcb0e0_1_3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102b8dcb0e0_1_3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ROB</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102b8dcb0e0_1_4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2" name="Google Shape;442;g102b8dcb0e0_1_4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1400">
                <a:solidFill>
                  <a:schemeClr val="dk1"/>
                </a:solidFill>
              </a:rPr>
              <a:t>ROB</a:t>
            </a:r>
            <a:endParaRPr sz="1400">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102b8dcb0e0_1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102b8dcb0e0_1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solidFill>
                  <a:schemeClr val="dk1"/>
                </a:solidFill>
              </a:rPr>
              <a:t>ROB Your personal data is monetized because it is under the control (and in the private databases) of the large players.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g102b8dcb0e0_1_3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6" name="Google Shape;486;g102b8dcb0e0_1_3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ROB</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g104bbb63cf8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1" name="Google Shape;521;g104bbb63cf8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BLOCKCHAIN are good for storing small bits of info that need to be:</a:t>
            </a:r>
            <a:endParaRPr/>
          </a:p>
          <a:p>
            <a:pPr indent="-298450" lvl="0" marL="457200" rtl="0" algn="l">
              <a:spcBef>
                <a:spcPts val="0"/>
              </a:spcBef>
              <a:spcAft>
                <a:spcPts val="0"/>
              </a:spcAft>
              <a:buSzPts val="1100"/>
              <a:buChar char="-"/>
            </a:pPr>
            <a:r>
              <a:rPr lang="en-US"/>
              <a:t>Small files (&lt;50kb) </a:t>
            </a:r>
            <a:endParaRPr/>
          </a:p>
          <a:p>
            <a:pPr indent="-298450" lvl="0" marL="457200" rtl="0" algn="l">
              <a:spcBef>
                <a:spcPts val="0"/>
              </a:spcBef>
              <a:spcAft>
                <a:spcPts val="0"/>
              </a:spcAft>
              <a:buSzPts val="1100"/>
              <a:buChar char="-"/>
            </a:pPr>
            <a:r>
              <a:rPr lang="en-US"/>
              <a:t>A hash of a song / art piece</a:t>
            </a:r>
            <a:endParaRPr/>
          </a:p>
          <a:p>
            <a:pPr indent="-298450" lvl="0" marL="457200" rtl="0" algn="l">
              <a:spcBef>
                <a:spcPts val="0"/>
              </a:spcBef>
              <a:spcAft>
                <a:spcPts val="0"/>
              </a:spcAft>
              <a:buSzPts val="1100"/>
              <a:buChar char="-"/>
            </a:pPr>
            <a:r>
              <a:rPr lang="en-US"/>
              <a:t>Wallet Addresses (hashes)</a:t>
            </a:r>
            <a:endParaRPr/>
          </a:p>
          <a:p>
            <a:pPr indent="-298450" lvl="0" marL="457200" rtl="0" algn="l">
              <a:spcBef>
                <a:spcPts val="0"/>
              </a:spcBef>
              <a:spcAft>
                <a:spcPts val="0"/>
              </a:spcAft>
              <a:buSzPts val="1100"/>
              <a:buChar char="-"/>
            </a:pPr>
            <a:r>
              <a:rPr lang="en-US"/>
              <a:t>A smart contract</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Good for recording small pieces of info that should not be altered and that should be publicly accessible.</a:t>
            </a:r>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g104bbb63cf8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5" name="Google Shape;555;g104bbb63cf8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0"/>
              </a:spcAft>
              <a:buClr>
                <a:schemeClr val="dk1"/>
              </a:buClr>
              <a:buSzPts val="1100"/>
              <a:buFont typeface="Arial"/>
              <a:buNone/>
            </a:pPr>
            <a:r>
              <a:rPr lang="en-US" sz="1500">
                <a:solidFill>
                  <a:srgbClr val="111827"/>
                </a:solidFill>
                <a:highlight>
                  <a:srgbClr val="FFFFFF"/>
                </a:highlight>
                <a:latin typeface="Roboto"/>
                <a:ea typeface="Roboto"/>
                <a:cs typeface="Roboto"/>
                <a:sym typeface="Roboto"/>
              </a:rPr>
              <a:t>Availability</a:t>
            </a:r>
            <a:r>
              <a:rPr lang="en-US" sz="1500">
                <a:solidFill>
                  <a:srgbClr val="111111"/>
                </a:solidFill>
                <a:highlight>
                  <a:srgbClr val="FFFFFF"/>
                </a:highlight>
                <a:latin typeface="Roboto"/>
                <a:ea typeface="Roboto"/>
                <a:cs typeface="Roboto"/>
                <a:sym typeface="Roboto"/>
              </a:rPr>
              <a:t> : If the central server fails no-one is going to get any required resource in the case of location based addressing. Opposite to this if we are using content based addressing resource is stored decentralized and searched by resource id (CID) so if any node in decentralized network has the resource we can get it.</a:t>
            </a:r>
            <a:endParaRPr sz="1500">
              <a:solidFill>
                <a:srgbClr val="111111"/>
              </a:solidFill>
              <a:highlight>
                <a:srgbClr val="FFFFFF"/>
              </a:highlight>
              <a:latin typeface="Roboto"/>
              <a:ea typeface="Roboto"/>
              <a:cs typeface="Roboto"/>
              <a:sym typeface="Roboto"/>
            </a:endParaRPr>
          </a:p>
          <a:p>
            <a:pPr indent="0" lvl="0" marL="0" rtl="0" algn="l">
              <a:lnSpc>
                <a:spcPct val="115000"/>
              </a:lnSpc>
              <a:spcBef>
                <a:spcPts val="1800"/>
              </a:spcBef>
              <a:spcAft>
                <a:spcPts val="0"/>
              </a:spcAft>
              <a:buClr>
                <a:schemeClr val="dk1"/>
              </a:buClr>
              <a:buSzPts val="1100"/>
              <a:buFont typeface="Arial"/>
              <a:buNone/>
            </a:pPr>
            <a:r>
              <a:rPr lang="en-US" sz="1500">
                <a:solidFill>
                  <a:srgbClr val="111827"/>
                </a:solidFill>
                <a:highlight>
                  <a:srgbClr val="FFFFFF"/>
                </a:highlight>
                <a:latin typeface="Roboto"/>
                <a:ea typeface="Roboto"/>
                <a:cs typeface="Roboto"/>
                <a:sym typeface="Roboto"/>
              </a:rPr>
              <a:t>Security</a:t>
            </a:r>
            <a:r>
              <a:rPr lang="en-US" sz="1500">
                <a:solidFill>
                  <a:srgbClr val="111111"/>
                </a:solidFill>
                <a:highlight>
                  <a:srgbClr val="FFFFFF"/>
                </a:highlight>
                <a:latin typeface="Roboto"/>
                <a:ea typeface="Roboto"/>
                <a:cs typeface="Roboto"/>
                <a:sym typeface="Roboto"/>
              </a:rPr>
              <a:t> : We can't guarantee the resource we asked for and the resource we are getting are always the same i.e. if we asked for a rose we can't guarantee that we got is rose. In content based addressing the content that is rose itself is used for addressing and is hashed and the hash value used for comparing the resource is exactly what we asked.</a:t>
            </a:r>
            <a:endParaRPr sz="1500">
              <a:solidFill>
                <a:srgbClr val="111111"/>
              </a:solidFill>
              <a:highlight>
                <a:srgbClr val="FFFFFF"/>
              </a:highlight>
              <a:latin typeface="Roboto"/>
              <a:ea typeface="Roboto"/>
              <a:cs typeface="Roboto"/>
              <a:sym typeface="Roboto"/>
            </a:endParaRPr>
          </a:p>
          <a:p>
            <a:pPr indent="0" lvl="0" marL="0" rtl="0" algn="l">
              <a:lnSpc>
                <a:spcPct val="115000"/>
              </a:lnSpc>
              <a:spcBef>
                <a:spcPts val="1800"/>
              </a:spcBef>
              <a:spcAft>
                <a:spcPts val="0"/>
              </a:spcAft>
              <a:buClr>
                <a:schemeClr val="dk1"/>
              </a:buClr>
              <a:buSzPts val="1100"/>
              <a:buFont typeface="Arial"/>
              <a:buNone/>
            </a:pPr>
            <a:r>
              <a:rPr lang="en-US" sz="1500">
                <a:solidFill>
                  <a:srgbClr val="111827"/>
                </a:solidFill>
                <a:highlight>
                  <a:srgbClr val="FFFFFF"/>
                </a:highlight>
                <a:latin typeface="Roboto"/>
                <a:ea typeface="Roboto"/>
                <a:cs typeface="Roboto"/>
                <a:sym typeface="Roboto"/>
              </a:rPr>
              <a:t>Redundancy</a:t>
            </a:r>
            <a:r>
              <a:rPr lang="en-US" sz="1500">
                <a:solidFill>
                  <a:srgbClr val="111111"/>
                </a:solidFill>
                <a:highlight>
                  <a:srgbClr val="FFFFFF"/>
                </a:highlight>
                <a:latin typeface="Roboto"/>
                <a:ea typeface="Roboto"/>
                <a:cs typeface="Roboto"/>
                <a:sym typeface="Roboto"/>
              </a:rPr>
              <a:t> : Redundant data gets stored many times (e.g. when we download the same file twice it creates file, file(1)). Which does not happen in content based addressing as content is the same it will generate the same hash value so will get stored only once.</a:t>
            </a:r>
            <a:endParaRPr sz="1500">
              <a:solidFill>
                <a:srgbClr val="111111"/>
              </a:solidFill>
              <a:highlight>
                <a:srgbClr val="FFFFFF"/>
              </a:highlight>
              <a:latin typeface="Roboto"/>
              <a:ea typeface="Roboto"/>
              <a:cs typeface="Roboto"/>
              <a:sym typeface="Roboto"/>
            </a:endParaRPr>
          </a:p>
          <a:p>
            <a:pPr indent="0" lvl="0" marL="0" rtl="0" algn="l">
              <a:spcBef>
                <a:spcPts val="180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4" name="Shape 574"/>
        <p:cNvGrpSpPr/>
        <p:nvPr/>
      </p:nvGrpSpPr>
      <p:grpSpPr>
        <a:xfrm>
          <a:off x="0" y="0"/>
          <a:ext cx="0" cy="0"/>
          <a:chOff x="0" y="0"/>
          <a:chExt cx="0" cy="0"/>
        </a:xfrm>
      </p:grpSpPr>
      <p:sp>
        <p:nvSpPr>
          <p:cNvPr id="575" name="Google Shape;575;g102b8dcb0e0_1_4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6" name="Google Shape;576;g102b8dcb0e0_1_4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Update this slide</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1" name="Shape 581"/>
        <p:cNvGrpSpPr/>
        <p:nvPr/>
      </p:nvGrpSpPr>
      <p:grpSpPr>
        <a:xfrm>
          <a:off x="0" y="0"/>
          <a:ext cx="0" cy="0"/>
          <a:chOff x="0" y="0"/>
          <a:chExt cx="0" cy="0"/>
        </a:xfrm>
      </p:grpSpPr>
      <p:sp>
        <p:nvSpPr>
          <p:cNvPr id="582" name="Google Shape;582;g102b8dcb0e0_1_4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3" name="Google Shape;583;g102b8dcb0e0_1_4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US"/>
              <a:t>Web3 def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1047bc7e96c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1047bc7e96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5" name="Shape 605"/>
        <p:cNvGrpSpPr/>
        <p:nvPr/>
      </p:nvGrpSpPr>
      <p:grpSpPr>
        <a:xfrm>
          <a:off x="0" y="0"/>
          <a:ext cx="0" cy="0"/>
          <a:chOff x="0" y="0"/>
          <a:chExt cx="0" cy="0"/>
        </a:xfrm>
      </p:grpSpPr>
      <p:sp>
        <p:nvSpPr>
          <p:cNvPr id="606" name="Google Shape;606;g102b8dcb0e0_1_4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7" name="Google Shape;607;g102b8dcb0e0_1_4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3" name="Shape 613"/>
        <p:cNvGrpSpPr/>
        <p:nvPr/>
      </p:nvGrpSpPr>
      <p:grpSpPr>
        <a:xfrm>
          <a:off x="0" y="0"/>
          <a:ext cx="0" cy="0"/>
          <a:chOff x="0" y="0"/>
          <a:chExt cx="0" cy="0"/>
        </a:xfrm>
      </p:grpSpPr>
      <p:sp>
        <p:nvSpPr>
          <p:cNvPr id="614" name="Google Shape;614;g102b8dcb0e0_1_4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5" name="Google Shape;615;g102b8dcb0e0_1_4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solidFill>
                  <a:schemeClr val="dk1"/>
                </a:solidFill>
              </a:rPr>
              <a:t>ROB</a:t>
            </a:r>
            <a:endParaRPr>
              <a:solidFill>
                <a:schemeClr val="dk1"/>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5" name="Shape 625"/>
        <p:cNvGrpSpPr/>
        <p:nvPr/>
      </p:nvGrpSpPr>
      <p:grpSpPr>
        <a:xfrm>
          <a:off x="0" y="0"/>
          <a:ext cx="0" cy="0"/>
          <a:chOff x="0" y="0"/>
          <a:chExt cx="0" cy="0"/>
        </a:xfrm>
      </p:grpSpPr>
      <p:sp>
        <p:nvSpPr>
          <p:cNvPr id="626" name="Google Shape;626;g102b8dcb0e0_1_4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7" name="Google Shape;627;g102b8dcb0e0_1_4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solidFill>
                  <a:schemeClr val="dk1"/>
                </a:solidFill>
              </a:rPr>
              <a:t>ROB - </a:t>
            </a:r>
            <a:endParaRPr>
              <a:solidFill>
                <a:schemeClr val="dk1"/>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3" name="Shape 633"/>
        <p:cNvGrpSpPr/>
        <p:nvPr/>
      </p:nvGrpSpPr>
      <p:grpSpPr>
        <a:xfrm>
          <a:off x="0" y="0"/>
          <a:ext cx="0" cy="0"/>
          <a:chOff x="0" y="0"/>
          <a:chExt cx="0" cy="0"/>
        </a:xfrm>
      </p:grpSpPr>
      <p:sp>
        <p:nvSpPr>
          <p:cNvPr id="634" name="Google Shape;634;g102b8dcb0e0_1_4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5" name="Google Shape;635;g102b8dcb0e0_1_4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solidFill>
                  <a:schemeClr val="dk1"/>
                </a:solidFill>
              </a:rPr>
              <a:t>ROB when I send a token to you - it looks like I just dropped it into your wallet - but actually I am going to the to token’s contract and telling it that I send the token to you.  The token’s contract keeps track of the flow of that token.</a:t>
            </a:r>
            <a:endParaRPr>
              <a:solidFill>
                <a:schemeClr val="dk1"/>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5" name="Shape 645"/>
        <p:cNvGrpSpPr/>
        <p:nvPr/>
      </p:nvGrpSpPr>
      <p:grpSpPr>
        <a:xfrm>
          <a:off x="0" y="0"/>
          <a:ext cx="0" cy="0"/>
          <a:chOff x="0" y="0"/>
          <a:chExt cx="0" cy="0"/>
        </a:xfrm>
      </p:grpSpPr>
      <p:sp>
        <p:nvSpPr>
          <p:cNvPr id="646" name="Google Shape;646;g102b8dcb0e0_1_4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7" name="Google Shape;647;g102b8dcb0e0_1_4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solidFill>
                  <a:schemeClr val="dk1"/>
                </a:solidFill>
              </a:rPr>
              <a:t>ROB (end of this part)</a:t>
            </a:r>
            <a:endParaRPr>
              <a:solidFill>
                <a:schemeClr val="dk1"/>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0" name="Shape 660"/>
        <p:cNvGrpSpPr/>
        <p:nvPr/>
      </p:nvGrpSpPr>
      <p:grpSpPr>
        <a:xfrm>
          <a:off x="0" y="0"/>
          <a:ext cx="0" cy="0"/>
          <a:chOff x="0" y="0"/>
          <a:chExt cx="0" cy="0"/>
        </a:xfrm>
      </p:grpSpPr>
      <p:sp>
        <p:nvSpPr>
          <p:cNvPr id="661" name="Google Shape;661;g1047bc7e96c_0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62" name="Google Shape;662;g1047bc7e96c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6" name="Shape 666"/>
        <p:cNvGrpSpPr/>
        <p:nvPr/>
      </p:nvGrpSpPr>
      <p:grpSpPr>
        <a:xfrm>
          <a:off x="0" y="0"/>
          <a:ext cx="0" cy="0"/>
          <a:chOff x="0" y="0"/>
          <a:chExt cx="0" cy="0"/>
        </a:xfrm>
      </p:grpSpPr>
      <p:sp>
        <p:nvSpPr>
          <p:cNvPr id="667" name="Google Shape;667;g1047bc7e96c_0_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68" name="Google Shape;668;g1047bc7e96c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2" name="Shape 672"/>
        <p:cNvGrpSpPr/>
        <p:nvPr/>
      </p:nvGrpSpPr>
      <p:grpSpPr>
        <a:xfrm>
          <a:off x="0" y="0"/>
          <a:ext cx="0" cy="0"/>
          <a:chOff x="0" y="0"/>
          <a:chExt cx="0" cy="0"/>
        </a:xfrm>
      </p:grpSpPr>
      <p:sp>
        <p:nvSpPr>
          <p:cNvPr id="673" name="Google Shape;67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a:t>
            </a:r>
            <a:endParaRPr/>
          </a:p>
          <a:p>
            <a:pPr indent="0" lvl="0" marL="0" rtl="0" algn="l">
              <a:spcBef>
                <a:spcPts val="0"/>
              </a:spcBef>
              <a:spcAft>
                <a:spcPts val="0"/>
              </a:spcAft>
              <a:buNone/>
            </a:pPr>
            <a:r>
              <a:rPr lang="en-US" sz="1500">
                <a:solidFill>
                  <a:schemeClr val="dk1"/>
                </a:solidFill>
              </a:rPr>
              <a:t>*blockchain is a peer-to-peer, decentralized database management system </a:t>
            </a:r>
            <a:endParaRPr sz="1500"/>
          </a:p>
          <a:p>
            <a:pPr indent="0" lvl="0" marL="0" rtl="0" algn="l">
              <a:lnSpc>
                <a:spcPct val="115000"/>
              </a:lnSpc>
              <a:spcBef>
                <a:spcPts val="1200"/>
              </a:spcBef>
              <a:spcAft>
                <a:spcPts val="0"/>
              </a:spcAft>
              <a:buClr>
                <a:schemeClr val="dk1"/>
              </a:buClr>
              <a:buSzPts val="1100"/>
              <a:buFont typeface="Arial"/>
              <a:buNone/>
            </a:pPr>
            <a:r>
              <a:rPr lang="en-US" sz="1500"/>
              <a:t>*</a:t>
            </a:r>
            <a:r>
              <a:rPr lang="en-US" sz="1500"/>
              <a:t>blockchain only supports create and read functions,  DDBMSs support create, read, update, and delete</a:t>
            </a:r>
            <a:r>
              <a:rPr lang="en-US"/>
              <a:t> </a:t>
            </a:r>
            <a:r>
              <a:rPr lang="en-US" sz="1500"/>
              <a:t>it would be costly for DDBMSto achieve the high level of data redundancy blockchain does. block-chain is suitable when the preservation and continuous availability of records (eg, the electronic health records of patients) are important.</a:t>
            </a:r>
            <a:endParaRPr sz="1500"/>
          </a:p>
          <a:p>
            <a:pPr indent="0" lvl="0" marL="0" rtl="0" algn="l">
              <a:lnSpc>
                <a:spcPct val="115000"/>
              </a:lnSpc>
              <a:spcBef>
                <a:spcPts val="1200"/>
              </a:spcBef>
              <a:spcAft>
                <a:spcPts val="0"/>
              </a:spcAft>
              <a:buClr>
                <a:schemeClr val="dk1"/>
              </a:buClr>
              <a:buSzPts val="1100"/>
              <a:buFont typeface="Arial"/>
              <a:buNone/>
            </a:pPr>
            <a:r>
              <a:t/>
            </a:r>
            <a:endParaRPr sz="1500"/>
          </a:p>
          <a:p>
            <a:pPr indent="0" lvl="0" marL="0" rtl="0" algn="l">
              <a:spcBef>
                <a:spcPts val="1200"/>
              </a:spcBef>
              <a:spcAft>
                <a:spcPts val="0"/>
              </a:spcAft>
              <a:buClr>
                <a:schemeClr val="dk1"/>
              </a:buClr>
              <a:buSzPts val="1100"/>
              <a:buFont typeface="Arial"/>
              <a:buNone/>
            </a:pPr>
            <a:r>
              <a:rPr lang="en-US">
                <a:solidFill>
                  <a:schemeClr val="dk1"/>
                </a:solidFill>
              </a:rPr>
              <a:t>A covid vaccine passport’s ID could be verified (signed) by an official whose public key is on the passport.  When it is signed a hash is created that is the result of the private key getting jammed together with the private key.  With this signature, the public key of the official can be derived.  If the public key that is derived is the same the official public key, then the passport is valid.  At this level it doesn’t need to get saved to the blockchain.</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Is the Vaccine passport privacy compliant - what is important is that the official signed the passport.  So no other info is revealed.</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Tracking individuals based on their reactions - how to do this anonymously - so tying individual with their reaction at a later date - having the data public but anonymous.</a:t>
            </a:r>
            <a:endParaRPr>
              <a:solidFill>
                <a:schemeClr val="dk1"/>
              </a:solidFill>
            </a:endParaRPr>
          </a:p>
          <a:p>
            <a:pPr indent="-298450" lvl="0" marL="457200" rtl="0" algn="l">
              <a:spcBef>
                <a:spcPts val="0"/>
              </a:spcBef>
              <a:spcAft>
                <a:spcPts val="0"/>
              </a:spcAft>
              <a:buClr>
                <a:schemeClr val="dk1"/>
              </a:buClr>
              <a:buSzPts val="1100"/>
              <a:buAutoNum type="arabicPeriod"/>
            </a:pPr>
            <a:r>
              <a:rPr lang="en-US">
                <a:solidFill>
                  <a:schemeClr val="dk1"/>
                </a:solidFill>
              </a:rPr>
              <a:t>Individuals are addresses or some other identifier.  Data associate with them is tied to them. </a:t>
            </a:r>
            <a:endParaRPr>
              <a:solidFill>
                <a:schemeClr val="dk1"/>
              </a:solidFill>
            </a:endParaRPr>
          </a:p>
          <a:p>
            <a:pPr indent="-298450" lvl="0" marL="457200" rtl="0" algn="l">
              <a:spcBef>
                <a:spcPts val="0"/>
              </a:spcBef>
              <a:spcAft>
                <a:spcPts val="0"/>
              </a:spcAft>
              <a:buClr>
                <a:schemeClr val="dk1"/>
              </a:buClr>
              <a:buSzPts val="1100"/>
              <a:buAutoNum type="arabicPeriod"/>
            </a:pPr>
            <a:r>
              <a:rPr lang="en-US">
                <a:solidFill>
                  <a:schemeClr val="dk1"/>
                </a:solidFill>
              </a:rPr>
              <a:t>Data Storage</a:t>
            </a:r>
            <a:endParaRPr>
              <a:solidFill>
                <a:schemeClr val="dk1"/>
              </a:solidFill>
            </a:endParaRPr>
          </a:p>
          <a:p>
            <a:pPr indent="-298450" lvl="1" marL="914400" rtl="0" algn="l">
              <a:spcBef>
                <a:spcPts val="0"/>
              </a:spcBef>
              <a:spcAft>
                <a:spcPts val="0"/>
              </a:spcAft>
              <a:buClr>
                <a:schemeClr val="dk1"/>
              </a:buClr>
              <a:buSzPts val="1100"/>
              <a:buAutoNum type="alphaLcPeriod"/>
            </a:pPr>
            <a:r>
              <a:rPr lang="en-US">
                <a:solidFill>
                  <a:schemeClr val="dk1"/>
                </a:solidFill>
              </a:rPr>
              <a:t> IPFS?  the address is the content contained in their file</a:t>
            </a:r>
            <a:endParaRPr>
              <a:solidFill>
                <a:schemeClr val="dk1"/>
              </a:solidFill>
            </a:endParaRPr>
          </a:p>
          <a:p>
            <a:pPr indent="-298450" lvl="1" marL="914400" rtl="0" algn="l">
              <a:spcBef>
                <a:spcPts val="0"/>
              </a:spcBef>
              <a:spcAft>
                <a:spcPts val="0"/>
              </a:spcAft>
              <a:buClr>
                <a:schemeClr val="dk1"/>
              </a:buClr>
              <a:buSzPts val="1100"/>
              <a:buAutoNum type="alphaLcPeriod"/>
            </a:pPr>
            <a:r>
              <a:rPr lang="en-US">
                <a:solidFill>
                  <a:schemeClr val="dk1"/>
                </a:solidFill>
              </a:rPr>
              <a:t>Centralized database - that is not publicly accessable</a:t>
            </a:r>
            <a:endParaRPr sz="1500"/>
          </a:p>
          <a:p>
            <a:pPr indent="0" lvl="0" marL="0" rtl="0" algn="l">
              <a:lnSpc>
                <a:spcPct val="115000"/>
              </a:lnSpc>
              <a:spcBef>
                <a:spcPts val="1200"/>
              </a:spcBef>
              <a:spcAft>
                <a:spcPts val="1200"/>
              </a:spcAft>
              <a:buClr>
                <a:schemeClr val="dk1"/>
              </a:buClr>
              <a:buSzPts val="1100"/>
              <a:buFont typeface="Arial"/>
              <a:buNone/>
            </a:pPr>
            <a:r>
              <a:t/>
            </a:r>
            <a:endParaRPr>
              <a:solidFill>
                <a:schemeClr val="dk1"/>
              </a:solidFill>
              <a:latin typeface="Calibri"/>
              <a:ea typeface="Calibri"/>
              <a:cs typeface="Calibri"/>
              <a:sym typeface="Calibri"/>
            </a:endParaRPr>
          </a:p>
        </p:txBody>
      </p:sp>
      <p:sp>
        <p:nvSpPr>
          <p:cNvPr id="674" name="Google Shape;67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8" name="Shape 678"/>
        <p:cNvGrpSpPr/>
        <p:nvPr/>
      </p:nvGrpSpPr>
      <p:grpSpPr>
        <a:xfrm>
          <a:off x="0" y="0"/>
          <a:ext cx="0" cy="0"/>
          <a:chOff x="0" y="0"/>
          <a:chExt cx="0" cy="0"/>
        </a:xfrm>
      </p:grpSpPr>
      <p:sp>
        <p:nvSpPr>
          <p:cNvPr id="679" name="Google Shape;679;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Blockchain for Supply chain management</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a:t>
            </a:r>
            <a:endParaRPr/>
          </a:p>
          <a:p>
            <a:pPr indent="0" lvl="0" marL="0" rtl="0" algn="l">
              <a:spcBef>
                <a:spcPts val="0"/>
              </a:spcBef>
              <a:spcAft>
                <a:spcPts val="0"/>
              </a:spcAft>
              <a:buNone/>
            </a:pPr>
            <a:r>
              <a:t/>
            </a:r>
            <a:endParaRPr>
              <a:solidFill>
                <a:schemeClr val="dk1"/>
              </a:solidFill>
              <a:latin typeface="Calibri"/>
              <a:ea typeface="Calibri"/>
              <a:cs typeface="Calibri"/>
              <a:sym typeface="Calibri"/>
            </a:endParaRPr>
          </a:p>
          <a:p>
            <a:pPr indent="0" lvl="0" marL="0" rtl="0" algn="l">
              <a:spcBef>
                <a:spcPts val="0"/>
              </a:spcBef>
              <a:spcAft>
                <a:spcPts val="0"/>
              </a:spcAft>
              <a:buNone/>
            </a:pPr>
            <a:r>
              <a:rPr lang="en-US">
                <a:solidFill>
                  <a:schemeClr val="dk1"/>
                </a:solidFill>
                <a:latin typeface="Calibri"/>
                <a:ea typeface="Calibri"/>
                <a:cs typeface="Calibri"/>
                <a:sym typeface="Calibri"/>
              </a:rPr>
              <a:t>In the existing solutions, there is still a central authority that can be compromised and documents that can be faked...If the current solutions could be modified with blockchain-enabled anti-tampering capabilities during manufacturing, the supply and dispensation system could make drug counterfeiting a non-issue.</a:t>
            </a:r>
            <a:endParaRPr>
              <a:solidFill>
                <a:schemeClr val="dk1"/>
              </a:solidFill>
              <a:latin typeface="Calibri"/>
              <a:ea typeface="Calibri"/>
              <a:cs typeface="Calibri"/>
              <a:sym typeface="Calibri"/>
            </a:endParaRPr>
          </a:p>
          <a:p>
            <a:pPr indent="0" lvl="0" marL="0" rtl="0" algn="l">
              <a:spcBef>
                <a:spcPts val="0"/>
              </a:spcBef>
              <a:spcAft>
                <a:spcPts val="0"/>
              </a:spcAft>
              <a:buNone/>
            </a:pPr>
            <a:r>
              <a:t/>
            </a:r>
            <a:endParaRPr>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1500">
                <a:solidFill>
                  <a:schemeClr val="dk1"/>
                </a:solidFill>
                <a:latin typeface="Calibri"/>
                <a:ea typeface="Calibri"/>
                <a:cs typeface="Calibri"/>
                <a:sym typeface="Calibri"/>
              </a:rPr>
              <a:t>*</a:t>
            </a:r>
            <a:r>
              <a:rPr lang="en-US" sz="1500">
                <a:solidFill>
                  <a:schemeClr val="dk1"/>
                </a:solidFill>
                <a:latin typeface="Calibri"/>
                <a:ea typeface="Calibri"/>
                <a:cs typeface="Calibri"/>
                <a:sym typeface="Calibri"/>
              </a:rPr>
              <a:t>Using Blockchain, the origin of the medicine product and its components are detected, and any transfer of ownership in each case is made clear and available to everyone. Counterfeit items, poor quality or stolen goods can be tracked and identified.</a:t>
            </a:r>
            <a:endParaRPr sz="1500">
              <a:solidFill>
                <a:schemeClr val="dk1"/>
              </a:solidFill>
              <a:latin typeface="Calibri"/>
              <a:ea typeface="Calibri"/>
              <a:cs typeface="Calibri"/>
              <a:sym typeface="Calibri"/>
            </a:endParaRPr>
          </a:p>
        </p:txBody>
      </p:sp>
      <p:sp>
        <p:nvSpPr>
          <p:cNvPr id="680" name="Google Shape;680;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4" name="Shape 684"/>
        <p:cNvGrpSpPr/>
        <p:nvPr/>
      </p:nvGrpSpPr>
      <p:grpSpPr>
        <a:xfrm>
          <a:off x="0" y="0"/>
          <a:ext cx="0" cy="0"/>
          <a:chOff x="0" y="0"/>
          <a:chExt cx="0" cy="0"/>
        </a:xfrm>
      </p:grpSpPr>
      <p:sp>
        <p:nvSpPr>
          <p:cNvPr id="685" name="Google Shape;685;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a:solidFill>
                  <a:schemeClr val="dk1"/>
                </a:solidFill>
                <a:latin typeface="Calibri"/>
                <a:ea typeface="Calibri"/>
                <a:cs typeface="Calibri"/>
                <a:sym typeface="Calibri"/>
              </a:rPr>
              <a:t>*Utilization of an health blockchain has the potential to engage millions of individuals, health care providers, health care entities and medical researchers to share vast amounts of genetic, diet, lifestyle, environmental and health data with guaranteed security and privacy protection</a:t>
            </a:r>
            <a:endParaRPr>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a:solidFill>
                  <a:schemeClr val="dk1"/>
                </a:solidFill>
                <a:latin typeface="Calibri"/>
                <a:ea typeface="Calibri"/>
                <a:cs typeface="Calibri"/>
                <a:sym typeface="Calibri"/>
              </a:rPr>
              <a:t>*Because anonymous data are stored on a decentralized network, there is no single institution that can be robbed or hacked to obtain a large number of patient records and at the same time nobody can be blocked from accessing it</a:t>
            </a:r>
            <a:endParaRPr>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a:solidFill>
                  <a:schemeClr val="dk1"/>
                </a:solidFill>
                <a:latin typeface="Calibri"/>
                <a:ea typeface="Calibri"/>
                <a:cs typeface="Calibri"/>
                <a:sym typeface="Calibri"/>
              </a:rPr>
              <a:t>Normalizing the data from different projects will be a huge problem (not a blockchain problem)</a:t>
            </a:r>
            <a:endParaRPr>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a:solidFill>
                  <a:schemeClr val="dk1"/>
                </a:solidFill>
                <a:latin typeface="Calibri"/>
                <a:ea typeface="Calibri"/>
                <a:cs typeface="Calibri"/>
                <a:sym typeface="Calibri"/>
              </a:rPr>
              <a:t>The current reality: </a:t>
            </a:r>
            <a:endParaRPr>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a:solidFill>
                  <a:schemeClr val="dk1"/>
                </a:solidFill>
                <a:latin typeface="Calibri"/>
                <a:ea typeface="Calibri"/>
                <a:cs typeface="Calibri"/>
                <a:sym typeface="Calibri"/>
              </a:rPr>
              <a:t>Difficult to amalgamate disparate database and keep them anonymous  </a:t>
            </a:r>
            <a:endParaRPr>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a:solidFill>
                  <a:schemeClr val="dk1"/>
                </a:solidFill>
                <a:latin typeface="Calibri"/>
                <a:ea typeface="Calibri"/>
                <a:cs typeface="Calibri"/>
                <a:sym typeface="Calibri"/>
              </a:rPr>
              <a:t>Difficult to keep patient records totally anon (can do pseudo anon - just the ethereum address) and pay them for the usage of the database.</a:t>
            </a:r>
            <a:endParaRPr>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a:solidFill>
                  <a:schemeClr val="dk1"/>
                </a:solidFill>
                <a:latin typeface="Calibri"/>
                <a:ea typeface="Calibri"/>
                <a:cs typeface="Calibri"/>
                <a:sym typeface="Calibri"/>
              </a:rPr>
              <a:t>may be some limitations about how large the dataset can be.</a:t>
            </a:r>
            <a:endParaRPr>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a:solidFill>
                <a:schemeClr val="dk1"/>
              </a:solidFill>
              <a:latin typeface="Calibri"/>
              <a:ea typeface="Calibri"/>
              <a:cs typeface="Calibri"/>
              <a:sym typeface="Calibri"/>
            </a:endParaRPr>
          </a:p>
        </p:txBody>
      </p:sp>
      <p:sp>
        <p:nvSpPr>
          <p:cNvPr id="686" name="Google Shape;686;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102b8dcb0e0_1_55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102b8dcb0e0_1_5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0" name="Shape 690"/>
        <p:cNvGrpSpPr/>
        <p:nvPr/>
      </p:nvGrpSpPr>
      <p:grpSpPr>
        <a:xfrm>
          <a:off x="0" y="0"/>
          <a:ext cx="0" cy="0"/>
          <a:chOff x="0" y="0"/>
          <a:chExt cx="0" cy="0"/>
        </a:xfrm>
      </p:grpSpPr>
      <p:sp>
        <p:nvSpPr>
          <p:cNvPr id="691" name="Google Shape;691;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US" sz="1300">
                <a:solidFill>
                  <a:schemeClr val="dk1"/>
                </a:solidFill>
                <a:latin typeface="Calibri"/>
                <a:ea typeface="Calibri"/>
                <a:cs typeface="Calibri"/>
                <a:sym typeface="Calibri"/>
              </a:rPr>
              <a:t>*Use of blockchain technology has recently been shown to provide an immutable ledger of every step in a clinical research protocol, and this could easily be adapted to basic and experimental model science. </a:t>
            </a:r>
            <a:endParaRPr sz="1300">
              <a:solidFill>
                <a:schemeClr val="dk1"/>
              </a:solidFill>
              <a:latin typeface="Calibri"/>
              <a:ea typeface="Calibri"/>
              <a:cs typeface="Calibri"/>
              <a:sym typeface="Calibri"/>
            </a:endParaRPr>
          </a:p>
          <a:p>
            <a:pPr indent="0" lvl="0" marL="0" rtl="0" algn="l">
              <a:spcBef>
                <a:spcPts val="0"/>
              </a:spcBef>
              <a:spcAft>
                <a:spcPts val="0"/>
              </a:spcAft>
              <a:buNone/>
            </a:pPr>
            <a:r>
              <a:rPr lang="en-US" sz="1300">
                <a:solidFill>
                  <a:schemeClr val="dk1"/>
                </a:solidFill>
                <a:latin typeface="Calibri"/>
                <a:ea typeface="Calibri"/>
                <a:cs typeface="Calibri"/>
                <a:sym typeface="Calibri"/>
              </a:rPr>
              <a:t>All participants in the peer-to-peer research network have access to all of the time stamped, continuously updated data. It is essentially tamper proof since any change, such as to the prespecified data analysis, would have to be made in every computer (typically thousands) within the distributed network.</a:t>
            </a:r>
            <a:endParaRPr sz="13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US" sz="1300">
                <a:solidFill>
                  <a:schemeClr val="dk1"/>
                </a:solidFill>
                <a:latin typeface="Calibri"/>
                <a:ea typeface="Calibri"/>
                <a:cs typeface="Calibri"/>
                <a:sym typeface="Calibri"/>
              </a:rPr>
              <a:t>*Blockchain is by design a decentralized (ie, a peer-to-peer, non-intermediated) architecture...Each institution can keep full control of their own computational resources while collaborating with other institutions for data sharing and analysis biomedical/health care data ledger:  -&gt; Blockchain Improve care data sharing and analysis without ceding control</a:t>
            </a:r>
            <a:endParaRPr sz="1300">
              <a:solidFill>
                <a:schemeClr val="dk1"/>
              </a:solidFill>
              <a:latin typeface="Calibri"/>
              <a:ea typeface="Calibri"/>
              <a:cs typeface="Calibri"/>
              <a:sym typeface="Calibri"/>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US">
                <a:solidFill>
                  <a:schemeClr val="dk1"/>
                </a:solidFill>
              </a:rPr>
              <a:t>Blockchains are great at verifying data - making a hash and timestamping it.  </a:t>
            </a:r>
            <a:endParaRPr>
              <a:solidFill>
                <a:schemeClr val="dk1"/>
              </a:solidFill>
            </a:endParaRPr>
          </a:p>
          <a:p>
            <a:pPr indent="0" lvl="0" marL="0" rtl="0" algn="l">
              <a:spcBef>
                <a:spcPts val="0"/>
              </a:spcBef>
              <a:spcAft>
                <a:spcPts val="0"/>
              </a:spcAft>
              <a:buNone/>
            </a:pPr>
            <a:r>
              <a:t/>
            </a:r>
            <a:endParaRPr/>
          </a:p>
        </p:txBody>
      </p:sp>
      <p:sp>
        <p:nvSpPr>
          <p:cNvPr id="692" name="Google Shape;692;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6" name="Shape 696"/>
        <p:cNvGrpSpPr/>
        <p:nvPr/>
      </p:nvGrpSpPr>
      <p:grpSpPr>
        <a:xfrm>
          <a:off x="0" y="0"/>
          <a:ext cx="0" cy="0"/>
          <a:chOff x="0" y="0"/>
          <a:chExt cx="0" cy="0"/>
        </a:xfrm>
      </p:grpSpPr>
      <p:sp>
        <p:nvSpPr>
          <p:cNvPr id="697" name="Google Shape;697;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If the info associated with an address can be public - then the hash of a doctors note can load an IPFS url with the doctors note and in a DApp cant </a:t>
            </a:r>
            <a:r>
              <a:rPr lang="en-US"/>
              <a:t>associate a </a:t>
            </a:r>
            <a:r>
              <a:rPr lang="en-US"/>
              <a:t> hash with an address.  eg: 0x234:note1, note2, note3 - but it would look more like:  </a:t>
            </a:r>
            <a:r>
              <a:rPr lang="en-US">
                <a:solidFill>
                  <a:schemeClr val="dk1"/>
                </a:solidFill>
              </a:rPr>
              <a:t>0x234: 1qwuasldfjwqr484u5398592halwf, 2981495791238wqerqefwhehqw, 198r7923478924uihrquwrh</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US">
                <a:solidFill>
                  <a:schemeClr val="dk1"/>
                </a:solidFill>
              </a:rPr>
              <a:t>The blockchain then becomes the backbone for digital health,incorporating data from patient-based technologies and the EMR to provide a...pool from which authorized users, such as providers and patients, has access. All of the data is stored in a decentralized manner, with no single entity storing or having singular authority to access.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US">
                <a:solidFill>
                  <a:schemeClr val="dk1"/>
                </a:solidFill>
              </a:rPr>
              <a:t>*Real-time data would also allow researchers and public health resources to rapidly detect, isolate and drive change for environmental conditions that impact public health. For example, epidemics could be detected earlier and contained.</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latin typeface="Calibri"/>
                <a:ea typeface="Calibri"/>
                <a:cs typeface="Calibri"/>
                <a:sym typeface="Calibri"/>
              </a:rPr>
              <a:t>Data is encrypted in the blockchain and can only be decrypted with the patient’s private key. Even if the network is infiltrated by a malicious party, there is no practical way to read patient data.</a:t>
            </a:r>
            <a:endParaRPr>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a:solidFill>
                  <a:schemeClr val="dk1"/>
                </a:solidFill>
                <a:latin typeface="Calibri"/>
                <a:ea typeface="Calibri"/>
                <a:cs typeface="Calibri"/>
                <a:sym typeface="Calibri"/>
              </a:rPr>
              <a:t>The data are stored in the private blockchain cloud. Blockchain may guarantee medical data cannot be changed by anybody including physicians and patients himself/herself internally and natively.</a:t>
            </a:r>
            <a:endParaRPr>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a:solidFill>
                  <a:schemeClr val="dk1"/>
                </a:solidFill>
                <a:latin typeface="Calibri"/>
                <a:ea typeface="Calibri"/>
                <a:cs typeface="Calibri"/>
                <a:sym typeface="Calibri"/>
              </a:rPr>
              <a:t>Blockchain is verified through a consensus system and stored across many nodes, 	making cyberattacks and tampering with records extremely difficult, providing privacy and transparency</a:t>
            </a:r>
            <a:endParaRPr>
              <a:solidFill>
                <a:schemeClr val="dk1"/>
              </a:solidFill>
            </a:endParaRPr>
          </a:p>
        </p:txBody>
      </p:sp>
      <p:sp>
        <p:nvSpPr>
          <p:cNvPr id="698" name="Google Shape;698;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2" name="Shape 702"/>
        <p:cNvGrpSpPr/>
        <p:nvPr/>
      </p:nvGrpSpPr>
      <p:grpSpPr>
        <a:xfrm>
          <a:off x="0" y="0"/>
          <a:ext cx="0" cy="0"/>
          <a:chOff x="0" y="0"/>
          <a:chExt cx="0" cy="0"/>
        </a:xfrm>
      </p:grpSpPr>
      <p:sp>
        <p:nvSpPr>
          <p:cNvPr id="703" name="Google Shape;703;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lnSpc>
                <a:spcPct val="115000"/>
              </a:lnSpc>
              <a:spcBef>
                <a:spcPts val="1200"/>
              </a:spcBef>
              <a:spcAft>
                <a:spcPts val="0"/>
              </a:spcAft>
              <a:buClr>
                <a:schemeClr val="dk1"/>
              </a:buClr>
              <a:buSzPts val="1100"/>
              <a:buFont typeface="Arial"/>
              <a:buNone/>
            </a:pPr>
            <a:r>
              <a:rPr lang="en-US"/>
              <a:t>*</a:t>
            </a:r>
            <a:r>
              <a:rPr lang="en-US"/>
              <a:t>Patient becomes the platform, owning and controlling access to their healthcare data. </a:t>
            </a:r>
            <a:endParaRPr/>
          </a:p>
          <a:p>
            <a:pPr indent="457200" lvl="0" marL="0" rtl="0" algn="l">
              <a:lnSpc>
                <a:spcPct val="115000"/>
              </a:lnSpc>
              <a:spcBef>
                <a:spcPts val="1200"/>
              </a:spcBef>
              <a:spcAft>
                <a:spcPts val="0"/>
              </a:spcAft>
              <a:buClr>
                <a:schemeClr val="dk1"/>
              </a:buClr>
              <a:buSzPts val="1100"/>
              <a:buFont typeface="Arial"/>
              <a:buNone/>
            </a:pPr>
            <a:r>
              <a:rPr lang="en-US">
                <a:solidFill>
                  <a:schemeClr val="dk1"/>
                </a:solidFill>
              </a:rPr>
              <a:t>Records are signed by source, allows legitimacy of records to be verified (and false records to be plausibly denied). Patients are able to add consent statements at any point in their care journey – confident that the blockchain will hold them securely.</a:t>
            </a:r>
            <a:endParaRPr>
              <a:solidFill>
                <a:schemeClr val="dk1"/>
              </a:solidFill>
            </a:endParaRPr>
          </a:p>
          <a:p>
            <a:pPr indent="457200" lvl="0" marL="0" rtl="0" algn="l">
              <a:lnSpc>
                <a:spcPct val="115000"/>
              </a:lnSpc>
              <a:spcBef>
                <a:spcPts val="1200"/>
              </a:spcBef>
              <a:spcAft>
                <a:spcPts val="0"/>
              </a:spcAft>
              <a:buClr>
                <a:schemeClr val="dk1"/>
              </a:buClr>
              <a:buSzPts val="1100"/>
              <a:buFont typeface="Arial"/>
              <a:buNone/>
            </a:pPr>
            <a:r>
              <a:rPr lang="en-US">
                <a:solidFill>
                  <a:schemeClr val="dk1"/>
                </a:solidFill>
              </a:rPr>
              <a:t>For example this approach removes all obstacles to patients acquiring copies of their healthcare records or transferring them to another healthcare provider.</a:t>
            </a:r>
            <a:endParaRPr b="1">
              <a:solidFill>
                <a:schemeClr val="dk1"/>
              </a:solidFill>
              <a:latin typeface="Calibri"/>
              <a:ea typeface="Calibri"/>
              <a:cs typeface="Calibri"/>
              <a:sym typeface="Calibri"/>
            </a:endParaRPr>
          </a:p>
          <a:p>
            <a:pPr indent="0" lvl="0" marL="0" rtl="0" algn="l">
              <a:spcBef>
                <a:spcPts val="1200"/>
              </a:spcBef>
              <a:spcAft>
                <a:spcPts val="0"/>
              </a:spcAft>
              <a:buNone/>
            </a:pPr>
            <a:r>
              <a:t/>
            </a:r>
            <a:endParaRPr/>
          </a:p>
          <a:p>
            <a:pPr indent="0" lvl="0" marL="0" rtl="0" algn="l">
              <a:spcBef>
                <a:spcPts val="0"/>
              </a:spcBef>
              <a:spcAft>
                <a:spcPts val="0"/>
              </a:spcAft>
              <a:buClr>
                <a:schemeClr val="dk1"/>
              </a:buClr>
              <a:buSzPts val="1100"/>
              <a:buFont typeface="Arial"/>
              <a:buNone/>
            </a:pPr>
            <a:r>
              <a:rPr lang="en-US">
                <a:solidFill>
                  <a:schemeClr val="dk1"/>
                </a:solidFill>
              </a:rPr>
              <a:t>It would be great if the Patient can unlock their data.  There could be a DApp where someone gives permission.  But tying this to actual access is complicated and would mix centralized and decentralized solutions.</a:t>
            </a:r>
            <a:endParaRPr/>
          </a:p>
        </p:txBody>
      </p:sp>
      <p:sp>
        <p:nvSpPr>
          <p:cNvPr id="704" name="Google Shape;704;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8" name="Shape 708"/>
        <p:cNvGrpSpPr/>
        <p:nvPr/>
      </p:nvGrpSpPr>
      <p:grpSpPr>
        <a:xfrm>
          <a:off x="0" y="0"/>
          <a:ext cx="0" cy="0"/>
          <a:chOff x="0" y="0"/>
          <a:chExt cx="0" cy="0"/>
        </a:xfrm>
      </p:grpSpPr>
      <p:sp>
        <p:nvSpPr>
          <p:cNvPr id="709" name="Google Shape;709;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solidFill>
                  <a:schemeClr val="dk1"/>
                </a:solidFill>
                <a:latin typeface="Calibri"/>
                <a:ea typeface="Calibri"/>
                <a:cs typeface="Calibri"/>
                <a:sym typeface="Calibri"/>
              </a:rPr>
              <a:t>*One of the main obstacle of the claim qualification process is the distributed nature of the many records that feed the decisions of patients, providers, and Medical administrators...The requirements for verification...are precisely the obstacles that a distributed blockchain solution...can address.</a:t>
            </a:r>
            <a:endParaRPr>
              <a:solidFill>
                <a:schemeClr val="dk1"/>
              </a:solidFill>
              <a:latin typeface="Calibri"/>
              <a:ea typeface="Calibri"/>
              <a:cs typeface="Calibri"/>
              <a:sym typeface="Calibri"/>
            </a:endParaRPr>
          </a:p>
          <a:p>
            <a:pPr indent="0" lvl="0" marL="0" rtl="0" algn="l">
              <a:spcBef>
                <a:spcPts val="0"/>
              </a:spcBef>
              <a:spcAft>
                <a:spcPts val="0"/>
              </a:spcAft>
              <a:buNone/>
            </a:pPr>
            <a:r>
              <a:t/>
            </a:r>
            <a:endParaRPr>
              <a:solidFill>
                <a:schemeClr val="dk1"/>
              </a:solidFill>
              <a:latin typeface="Calibri"/>
              <a:ea typeface="Calibri"/>
              <a:cs typeface="Calibri"/>
              <a:sym typeface="Calibri"/>
            </a:endParaRPr>
          </a:p>
          <a:p>
            <a:pPr indent="0" lvl="0" marL="0" rtl="0" algn="l">
              <a:lnSpc>
                <a:spcPct val="115000"/>
              </a:lnSpc>
              <a:spcBef>
                <a:spcPts val="1200"/>
              </a:spcBef>
              <a:spcAft>
                <a:spcPts val="0"/>
              </a:spcAft>
              <a:buNone/>
            </a:pPr>
            <a:r>
              <a:rPr lang="en-US">
                <a:solidFill>
                  <a:schemeClr val="dk1"/>
                </a:solidFill>
                <a:latin typeface="Calibri"/>
                <a:ea typeface="Calibri"/>
                <a:cs typeface="Calibri"/>
                <a:sym typeface="Calibri"/>
              </a:rPr>
              <a:t>The ability to remove intermediaries from a process is the capability that sets Blockchain apart from other technologies. This capability will allow the solution to facilitate real-time claims adjudication by replacing the health plan intermediation with transparent Blockchain technologies.</a:t>
            </a:r>
            <a:endParaRPr>
              <a:solidFill>
                <a:schemeClr val="dk1"/>
              </a:solidFill>
              <a:latin typeface="Calibri"/>
              <a:ea typeface="Calibri"/>
              <a:cs typeface="Calibri"/>
              <a:sym typeface="Calibri"/>
            </a:endParaRPr>
          </a:p>
          <a:p>
            <a:pPr indent="0" lvl="0" marL="0" rtl="0" algn="l">
              <a:lnSpc>
                <a:spcPct val="115000"/>
              </a:lnSpc>
              <a:spcBef>
                <a:spcPts val="1200"/>
              </a:spcBef>
              <a:spcAft>
                <a:spcPts val="0"/>
              </a:spcAft>
              <a:buClr>
                <a:schemeClr val="dk1"/>
              </a:buClr>
              <a:buSzPts val="1100"/>
              <a:buFont typeface="Arial"/>
              <a:buNone/>
            </a:pPr>
            <a:r>
              <a:t/>
            </a:r>
            <a:endParaRPr>
              <a:solidFill>
                <a:schemeClr val="dk1"/>
              </a:solidFill>
              <a:latin typeface="Calibri"/>
              <a:ea typeface="Calibri"/>
              <a:cs typeface="Calibri"/>
              <a:sym typeface="Calibri"/>
            </a:endParaRPr>
          </a:p>
          <a:p>
            <a:pPr indent="0" lvl="0" marL="0" rtl="0" algn="l">
              <a:spcBef>
                <a:spcPts val="1200"/>
              </a:spcBef>
              <a:spcAft>
                <a:spcPts val="0"/>
              </a:spcAft>
              <a:buNone/>
            </a:pPr>
            <a:r>
              <a:t/>
            </a:r>
            <a:endParaRPr>
              <a:solidFill>
                <a:schemeClr val="dk1"/>
              </a:solidFill>
              <a:latin typeface="Calibri"/>
              <a:ea typeface="Calibri"/>
              <a:cs typeface="Calibri"/>
              <a:sym typeface="Calibri"/>
            </a:endParaRPr>
          </a:p>
        </p:txBody>
      </p:sp>
      <p:sp>
        <p:nvSpPr>
          <p:cNvPr id="710" name="Google Shape;710;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4" name="Shape 714"/>
        <p:cNvGrpSpPr/>
        <p:nvPr/>
      </p:nvGrpSpPr>
      <p:grpSpPr>
        <a:xfrm>
          <a:off x="0" y="0"/>
          <a:ext cx="0" cy="0"/>
          <a:chOff x="0" y="0"/>
          <a:chExt cx="0" cy="0"/>
        </a:xfrm>
      </p:grpSpPr>
      <p:sp>
        <p:nvSpPr>
          <p:cNvPr id="715" name="Google Shape;715;g102b8dcb0e0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16" name="Google Shape;716;g102b8dcb0e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102b8dcb0e0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A covid vaccine passport’s ID could be verified (signed) by an official whose public key is on the passport.  When it is signed a hash is created that is the result of the private key getting jammed together with the private key.  With this signature, the public key of the official can be derived.  If the public key that is derived is the same the official public key, then the passport is valid.  At this level it doesn’t need to get saved to the blockchain.</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Is the Vaccine passport privacy compliant - what is important is that the official signed the passport.  So no other info is revealed.</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Tracking individuals based on their reactions - how to do this anonymously - so tying individual with their reaction at a later date - having the data public but anonymous.</a:t>
            </a:r>
            <a:endParaRPr/>
          </a:p>
          <a:p>
            <a:pPr indent="-298450" lvl="0" marL="457200" rtl="0" algn="l">
              <a:spcBef>
                <a:spcPts val="0"/>
              </a:spcBef>
              <a:spcAft>
                <a:spcPts val="0"/>
              </a:spcAft>
              <a:buSzPts val="1100"/>
              <a:buAutoNum type="arabicPeriod"/>
            </a:pPr>
            <a:r>
              <a:rPr lang="en-US"/>
              <a:t>Individuals are addresses or some other identifier.  Data associate with them is tied to them. </a:t>
            </a:r>
            <a:endParaRPr/>
          </a:p>
          <a:p>
            <a:pPr indent="-298450" lvl="0" marL="457200" rtl="0" algn="l">
              <a:spcBef>
                <a:spcPts val="0"/>
              </a:spcBef>
              <a:spcAft>
                <a:spcPts val="0"/>
              </a:spcAft>
              <a:buSzPts val="1100"/>
              <a:buAutoNum type="arabicPeriod"/>
            </a:pPr>
            <a:r>
              <a:rPr lang="en-US"/>
              <a:t>Data Storage</a:t>
            </a:r>
            <a:endParaRPr/>
          </a:p>
          <a:p>
            <a:pPr indent="-298450" lvl="1" marL="914400" rtl="0" algn="l">
              <a:spcBef>
                <a:spcPts val="0"/>
              </a:spcBef>
              <a:spcAft>
                <a:spcPts val="0"/>
              </a:spcAft>
              <a:buSzPts val="1100"/>
              <a:buAutoNum type="alphaLcPeriod"/>
            </a:pPr>
            <a:r>
              <a:rPr lang="en-US"/>
              <a:t> IPFS?  the address is the content contained in their file</a:t>
            </a:r>
            <a:endParaRPr/>
          </a:p>
          <a:p>
            <a:pPr indent="-298450" lvl="1" marL="914400" rtl="0" algn="l">
              <a:spcBef>
                <a:spcPts val="0"/>
              </a:spcBef>
              <a:spcAft>
                <a:spcPts val="0"/>
              </a:spcAft>
              <a:buSzPts val="1100"/>
              <a:buAutoNum type="alphaLcPeriod"/>
            </a:pPr>
            <a:r>
              <a:rPr lang="en-US"/>
              <a:t>Centralized database - that is not publicly accessable</a:t>
            </a:r>
            <a:endParaRPr/>
          </a:p>
          <a:p>
            <a:pPr indent="-298450" lvl="0" marL="457200" rtl="0" algn="l">
              <a:spcBef>
                <a:spcPts val="0"/>
              </a:spcBef>
              <a:spcAft>
                <a:spcPts val="0"/>
              </a:spcAft>
              <a:buSzPts val="1100"/>
              <a:buAutoNum type="arabicPeriod"/>
            </a:pPr>
            <a:r>
              <a:t/>
            </a:r>
            <a:endParaRPr/>
          </a:p>
        </p:txBody>
      </p:sp>
      <p:sp>
        <p:nvSpPr>
          <p:cNvPr id="254" name="Google Shape;254;g102b8dcb0e0_0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102b8dcb0e0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It would be nice if the data is stored publicly on decentralized servers - it could be a usecase in the future - (see the Swarm project)  but in IPFS - the data is public.</a:t>
            </a:r>
            <a:endParaRPr/>
          </a:p>
        </p:txBody>
      </p:sp>
      <p:sp>
        <p:nvSpPr>
          <p:cNvPr id="261" name="Google Shape;261;g102b8dcb0e0_0_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102b8dcb0e0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Oracles - a doc signs the txn that say that the patient broke his leg and then this releases funds directly to the doctor’s or to the patients address.  The doctor is the oracle.  Probably it is a faster method of releasing the money than current insurance operations.</a:t>
            </a:r>
            <a:endParaRPr/>
          </a:p>
        </p:txBody>
      </p:sp>
      <p:sp>
        <p:nvSpPr>
          <p:cNvPr id="267" name="Google Shape;267;g102b8dcb0e0_0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102b8dcb0e0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Blockchains are great at verifying data - making a hash and timestamping it.  </a:t>
            </a:r>
            <a:endParaRPr/>
          </a:p>
        </p:txBody>
      </p:sp>
      <p:sp>
        <p:nvSpPr>
          <p:cNvPr id="273" name="Google Shape;273;g102b8dcb0e0_0_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102b8dcb0e0_1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102b8dcb0e0_1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solidFill>
                  <a:schemeClr val="dk1"/>
                </a:solidFill>
              </a:rPr>
              <a:t>ROB</a:t>
            </a: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102b8dcb0e0_1_2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102b8dcb0e0_1_2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solidFill>
                  <a:schemeClr val="dk1"/>
                </a:solidFill>
              </a:rPr>
              <a:t>ROB  is this about centralized online voting?</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titolo" showMasterSp="0" type="title">
  <p:cSld name="TITLE">
    <p:bg>
      <p:bgPr>
        <a:blipFill>
          <a:blip r:embed="rId2">
            <a:alphaModFix/>
          </a:blip>
          <a:stretch>
            <a:fillRect/>
          </a:stretch>
        </a:blipFill>
      </p:bgPr>
    </p:bg>
    <p:spTree>
      <p:nvGrpSpPr>
        <p:cNvPr id="52" name="Shape 52"/>
        <p:cNvGrpSpPr/>
        <p:nvPr/>
      </p:nvGrpSpPr>
      <p:grpSpPr>
        <a:xfrm>
          <a:off x="0" y="0"/>
          <a:ext cx="0" cy="0"/>
          <a:chOff x="0" y="0"/>
          <a:chExt cx="0" cy="0"/>
        </a:xfrm>
      </p:grpSpPr>
      <p:pic>
        <p:nvPicPr>
          <p:cNvPr descr="\\DROBO-FS\QuickDrops\JB\PPTX NG\Droplets\LightingOverlay.png" id="53" name="Google Shape;53;p2"/>
          <p:cNvPicPr preferRelativeResize="0"/>
          <p:nvPr/>
        </p:nvPicPr>
        <p:blipFill rotWithShape="1">
          <a:blip r:embed="rId3">
            <a:alphaModFix amt="30000"/>
          </a:blip>
          <a:srcRect b="0" l="0" r="0" t="0"/>
          <a:stretch/>
        </p:blipFill>
        <p:spPr>
          <a:xfrm>
            <a:off x="0" y="-1"/>
            <a:ext cx="12192003" cy="6858001"/>
          </a:xfrm>
          <a:prstGeom prst="rect">
            <a:avLst/>
          </a:prstGeom>
          <a:noFill/>
          <a:ln>
            <a:noFill/>
          </a:ln>
        </p:spPr>
      </p:pic>
      <p:grpSp>
        <p:nvGrpSpPr>
          <p:cNvPr id="54" name="Google Shape;54;p2"/>
          <p:cNvGrpSpPr/>
          <p:nvPr/>
        </p:nvGrpSpPr>
        <p:grpSpPr>
          <a:xfrm>
            <a:off x="0" y="0"/>
            <a:ext cx="2305051" cy="6858001"/>
            <a:chOff x="0" y="0"/>
            <a:chExt cx="2305051" cy="6858001"/>
          </a:xfrm>
        </p:grpSpPr>
        <p:sp>
          <p:nvSpPr>
            <p:cNvPr id="55" name="Google Shape;55;p2"/>
            <p:cNvSpPr/>
            <p:nvPr/>
          </p:nvSpPr>
          <p:spPr>
            <a:xfrm>
              <a:off x="1209675" y="4763"/>
              <a:ext cx="23813" cy="2181225"/>
            </a:xfrm>
            <a:prstGeom prst="rect">
              <a:avLst/>
            </a:pr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
            <p:cNvSpPr/>
            <p:nvPr/>
          </p:nvSpPr>
          <p:spPr>
            <a:xfrm>
              <a:off x="1128713" y="217646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
            <p:cNvSpPr/>
            <p:nvPr/>
          </p:nvSpPr>
          <p:spPr>
            <a:xfrm>
              <a:off x="1123950" y="4021138"/>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a:off x="414338" y="9525"/>
              <a:ext cx="28575" cy="4481513"/>
            </a:xfrm>
            <a:prstGeom prst="rect">
              <a:avLst/>
            </a:pr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
            <p:cNvSpPr/>
            <p:nvPr/>
          </p:nvSpPr>
          <p:spPr>
            <a:xfrm>
              <a:off x="333375" y="44815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
            <p:cNvSpPr/>
            <p:nvPr/>
          </p:nvSpPr>
          <p:spPr>
            <a:xfrm>
              <a:off x="190500" y="9525"/>
              <a:ext cx="152400" cy="908050"/>
            </a:xfrm>
            <a:custGeom>
              <a:rect b="b" l="l" r="r" t="t"/>
              <a:pathLst>
                <a:path extrusionOk="0" h="572" w="96">
                  <a:moveTo>
                    <a:pt x="15" y="572"/>
                  </a:moveTo>
                  <a:lnTo>
                    <a:pt x="0" y="566"/>
                  </a:lnTo>
                  <a:lnTo>
                    <a:pt x="81" y="380"/>
                  </a:lnTo>
                  <a:lnTo>
                    <a:pt x="81" y="0"/>
                  </a:lnTo>
                  <a:lnTo>
                    <a:pt x="96" y="0"/>
                  </a:lnTo>
                  <a:lnTo>
                    <a:pt x="96" y="383"/>
                  </a:lnTo>
                  <a:lnTo>
                    <a:pt x="15" y="572"/>
                  </a:lnTo>
                  <a:close/>
                </a:path>
              </a:pathLst>
            </a:custGeom>
            <a:gradFill>
              <a:gsLst>
                <a:gs pos="0">
                  <a:schemeClr val="lt2"/>
                </a:gs>
                <a:gs pos="100000">
                  <a:srgbClr val="3B95DE"/>
                </a:gs>
              </a:gsLst>
              <a:lin ang="5400000" scaled="0"/>
            </a:gradFill>
            <a:ln>
              <a:noFill/>
            </a:ln>
          </p:spPr>
        </p:sp>
        <p:sp>
          <p:nvSpPr>
            <p:cNvPr id="61" name="Google Shape;61;p2"/>
            <p:cNvSpPr/>
            <p:nvPr/>
          </p:nvSpPr>
          <p:spPr>
            <a:xfrm>
              <a:off x="1290638" y="14288"/>
              <a:ext cx="376238" cy="1801813"/>
            </a:xfrm>
            <a:custGeom>
              <a:rect b="b" l="l" r="r" t="t"/>
              <a:pathLst>
                <a:path extrusionOk="0" h="1135" w="237">
                  <a:moveTo>
                    <a:pt x="222" y="1135"/>
                  </a:moveTo>
                  <a:lnTo>
                    <a:pt x="0" y="620"/>
                  </a:lnTo>
                  <a:lnTo>
                    <a:pt x="0" y="0"/>
                  </a:lnTo>
                  <a:lnTo>
                    <a:pt x="18" y="0"/>
                  </a:lnTo>
                  <a:lnTo>
                    <a:pt x="18" y="617"/>
                  </a:lnTo>
                  <a:lnTo>
                    <a:pt x="237" y="1129"/>
                  </a:lnTo>
                  <a:lnTo>
                    <a:pt x="222" y="1135"/>
                  </a:lnTo>
                  <a:close/>
                </a:path>
              </a:pathLst>
            </a:custGeom>
            <a:gradFill>
              <a:gsLst>
                <a:gs pos="0">
                  <a:schemeClr val="lt2"/>
                </a:gs>
                <a:gs pos="100000">
                  <a:srgbClr val="3B95DE"/>
                </a:gs>
              </a:gsLst>
              <a:lin ang="5400000" scaled="0"/>
            </a:gradFill>
            <a:ln>
              <a:noFill/>
            </a:ln>
          </p:spPr>
        </p:sp>
        <p:sp>
          <p:nvSpPr>
            <p:cNvPr id="62" name="Google Shape;62;p2"/>
            <p:cNvSpPr/>
            <p:nvPr/>
          </p:nvSpPr>
          <p:spPr>
            <a:xfrm>
              <a:off x="1600200" y="1801813"/>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
            <p:cNvSpPr/>
            <p:nvPr/>
          </p:nvSpPr>
          <p:spPr>
            <a:xfrm>
              <a:off x="1381125" y="9525"/>
              <a:ext cx="371475" cy="1425575"/>
            </a:xfrm>
            <a:custGeom>
              <a:rect b="b" l="l" r="r" t="t"/>
              <a:pathLst>
                <a:path extrusionOk="0" h="898" w="234">
                  <a:moveTo>
                    <a:pt x="219" y="898"/>
                  </a:moveTo>
                  <a:lnTo>
                    <a:pt x="0" y="383"/>
                  </a:lnTo>
                  <a:lnTo>
                    <a:pt x="0" y="0"/>
                  </a:lnTo>
                  <a:lnTo>
                    <a:pt x="15" y="0"/>
                  </a:lnTo>
                  <a:lnTo>
                    <a:pt x="15" y="380"/>
                  </a:lnTo>
                  <a:lnTo>
                    <a:pt x="234" y="892"/>
                  </a:lnTo>
                  <a:lnTo>
                    <a:pt x="219" y="898"/>
                  </a:lnTo>
                  <a:close/>
                </a:path>
              </a:pathLst>
            </a:custGeom>
            <a:gradFill>
              <a:gsLst>
                <a:gs pos="0">
                  <a:schemeClr val="lt2"/>
                </a:gs>
                <a:gs pos="100000">
                  <a:srgbClr val="3B95DE"/>
                </a:gs>
              </a:gsLst>
              <a:lin ang="5400000" scaled="0"/>
            </a:gradFill>
            <a:ln>
              <a:noFill/>
            </a:ln>
          </p:spPr>
        </p:sp>
        <p:sp>
          <p:nvSpPr>
            <p:cNvPr id="64" name="Google Shape;64;p2"/>
            <p:cNvSpPr/>
            <p:nvPr/>
          </p:nvSpPr>
          <p:spPr>
            <a:xfrm>
              <a:off x="1643063" y="0"/>
              <a:ext cx="152400" cy="912813"/>
            </a:xfrm>
            <a:custGeom>
              <a:rect b="b" l="l" r="r" t="t"/>
              <a:pathLst>
                <a:path extrusionOk="0" h="575" w="96">
                  <a:moveTo>
                    <a:pt x="96" y="575"/>
                  </a:moveTo>
                  <a:lnTo>
                    <a:pt x="78" y="575"/>
                  </a:lnTo>
                  <a:lnTo>
                    <a:pt x="78" y="192"/>
                  </a:lnTo>
                  <a:lnTo>
                    <a:pt x="0" y="6"/>
                  </a:lnTo>
                  <a:lnTo>
                    <a:pt x="15" y="0"/>
                  </a:lnTo>
                  <a:lnTo>
                    <a:pt x="96" y="189"/>
                  </a:lnTo>
                  <a:lnTo>
                    <a:pt x="96" y="575"/>
                  </a:lnTo>
                  <a:close/>
                </a:path>
              </a:pathLst>
            </a:custGeom>
            <a:gradFill>
              <a:gsLst>
                <a:gs pos="0">
                  <a:schemeClr val="lt2"/>
                </a:gs>
                <a:gs pos="100000">
                  <a:srgbClr val="3B95DE"/>
                </a:gs>
              </a:gsLst>
              <a:lin ang="5400000" scaled="0"/>
            </a:gradFill>
            <a:ln>
              <a:noFill/>
            </a:ln>
          </p:spPr>
        </p:sp>
        <p:sp>
          <p:nvSpPr>
            <p:cNvPr id="65" name="Google Shape;65;p2"/>
            <p:cNvSpPr/>
            <p:nvPr/>
          </p:nvSpPr>
          <p:spPr>
            <a:xfrm>
              <a:off x="1685925" y="14208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
            <p:cNvSpPr/>
            <p:nvPr/>
          </p:nvSpPr>
          <p:spPr>
            <a:xfrm>
              <a:off x="1685925" y="9032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
            <p:cNvSpPr/>
            <p:nvPr/>
          </p:nvSpPr>
          <p:spPr>
            <a:xfrm>
              <a:off x="1743075" y="4763"/>
              <a:ext cx="419100" cy="522288"/>
            </a:xfrm>
            <a:custGeom>
              <a:rect b="b" l="l" r="r" t="t"/>
              <a:pathLst>
                <a:path extrusionOk="0" h="329" w="264">
                  <a:moveTo>
                    <a:pt x="252" y="329"/>
                  </a:moveTo>
                  <a:lnTo>
                    <a:pt x="45" y="120"/>
                  </a:lnTo>
                  <a:lnTo>
                    <a:pt x="0" y="6"/>
                  </a:lnTo>
                  <a:lnTo>
                    <a:pt x="15" y="0"/>
                  </a:lnTo>
                  <a:lnTo>
                    <a:pt x="60" y="111"/>
                  </a:lnTo>
                  <a:lnTo>
                    <a:pt x="264" y="317"/>
                  </a:lnTo>
                  <a:lnTo>
                    <a:pt x="252" y="329"/>
                  </a:lnTo>
                  <a:close/>
                </a:path>
              </a:pathLst>
            </a:custGeom>
            <a:gradFill>
              <a:gsLst>
                <a:gs pos="0">
                  <a:schemeClr val="lt2"/>
                </a:gs>
                <a:gs pos="100000">
                  <a:srgbClr val="3B95DE"/>
                </a:gs>
              </a:gsLst>
              <a:lin ang="5400000" scaled="0"/>
            </a:gradFill>
            <a:ln>
              <a:noFill/>
            </a:ln>
          </p:spPr>
        </p:sp>
        <p:sp>
          <p:nvSpPr>
            <p:cNvPr id="68" name="Google Shape;68;p2"/>
            <p:cNvSpPr/>
            <p:nvPr/>
          </p:nvSpPr>
          <p:spPr>
            <a:xfrm>
              <a:off x="2119313" y="488950"/>
              <a:ext cx="161925" cy="147638"/>
            </a:xfrm>
            <a:custGeom>
              <a:rect b="b" l="l" r="r" t="t"/>
              <a:pathLst>
                <a:path extrusionOk="0" h="31" w="34">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2"/>
            <p:cNvSpPr/>
            <p:nvPr/>
          </p:nvSpPr>
          <p:spPr>
            <a:xfrm>
              <a:off x="952500" y="4763"/>
              <a:ext cx="152400" cy="908050"/>
            </a:xfrm>
            <a:custGeom>
              <a:rect b="b" l="l" r="r" t="t"/>
              <a:pathLst>
                <a:path extrusionOk="0" h="572" w="96">
                  <a:moveTo>
                    <a:pt x="15" y="572"/>
                  </a:moveTo>
                  <a:lnTo>
                    <a:pt x="0" y="572"/>
                  </a:lnTo>
                  <a:lnTo>
                    <a:pt x="0" y="189"/>
                  </a:lnTo>
                  <a:lnTo>
                    <a:pt x="81" y="0"/>
                  </a:lnTo>
                  <a:lnTo>
                    <a:pt x="96" y="6"/>
                  </a:lnTo>
                  <a:lnTo>
                    <a:pt x="15" y="192"/>
                  </a:lnTo>
                  <a:lnTo>
                    <a:pt x="15" y="572"/>
                  </a:lnTo>
                  <a:close/>
                </a:path>
              </a:pathLst>
            </a:custGeom>
            <a:gradFill>
              <a:gsLst>
                <a:gs pos="0">
                  <a:schemeClr val="lt2"/>
                </a:gs>
                <a:gs pos="100000">
                  <a:srgbClr val="3B95DE"/>
                </a:gs>
              </a:gsLst>
              <a:lin ang="5400000" scaled="0"/>
            </a:gradFill>
            <a:ln>
              <a:noFill/>
            </a:ln>
          </p:spPr>
        </p:sp>
        <p:sp>
          <p:nvSpPr>
            <p:cNvPr id="70" name="Google Shape;70;p2"/>
            <p:cNvSpPr/>
            <p:nvPr/>
          </p:nvSpPr>
          <p:spPr>
            <a:xfrm>
              <a:off x="866775" y="9032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2"/>
            <p:cNvSpPr/>
            <p:nvPr/>
          </p:nvSpPr>
          <p:spPr>
            <a:xfrm>
              <a:off x="890588" y="155416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2"/>
            <p:cNvSpPr/>
            <p:nvPr/>
          </p:nvSpPr>
          <p:spPr>
            <a:xfrm>
              <a:off x="738188" y="5622925"/>
              <a:ext cx="338138" cy="1216025"/>
            </a:xfrm>
            <a:custGeom>
              <a:rect b="b" l="l" r="r" t="t"/>
              <a:pathLst>
                <a:path extrusionOk="0" h="766" w="213">
                  <a:moveTo>
                    <a:pt x="213" y="766"/>
                  </a:moveTo>
                  <a:lnTo>
                    <a:pt x="195" y="766"/>
                  </a:lnTo>
                  <a:lnTo>
                    <a:pt x="195" y="464"/>
                  </a:lnTo>
                  <a:lnTo>
                    <a:pt x="0" y="6"/>
                  </a:lnTo>
                  <a:lnTo>
                    <a:pt x="12" y="0"/>
                  </a:lnTo>
                  <a:lnTo>
                    <a:pt x="213" y="461"/>
                  </a:lnTo>
                  <a:lnTo>
                    <a:pt x="213" y="766"/>
                  </a:lnTo>
                  <a:close/>
                </a:path>
              </a:pathLst>
            </a:custGeom>
            <a:gradFill>
              <a:gsLst>
                <a:gs pos="0">
                  <a:schemeClr val="lt2"/>
                </a:gs>
                <a:gs pos="100000">
                  <a:srgbClr val="3B95DE"/>
                </a:gs>
              </a:gsLst>
              <a:lin ang="5400000" scaled="0"/>
            </a:gradFill>
            <a:ln>
              <a:noFill/>
            </a:ln>
          </p:spPr>
        </p:sp>
        <p:sp>
          <p:nvSpPr>
            <p:cNvPr id="73" name="Google Shape;73;p2"/>
            <p:cNvSpPr/>
            <p:nvPr/>
          </p:nvSpPr>
          <p:spPr>
            <a:xfrm>
              <a:off x="647700" y="5480050"/>
              <a:ext cx="157163" cy="157163"/>
            </a:xfrm>
            <a:custGeom>
              <a:rect b="b" l="l" r="r" t="t"/>
              <a:pathLst>
                <a:path extrusionOk="0" h="33" w="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2"/>
            <p:cNvSpPr/>
            <p:nvPr/>
          </p:nvSpPr>
          <p:spPr>
            <a:xfrm>
              <a:off x="66675" y="903288"/>
              <a:ext cx="190500" cy="190500"/>
            </a:xfrm>
            <a:custGeom>
              <a:rect b="b" l="l" r="r" t="t"/>
              <a:pathLst>
                <a:path extrusionOk="0" h="40" w="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2"/>
            <p:cNvSpPr/>
            <p:nvPr/>
          </p:nvSpPr>
          <p:spPr>
            <a:xfrm>
              <a:off x="0" y="3897313"/>
              <a:ext cx="133350" cy="266700"/>
            </a:xfrm>
            <a:custGeom>
              <a:rect b="b" l="l" r="r" t="t"/>
              <a:pathLst>
                <a:path extrusionOk="0" h="168" w="84">
                  <a:moveTo>
                    <a:pt x="69" y="168"/>
                  </a:moveTo>
                  <a:lnTo>
                    <a:pt x="0" y="6"/>
                  </a:lnTo>
                  <a:lnTo>
                    <a:pt x="12" y="0"/>
                  </a:lnTo>
                  <a:lnTo>
                    <a:pt x="84" y="162"/>
                  </a:lnTo>
                  <a:lnTo>
                    <a:pt x="69" y="168"/>
                  </a:lnTo>
                  <a:close/>
                </a:path>
              </a:pathLst>
            </a:custGeom>
            <a:gradFill>
              <a:gsLst>
                <a:gs pos="0">
                  <a:schemeClr val="lt2"/>
                </a:gs>
                <a:gs pos="100000">
                  <a:srgbClr val="3B95DE"/>
                </a:gs>
              </a:gsLst>
              <a:lin ang="5400000" scaled="0"/>
            </a:gradFill>
            <a:ln>
              <a:noFill/>
            </a:ln>
          </p:spPr>
        </p:sp>
        <p:sp>
          <p:nvSpPr>
            <p:cNvPr id="76" name="Google Shape;76;p2"/>
            <p:cNvSpPr/>
            <p:nvPr/>
          </p:nvSpPr>
          <p:spPr>
            <a:xfrm>
              <a:off x="66675" y="4149725"/>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2"/>
            <p:cNvSpPr/>
            <p:nvPr/>
          </p:nvSpPr>
          <p:spPr>
            <a:xfrm>
              <a:off x="0" y="1644650"/>
              <a:ext cx="133350" cy="269875"/>
            </a:xfrm>
            <a:custGeom>
              <a:rect b="b" l="l" r="r" t="t"/>
              <a:pathLst>
                <a:path extrusionOk="0" h="170" w="84">
                  <a:moveTo>
                    <a:pt x="12" y="170"/>
                  </a:moveTo>
                  <a:lnTo>
                    <a:pt x="0" y="164"/>
                  </a:lnTo>
                  <a:lnTo>
                    <a:pt x="69" y="0"/>
                  </a:lnTo>
                  <a:lnTo>
                    <a:pt x="84" y="6"/>
                  </a:lnTo>
                  <a:lnTo>
                    <a:pt x="12" y="170"/>
                  </a:lnTo>
                  <a:close/>
                </a:path>
              </a:pathLst>
            </a:custGeom>
            <a:gradFill>
              <a:gsLst>
                <a:gs pos="0">
                  <a:schemeClr val="lt2"/>
                </a:gs>
                <a:gs pos="100000">
                  <a:srgbClr val="3B95DE"/>
                </a:gs>
              </a:gsLst>
              <a:lin ang="5400000" scaled="0"/>
            </a:gradFill>
            <a:ln>
              <a:noFill/>
            </a:ln>
          </p:spPr>
        </p:sp>
        <p:sp>
          <p:nvSpPr>
            <p:cNvPr id="78" name="Google Shape;78;p2"/>
            <p:cNvSpPr/>
            <p:nvPr/>
          </p:nvSpPr>
          <p:spPr>
            <a:xfrm>
              <a:off x="66675" y="146843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2"/>
            <p:cNvSpPr/>
            <p:nvPr/>
          </p:nvSpPr>
          <p:spPr>
            <a:xfrm>
              <a:off x="695325" y="4763"/>
              <a:ext cx="309563" cy="1558925"/>
            </a:xfrm>
            <a:custGeom>
              <a:rect b="b" l="l" r="r" t="t"/>
              <a:pathLst>
                <a:path extrusionOk="0" h="982" w="195">
                  <a:moveTo>
                    <a:pt x="195" y="982"/>
                  </a:moveTo>
                  <a:lnTo>
                    <a:pt x="177" y="982"/>
                  </a:lnTo>
                  <a:lnTo>
                    <a:pt x="177" y="805"/>
                  </a:lnTo>
                  <a:lnTo>
                    <a:pt x="0" y="629"/>
                  </a:lnTo>
                  <a:lnTo>
                    <a:pt x="0" y="0"/>
                  </a:lnTo>
                  <a:lnTo>
                    <a:pt x="18" y="0"/>
                  </a:lnTo>
                  <a:lnTo>
                    <a:pt x="18" y="623"/>
                  </a:lnTo>
                  <a:lnTo>
                    <a:pt x="195" y="796"/>
                  </a:lnTo>
                  <a:lnTo>
                    <a:pt x="195" y="982"/>
                  </a:lnTo>
                  <a:close/>
                </a:path>
              </a:pathLst>
            </a:custGeom>
            <a:gradFill>
              <a:gsLst>
                <a:gs pos="0">
                  <a:schemeClr val="lt2"/>
                </a:gs>
                <a:gs pos="100000">
                  <a:srgbClr val="3B95DE"/>
                </a:gs>
              </a:gsLst>
              <a:lin ang="5400000" scaled="0"/>
            </a:gradFill>
            <a:ln>
              <a:noFill/>
            </a:ln>
          </p:spPr>
        </p:sp>
        <p:sp>
          <p:nvSpPr>
            <p:cNvPr id="80" name="Google Shape;80;p2"/>
            <p:cNvSpPr/>
            <p:nvPr/>
          </p:nvSpPr>
          <p:spPr>
            <a:xfrm>
              <a:off x="57150" y="4881563"/>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2"/>
            <p:cNvSpPr/>
            <p:nvPr/>
          </p:nvSpPr>
          <p:spPr>
            <a:xfrm>
              <a:off x="138113" y="5060950"/>
              <a:ext cx="304800" cy="1778000"/>
            </a:xfrm>
            <a:custGeom>
              <a:rect b="b" l="l" r="r" t="t"/>
              <a:pathLst>
                <a:path extrusionOk="0" h="1120" w="192">
                  <a:moveTo>
                    <a:pt x="192" y="1120"/>
                  </a:moveTo>
                  <a:lnTo>
                    <a:pt x="177" y="1120"/>
                  </a:lnTo>
                  <a:lnTo>
                    <a:pt x="177" y="360"/>
                  </a:lnTo>
                  <a:lnTo>
                    <a:pt x="0" y="183"/>
                  </a:lnTo>
                  <a:lnTo>
                    <a:pt x="0" y="0"/>
                  </a:lnTo>
                  <a:lnTo>
                    <a:pt x="15" y="0"/>
                  </a:lnTo>
                  <a:lnTo>
                    <a:pt x="15" y="177"/>
                  </a:lnTo>
                  <a:lnTo>
                    <a:pt x="192" y="354"/>
                  </a:lnTo>
                  <a:lnTo>
                    <a:pt x="192" y="1120"/>
                  </a:lnTo>
                  <a:close/>
                </a:path>
              </a:pathLst>
            </a:custGeom>
            <a:gradFill>
              <a:gsLst>
                <a:gs pos="0">
                  <a:schemeClr val="lt2"/>
                </a:gs>
                <a:gs pos="100000">
                  <a:srgbClr val="3B95DE"/>
                </a:gs>
              </a:gsLst>
              <a:lin ang="5400000" scaled="0"/>
            </a:gradFill>
            <a:ln>
              <a:noFill/>
            </a:ln>
          </p:spPr>
        </p:sp>
        <p:sp>
          <p:nvSpPr>
            <p:cNvPr id="82" name="Google Shape;82;p2"/>
            <p:cNvSpPr/>
            <p:nvPr/>
          </p:nvSpPr>
          <p:spPr>
            <a:xfrm>
              <a:off x="561975" y="6430963"/>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2"/>
            <p:cNvSpPr/>
            <p:nvPr/>
          </p:nvSpPr>
          <p:spPr>
            <a:xfrm>
              <a:off x="642938" y="6610350"/>
              <a:ext cx="23813" cy="242888"/>
            </a:xfrm>
            <a:prstGeom prst="rect">
              <a:avLst/>
            </a:pr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2"/>
            <p:cNvSpPr/>
            <p:nvPr/>
          </p:nvSpPr>
          <p:spPr>
            <a:xfrm>
              <a:off x="76200" y="6430963"/>
              <a:ext cx="190500" cy="188913"/>
            </a:xfrm>
            <a:custGeom>
              <a:rect b="b" l="l" r="r" t="t"/>
              <a:pathLst>
                <a:path extrusionOk="0" h="40" w="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2"/>
            <p:cNvSpPr/>
            <p:nvPr/>
          </p:nvSpPr>
          <p:spPr>
            <a:xfrm>
              <a:off x="0" y="5978525"/>
              <a:ext cx="190500" cy="461963"/>
            </a:xfrm>
            <a:custGeom>
              <a:rect b="b" l="l" r="r" t="t"/>
              <a:pathLst>
                <a:path extrusionOk="0" h="291" w="120">
                  <a:moveTo>
                    <a:pt x="120" y="291"/>
                  </a:moveTo>
                  <a:lnTo>
                    <a:pt x="105" y="291"/>
                  </a:lnTo>
                  <a:lnTo>
                    <a:pt x="105" y="114"/>
                  </a:lnTo>
                  <a:lnTo>
                    <a:pt x="0" y="9"/>
                  </a:lnTo>
                  <a:lnTo>
                    <a:pt x="12" y="0"/>
                  </a:lnTo>
                  <a:lnTo>
                    <a:pt x="120" y="108"/>
                  </a:lnTo>
                  <a:lnTo>
                    <a:pt x="120" y="291"/>
                  </a:lnTo>
                  <a:close/>
                </a:path>
              </a:pathLst>
            </a:custGeom>
            <a:gradFill>
              <a:gsLst>
                <a:gs pos="0">
                  <a:schemeClr val="lt2"/>
                </a:gs>
                <a:gs pos="100000">
                  <a:srgbClr val="3B95DE"/>
                </a:gs>
              </a:gsLst>
              <a:lin ang="5400000" scaled="0"/>
            </a:gradFill>
            <a:ln>
              <a:noFill/>
            </a:ln>
          </p:spPr>
        </p:sp>
        <p:sp>
          <p:nvSpPr>
            <p:cNvPr id="86" name="Google Shape;86;p2"/>
            <p:cNvSpPr/>
            <p:nvPr/>
          </p:nvSpPr>
          <p:spPr>
            <a:xfrm>
              <a:off x="1014413" y="1801813"/>
              <a:ext cx="214313" cy="755650"/>
            </a:xfrm>
            <a:custGeom>
              <a:rect b="b" l="l" r="r" t="t"/>
              <a:pathLst>
                <a:path extrusionOk="0" h="476" w="135">
                  <a:moveTo>
                    <a:pt x="12" y="476"/>
                  </a:moveTo>
                  <a:lnTo>
                    <a:pt x="0" y="476"/>
                  </a:lnTo>
                  <a:lnTo>
                    <a:pt x="0" y="128"/>
                  </a:lnTo>
                  <a:lnTo>
                    <a:pt x="126" y="0"/>
                  </a:lnTo>
                  <a:lnTo>
                    <a:pt x="135" y="9"/>
                  </a:lnTo>
                  <a:lnTo>
                    <a:pt x="12" y="131"/>
                  </a:lnTo>
                  <a:lnTo>
                    <a:pt x="12" y="476"/>
                  </a:lnTo>
                  <a:close/>
                </a:path>
              </a:pathLst>
            </a:custGeom>
            <a:gradFill>
              <a:gsLst>
                <a:gs pos="0">
                  <a:schemeClr val="lt2"/>
                </a:gs>
                <a:gs pos="100000">
                  <a:srgbClr val="3B95DE"/>
                </a:gs>
              </a:gsLst>
              <a:lin ang="5400000" scaled="0"/>
            </a:gradFill>
            <a:ln>
              <a:noFill/>
            </a:ln>
          </p:spPr>
        </p:sp>
        <p:sp>
          <p:nvSpPr>
            <p:cNvPr id="87" name="Google Shape;87;p2"/>
            <p:cNvSpPr/>
            <p:nvPr/>
          </p:nvSpPr>
          <p:spPr>
            <a:xfrm>
              <a:off x="938213" y="2547938"/>
              <a:ext cx="166688" cy="160338"/>
            </a:xfrm>
            <a:custGeom>
              <a:rect b="b" l="l" r="r" t="t"/>
              <a:pathLst>
                <a:path extrusionOk="0" h="34" w="35">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
            <p:cNvSpPr/>
            <p:nvPr/>
          </p:nvSpPr>
          <p:spPr>
            <a:xfrm>
              <a:off x="595313" y="4763"/>
              <a:ext cx="638175" cy="4025900"/>
            </a:xfrm>
            <a:custGeom>
              <a:rect b="b" l="l" r="r" t="t"/>
              <a:pathLst>
                <a:path extrusionOk="0" h="2536" w="402">
                  <a:moveTo>
                    <a:pt x="402" y="2536"/>
                  </a:moveTo>
                  <a:lnTo>
                    <a:pt x="387" y="2536"/>
                  </a:lnTo>
                  <a:lnTo>
                    <a:pt x="387" y="2311"/>
                  </a:lnTo>
                  <a:lnTo>
                    <a:pt x="0" y="1925"/>
                  </a:lnTo>
                  <a:lnTo>
                    <a:pt x="0" y="0"/>
                  </a:lnTo>
                  <a:lnTo>
                    <a:pt x="15" y="0"/>
                  </a:lnTo>
                  <a:lnTo>
                    <a:pt x="15" y="1916"/>
                  </a:lnTo>
                  <a:lnTo>
                    <a:pt x="402" y="2302"/>
                  </a:lnTo>
                  <a:lnTo>
                    <a:pt x="402" y="2536"/>
                  </a:lnTo>
                  <a:close/>
                </a:path>
              </a:pathLst>
            </a:custGeom>
            <a:gradFill>
              <a:gsLst>
                <a:gs pos="0">
                  <a:schemeClr val="lt2"/>
                </a:gs>
                <a:gs pos="100000">
                  <a:srgbClr val="3B95DE"/>
                </a:gs>
              </a:gsLst>
              <a:lin ang="5400000" scaled="0"/>
            </a:gradFill>
            <a:ln>
              <a:noFill/>
            </a:ln>
          </p:spPr>
        </p:sp>
        <p:sp>
          <p:nvSpPr>
            <p:cNvPr id="89" name="Google Shape;89;p2"/>
            <p:cNvSpPr/>
            <p:nvPr/>
          </p:nvSpPr>
          <p:spPr>
            <a:xfrm>
              <a:off x="1223963" y="1382713"/>
              <a:ext cx="142875" cy="476250"/>
            </a:xfrm>
            <a:custGeom>
              <a:rect b="b" l="l" r="r" t="t"/>
              <a:pathLst>
                <a:path extrusionOk="0" h="300" w="90">
                  <a:moveTo>
                    <a:pt x="90" y="300"/>
                  </a:moveTo>
                  <a:lnTo>
                    <a:pt x="78" y="300"/>
                  </a:lnTo>
                  <a:lnTo>
                    <a:pt x="78" y="84"/>
                  </a:lnTo>
                  <a:lnTo>
                    <a:pt x="0" y="9"/>
                  </a:lnTo>
                  <a:lnTo>
                    <a:pt x="9" y="0"/>
                  </a:lnTo>
                  <a:lnTo>
                    <a:pt x="90" y="81"/>
                  </a:lnTo>
                  <a:lnTo>
                    <a:pt x="90" y="300"/>
                  </a:lnTo>
                  <a:close/>
                </a:path>
              </a:pathLst>
            </a:custGeom>
            <a:gradFill>
              <a:gsLst>
                <a:gs pos="0">
                  <a:schemeClr val="lt2"/>
                </a:gs>
                <a:gs pos="100000">
                  <a:srgbClr val="3B95DE"/>
                </a:gs>
              </a:gsLst>
              <a:lin ang="5400000" scaled="0"/>
            </a:gradFill>
            <a:ln>
              <a:noFill/>
            </a:ln>
          </p:spPr>
        </p:sp>
        <p:sp>
          <p:nvSpPr>
            <p:cNvPr id="90" name="Google Shape;90;p2"/>
            <p:cNvSpPr/>
            <p:nvPr/>
          </p:nvSpPr>
          <p:spPr>
            <a:xfrm>
              <a:off x="1300163" y="1849438"/>
              <a:ext cx="109538" cy="107950"/>
            </a:xfrm>
            <a:custGeom>
              <a:rect b="b" l="l" r="r" t="t"/>
              <a:pathLst>
                <a:path extrusionOk="0" h="23" w="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
            <p:cNvSpPr/>
            <p:nvPr/>
          </p:nvSpPr>
          <p:spPr>
            <a:xfrm>
              <a:off x="280988" y="3417888"/>
              <a:ext cx="142875" cy="474663"/>
            </a:xfrm>
            <a:custGeom>
              <a:rect b="b" l="l" r="r" t="t"/>
              <a:pathLst>
                <a:path extrusionOk="0" h="299" w="90">
                  <a:moveTo>
                    <a:pt x="12" y="299"/>
                  </a:moveTo>
                  <a:lnTo>
                    <a:pt x="0" y="299"/>
                  </a:lnTo>
                  <a:lnTo>
                    <a:pt x="0" y="80"/>
                  </a:lnTo>
                  <a:lnTo>
                    <a:pt x="81" y="0"/>
                  </a:lnTo>
                  <a:lnTo>
                    <a:pt x="90" y="8"/>
                  </a:lnTo>
                  <a:lnTo>
                    <a:pt x="12" y="83"/>
                  </a:lnTo>
                  <a:lnTo>
                    <a:pt x="12" y="299"/>
                  </a:lnTo>
                  <a:close/>
                </a:path>
              </a:pathLst>
            </a:custGeom>
            <a:gradFill>
              <a:gsLst>
                <a:gs pos="0">
                  <a:schemeClr val="lt2"/>
                </a:gs>
                <a:gs pos="100000">
                  <a:srgbClr val="3B95DE"/>
                </a:gs>
              </a:gsLst>
              <a:lin ang="5400000" scaled="0"/>
            </a:gradFill>
            <a:ln>
              <a:noFill/>
            </a:ln>
          </p:spPr>
        </p:sp>
        <p:sp>
          <p:nvSpPr>
            <p:cNvPr id="92" name="Google Shape;92;p2"/>
            <p:cNvSpPr/>
            <p:nvPr/>
          </p:nvSpPr>
          <p:spPr>
            <a:xfrm>
              <a:off x="238125" y="3883025"/>
              <a:ext cx="109538" cy="109538"/>
            </a:xfrm>
            <a:custGeom>
              <a:rect b="b" l="l" r="r" t="t"/>
              <a:pathLst>
                <a:path extrusionOk="0" h="23" w="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2"/>
            <p:cNvSpPr/>
            <p:nvPr/>
          </p:nvSpPr>
          <p:spPr>
            <a:xfrm>
              <a:off x="4763" y="2166938"/>
              <a:ext cx="114300" cy="452438"/>
            </a:xfrm>
            <a:custGeom>
              <a:rect b="b" l="l" r="r" t="t"/>
              <a:pathLst>
                <a:path extrusionOk="0" h="285" w="72">
                  <a:moveTo>
                    <a:pt x="6" y="285"/>
                  </a:moveTo>
                  <a:lnTo>
                    <a:pt x="0" y="276"/>
                  </a:lnTo>
                  <a:lnTo>
                    <a:pt x="60" y="216"/>
                  </a:lnTo>
                  <a:lnTo>
                    <a:pt x="60" y="0"/>
                  </a:lnTo>
                  <a:lnTo>
                    <a:pt x="72" y="0"/>
                  </a:lnTo>
                  <a:lnTo>
                    <a:pt x="72" y="222"/>
                  </a:lnTo>
                  <a:lnTo>
                    <a:pt x="6" y="285"/>
                  </a:lnTo>
                  <a:close/>
                </a:path>
              </a:pathLst>
            </a:custGeom>
            <a:gradFill>
              <a:gsLst>
                <a:gs pos="0">
                  <a:schemeClr val="lt2"/>
                </a:gs>
                <a:gs pos="100000">
                  <a:srgbClr val="3B95DE"/>
                </a:gs>
              </a:gsLst>
              <a:lin ang="5400000" scaled="0"/>
            </a:gradFill>
            <a:ln>
              <a:noFill/>
            </a:ln>
          </p:spPr>
        </p:sp>
        <p:sp>
          <p:nvSpPr>
            <p:cNvPr id="94" name="Google Shape;94;p2"/>
            <p:cNvSpPr/>
            <p:nvPr/>
          </p:nvSpPr>
          <p:spPr>
            <a:xfrm>
              <a:off x="52388" y="2066925"/>
              <a:ext cx="109538" cy="109538"/>
            </a:xfrm>
            <a:custGeom>
              <a:rect b="b" l="l" r="r" t="t"/>
              <a:pathLst>
                <a:path extrusionOk="0" h="23" w="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
            <p:cNvSpPr/>
            <p:nvPr/>
          </p:nvSpPr>
          <p:spPr>
            <a:xfrm>
              <a:off x="1228725" y="4662488"/>
              <a:ext cx="23813" cy="2181225"/>
            </a:xfrm>
            <a:prstGeom prst="rect">
              <a:avLst/>
            </a:pr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
            <p:cNvSpPr/>
            <p:nvPr/>
          </p:nvSpPr>
          <p:spPr>
            <a:xfrm>
              <a:off x="1319213" y="5041900"/>
              <a:ext cx="371475" cy="1801813"/>
            </a:xfrm>
            <a:custGeom>
              <a:rect b="b" l="l" r="r" t="t"/>
              <a:pathLst>
                <a:path extrusionOk="0" h="1135" w="234">
                  <a:moveTo>
                    <a:pt x="15" y="1135"/>
                  </a:moveTo>
                  <a:lnTo>
                    <a:pt x="0" y="1135"/>
                  </a:lnTo>
                  <a:lnTo>
                    <a:pt x="0" y="515"/>
                  </a:lnTo>
                  <a:lnTo>
                    <a:pt x="0" y="512"/>
                  </a:lnTo>
                  <a:lnTo>
                    <a:pt x="219" y="0"/>
                  </a:lnTo>
                  <a:lnTo>
                    <a:pt x="234" y="6"/>
                  </a:lnTo>
                  <a:lnTo>
                    <a:pt x="15" y="518"/>
                  </a:lnTo>
                  <a:lnTo>
                    <a:pt x="15" y="1135"/>
                  </a:lnTo>
                  <a:close/>
                </a:path>
              </a:pathLst>
            </a:custGeom>
            <a:gradFill>
              <a:gsLst>
                <a:gs pos="0">
                  <a:schemeClr val="lt2"/>
                </a:gs>
                <a:gs pos="100000">
                  <a:srgbClr val="3B95DE"/>
                </a:gs>
              </a:gsLst>
              <a:lin ang="5400000" scaled="0"/>
            </a:gradFill>
            <a:ln>
              <a:noFill/>
            </a:ln>
          </p:spPr>
        </p:sp>
        <p:sp>
          <p:nvSpPr>
            <p:cNvPr id="97" name="Google Shape;97;p2"/>
            <p:cNvSpPr/>
            <p:nvPr/>
          </p:nvSpPr>
          <p:spPr>
            <a:xfrm>
              <a:off x="1147763" y="44815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2"/>
            <p:cNvSpPr/>
            <p:nvPr/>
          </p:nvSpPr>
          <p:spPr>
            <a:xfrm>
              <a:off x="819150" y="3983038"/>
              <a:ext cx="347663" cy="2860675"/>
            </a:xfrm>
            <a:custGeom>
              <a:rect b="b" l="l" r="r" t="t"/>
              <a:pathLst>
                <a:path extrusionOk="0" h="1802" w="219">
                  <a:moveTo>
                    <a:pt x="219" y="1802"/>
                  </a:moveTo>
                  <a:lnTo>
                    <a:pt x="201" y="1802"/>
                  </a:lnTo>
                  <a:lnTo>
                    <a:pt x="201" y="1185"/>
                  </a:lnTo>
                  <a:lnTo>
                    <a:pt x="0" y="3"/>
                  </a:lnTo>
                  <a:lnTo>
                    <a:pt x="15" y="0"/>
                  </a:lnTo>
                  <a:lnTo>
                    <a:pt x="219" y="1185"/>
                  </a:lnTo>
                  <a:lnTo>
                    <a:pt x="219" y="1802"/>
                  </a:lnTo>
                  <a:close/>
                </a:path>
              </a:pathLst>
            </a:custGeom>
            <a:gradFill>
              <a:gsLst>
                <a:gs pos="0">
                  <a:schemeClr val="lt2"/>
                </a:gs>
                <a:gs pos="100000">
                  <a:srgbClr val="3B95DE"/>
                </a:gs>
              </a:gsLst>
              <a:lin ang="5400000" scaled="0"/>
            </a:gradFill>
            <a:ln>
              <a:noFill/>
            </a:ln>
          </p:spPr>
        </p:sp>
        <p:sp>
          <p:nvSpPr>
            <p:cNvPr id="99" name="Google Shape;99;p2"/>
            <p:cNvSpPr/>
            <p:nvPr/>
          </p:nvSpPr>
          <p:spPr>
            <a:xfrm>
              <a:off x="728663" y="3806825"/>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2"/>
            <p:cNvSpPr/>
            <p:nvPr/>
          </p:nvSpPr>
          <p:spPr>
            <a:xfrm>
              <a:off x="1624013" y="4867275"/>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2"/>
            <p:cNvSpPr/>
            <p:nvPr/>
          </p:nvSpPr>
          <p:spPr>
            <a:xfrm>
              <a:off x="1404938" y="5422900"/>
              <a:ext cx="371475" cy="1425575"/>
            </a:xfrm>
            <a:custGeom>
              <a:rect b="b" l="l" r="r" t="t"/>
              <a:pathLst>
                <a:path extrusionOk="0" h="898" w="234">
                  <a:moveTo>
                    <a:pt x="18" y="898"/>
                  </a:moveTo>
                  <a:lnTo>
                    <a:pt x="0" y="898"/>
                  </a:lnTo>
                  <a:lnTo>
                    <a:pt x="0" y="515"/>
                  </a:lnTo>
                  <a:lnTo>
                    <a:pt x="0" y="512"/>
                  </a:lnTo>
                  <a:lnTo>
                    <a:pt x="222" y="0"/>
                  </a:lnTo>
                  <a:lnTo>
                    <a:pt x="234" y="6"/>
                  </a:lnTo>
                  <a:lnTo>
                    <a:pt x="18" y="518"/>
                  </a:lnTo>
                  <a:lnTo>
                    <a:pt x="18" y="898"/>
                  </a:lnTo>
                  <a:close/>
                </a:path>
              </a:pathLst>
            </a:custGeom>
            <a:gradFill>
              <a:gsLst>
                <a:gs pos="0">
                  <a:schemeClr val="lt2"/>
                </a:gs>
                <a:gs pos="100000">
                  <a:srgbClr val="3B95DE"/>
                </a:gs>
              </a:gsLst>
              <a:lin ang="5400000" scaled="0"/>
            </a:gradFill>
            <a:ln>
              <a:noFill/>
            </a:ln>
          </p:spPr>
        </p:sp>
        <p:sp>
          <p:nvSpPr>
            <p:cNvPr id="102" name="Google Shape;102;p2"/>
            <p:cNvSpPr/>
            <p:nvPr/>
          </p:nvSpPr>
          <p:spPr>
            <a:xfrm>
              <a:off x="1666875" y="5945188"/>
              <a:ext cx="152400" cy="912813"/>
            </a:xfrm>
            <a:custGeom>
              <a:rect b="b" l="l" r="r" t="t"/>
              <a:pathLst>
                <a:path extrusionOk="0" h="575" w="96">
                  <a:moveTo>
                    <a:pt x="15" y="575"/>
                  </a:moveTo>
                  <a:lnTo>
                    <a:pt x="0" y="569"/>
                  </a:lnTo>
                  <a:lnTo>
                    <a:pt x="81" y="383"/>
                  </a:lnTo>
                  <a:lnTo>
                    <a:pt x="81" y="0"/>
                  </a:lnTo>
                  <a:lnTo>
                    <a:pt x="96" y="0"/>
                  </a:lnTo>
                  <a:lnTo>
                    <a:pt x="96" y="386"/>
                  </a:lnTo>
                  <a:lnTo>
                    <a:pt x="15" y="575"/>
                  </a:lnTo>
                  <a:close/>
                </a:path>
              </a:pathLst>
            </a:custGeom>
            <a:gradFill>
              <a:gsLst>
                <a:gs pos="0">
                  <a:schemeClr val="lt2"/>
                </a:gs>
                <a:gs pos="100000">
                  <a:srgbClr val="3B95DE"/>
                </a:gs>
              </a:gsLst>
              <a:lin ang="5400000" scaled="0"/>
            </a:gradFill>
            <a:ln>
              <a:noFill/>
            </a:ln>
          </p:spPr>
        </p:sp>
        <p:sp>
          <p:nvSpPr>
            <p:cNvPr id="103" name="Google Shape;103;p2"/>
            <p:cNvSpPr/>
            <p:nvPr/>
          </p:nvSpPr>
          <p:spPr>
            <a:xfrm>
              <a:off x="1709738" y="52466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
            <p:cNvSpPr/>
            <p:nvPr/>
          </p:nvSpPr>
          <p:spPr>
            <a:xfrm>
              <a:off x="1709738" y="57642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2"/>
            <p:cNvSpPr/>
            <p:nvPr/>
          </p:nvSpPr>
          <p:spPr>
            <a:xfrm>
              <a:off x="1766888" y="6330950"/>
              <a:ext cx="419100" cy="527050"/>
            </a:xfrm>
            <a:custGeom>
              <a:rect b="b" l="l" r="r" t="t"/>
              <a:pathLst>
                <a:path extrusionOk="0" h="332" w="264">
                  <a:moveTo>
                    <a:pt x="12" y="332"/>
                  </a:moveTo>
                  <a:lnTo>
                    <a:pt x="0" y="326"/>
                  </a:lnTo>
                  <a:lnTo>
                    <a:pt x="45" y="206"/>
                  </a:lnTo>
                  <a:lnTo>
                    <a:pt x="255" y="0"/>
                  </a:lnTo>
                  <a:lnTo>
                    <a:pt x="264" y="12"/>
                  </a:lnTo>
                  <a:lnTo>
                    <a:pt x="60" y="215"/>
                  </a:lnTo>
                  <a:lnTo>
                    <a:pt x="12" y="332"/>
                  </a:lnTo>
                  <a:close/>
                </a:path>
              </a:pathLst>
            </a:custGeom>
            <a:gradFill>
              <a:gsLst>
                <a:gs pos="0">
                  <a:schemeClr val="lt2"/>
                </a:gs>
                <a:gs pos="100000">
                  <a:srgbClr val="3B95DE"/>
                </a:gs>
              </a:gsLst>
              <a:lin ang="5400000" scaled="0"/>
            </a:gradFill>
            <a:ln>
              <a:noFill/>
            </a:ln>
          </p:spPr>
        </p:sp>
        <p:sp>
          <p:nvSpPr>
            <p:cNvPr id="106" name="Google Shape;106;p2"/>
            <p:cNvSpPr/>
            <p:nvPr/>
          </p:nvSpPr>
          <p:spPr>
            <a:xfrm>
              <a:off x="2147888" y="6221413"/>
              <a:ext cx="157163" cy="147638"/>
            </a:xfrm>
            <a:custGeom>
              <a:rect b="b" l="l" r="r" t="t"/>
              <a:pathLst>
                <a:path extrusionOk="0" h="31" w="33">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2"/>
            <p:cNvSpPr/>
            <p:nvPr/>
          </p:nvSpPr>
          <p:spPr>
            <a:xfrm>
              <a:off x="504825" y="9525"/>
              <a:ext cx="233363" cy="5103813"/>
            </a:xfrm>
            <a:custGeom>
              <a:rect b="b" l="l" r="r" t="t"/>
              <a:pathLst>
                <a:path extrusionOk="0" h="3215" w="147">
                  <a:moveTo>
                    <a:pt x="132" y="3215"/>
                  </a:moveTo>
                  <a:lnTo>
                    <a:pt x="129" y="2754"/>
                  </a:lnTo>
                  <a:lnTo>
                    <a:pt x="0" y="1901"/>
                  </a:lnTo>
                  <a:lnTo>
                    <a:pt x="0" y="0"/>
                  </a:lnTo>
                  <a:lnTo>
                    <a:pt x="15" y="0"/>
                  </a:lnTo>
                  <a:lnTo>
                    <a:pt x="15" y="1898"/>
                  </a:lnTo>
                  <a:lnTo>
                    <a:pt x="144" y="2754"/>
                  </a:lnTo>
                  <a:lnTo>
                    <a:pt x="147" y="3215"/>
                  </a:lnTo>
                  <a:lnTo>
                    <a:pt x="132" y="3215"/>
                  </a:lnTo>
                  <a:close/>
                </a:path>
              </a:pathLst>
            </a:custGeom>
            <a:gradFill>
              <a:gsLst>
                <a:gs pos="0">
                  <a:schemeClr val="lt2"/>
                </a:gs>
                <a:gs pos="100000">
                  <a:srgbClr val="3B95DE"/>
                </a:gs>
              </a:gsLst>
              <a:lin ang="5400000" scaled="0"/>
            </a:gradFill>
            <a:ln>
              <a:noFill/>
            </a:ln>
          </p:spPr>
        </p:sp>
        <p:sp>
          <p:nvSpPr>
            <p:cNvPr id="108" name="Google Shape;108;p2"/>
            <p:cNvSpPr/>
            <p:nvPr/>
          </p:nvSpPr>
          <p:spPr>
            <a:xfrm>
              <a:off x="633413" y="5103813"/>
              <a:ext cx="185738" cy="185738"/>
            </a:xfrm>
            <a:custGeom>
              <a:rect b="b" l="l" r="r" t="t"/>
              <a:pathLst>
                <a:path extrusionOk="0" h="39" w="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2"/>
          <p:cNvSpPr txBox="1"/>
          <p:nvPr>
            <p:ph type="ctrTitle"/>
          </p:nvPr>
        </p:nvSpPr>
        <p:spPr>
          <a:xfrm>
            <a:off x="1876424" y="1122363"/>
            <a:ext cx="8791575" cy="23876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4800"/>
              <a:buFont typeface="Twentieth Century"/>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0" name="Google Shape;110;p2"/>
          <p:cNvSpPr txBox="1"/>
          <p:nvPr>
            <p:ph idx="1" type="subTitle"/>
          </p:nvPr>
        </p:nvSpPr>
        <p:spPr>
          <a:xfrm>
            <a:off x="1876424" y="3602038"/>
            <a:ext cx="8791575" cy="1655762"/>
          </a:xfrm>
          <a:prstGeom prst="rect">
            <a:avLst/>
          </a:prstGeom>
          <a:noFill/>
          <a:ln>
            <a:noFill/>
          </a:ln>
        </p:spPr>
        <p:txBody>
          <a:bodyPr anchorCtr="0" anchor="t" bIns="45700" lIns="91425" spcFirstLastPara="1" rIns="91425" wrap="square" tIns="45700">
            <a:normAutofit/>
          </a:bodyPr>
          <a:lstStyle>
            <a:lvl1pPr lvl="0" algn="l">
              <a:lnSpc>
                <a:spcPct val="120000"/>
              </a:lnSpc>
              <a:spcBef>
                <a:spcPts val="1000"/>
              </a:spcBef>
              <a:spcAft>
                <a:spcPts val="0"/>
              </a:spcAft>
              <a:buClr>
                <a:schemeClr val="lt2"/>
              </a:buClr>
              <a:buSzPts val="2500"/>
              <a:buNone/>
              <a:defRPr sz="2000" cap="none">
                <a:solidFill>
                  <a:schemeClr val="lt2"/>
                </a:solidFill>
              </a:defRPr>
            </a:lvl1pPr>
            <a:lvl2pPr lvl="1" algn="ctr">
              <a:lnSpc>
                <a:spcPct val="120000"/>
              </a:lnSpc>
              <a:spcBef>
                <a:spcPts val="500"/>
              </a:spcBef>
              <a:spcAft>
                <a:spcPts val="0"/>
              </a:spcAft>
              <a:buClr>
                <a:schemeClr val="lt1"/>
              </a:buClr>
              <a:buSzPts val="2500"/>
              <a:buNone/>
              <a:defRPr sz="2000"/>
            </a:lvl2pPr>
            <a:lvl3pPr lvl="2" algn="ctr">
              <a:lnSpc>
                <a:spcPct val="120000"/>
              </a:lnSpc>
              <a:spcBef>
                <a:spcPts val="500"/>
              </a:spcBef>
              <a:spcAft>
                <a:spcPts val="0"/>
              </a:spcAft>
              <a:buClr>
                <a:schemeClr val="lt1"/>
              </a:buClr>
              <a:buSzPts val="2250"/>
              <a:buNone/>
              <a:defRPr sz="1800"/>
            </a:lvl3pPr>
            <a:lvl4pPr lvl="3" algn="ctr">
              <a:lnSpc>
                <a:spcPct val="120000"/>
              </a:lnSpc>
              <a:spcBef>
                <a:spcPts val="500"/>
              </a:spcBef>
              <a:spcAft>
                <a:spcPts val="0"/>
              </a:spcAft>
              <a:buClr>
                <a:schemeClr val="lt1"/>
              </a:buClr>
              <a:buSzPts val="2000"/>
              <a:buNone/>
              <a:defRPr sz="1600"/>
            </a:lvl4pPr>
            <a:lvl5pPr lvl="4" algn="ctr">
              <a:lnSpc>
                <a:spcPct val="120000"/>
              </a:lnSpc>
              <a:spcBef>
                <a:spcPts val="500"/>
              </a:spcBef>
              <a:spcAft>
                <a:spcPts val="0"/>
              </a:spcAft>
              <a:buClr>
                <a:schemeClr val="lt1"/>
              </a:buClr>
              <a:buSzPts val="2000"/>
              <a:buNone/>
              <a:defRPr sz="1600"/>
            </a:lvl5pPr>
            <a:lvl6pPr lvl="5" algn="ctr">
              <a:lnSpc>
                <a:spcPct val="120000"/>
              </a:lnSpc>
              <a:spcBef>
                <a:spcPts val="500"/>
              </a:spcBef>
              <a:spcAft>
                <a:spcPts val="0"/>
              </a:spcAft>
              <a:buClr>
                <a:schemeClr val="lt1"/>
              </a:buClr>
              <a:buSzPts val="2000"/>
              <a:buNone/>
              <a:defRPr sz="1600"/>
            </a:lvl6pPr>
            <a:lvl7pPr lvl="6" algn="ctr">
              <a:lnSpc>
                <a:spcPct val="120000"/>
              </a:lnSpc>
              <a:spcBef>
                <a:spcPts val="500"/>
              </a:spcBef>
              <a:spcAft>
                <a:spcPts val="0"/>
              </a:spcAft>
              <a:buClr>
                <a:schemeClr val="lt1"/>
              </a:buClr>
              <a:buSzPts val="2000"/>
              <a:buNone/>
              <a:defRPr sz="1600"/>
            </a:lvl7pPr>
            <a:lvl8pPr lvl="7" algn="ctr">
              <a:lnSpc>
                <a:spcPct val="120000"/>
              </a:lnSpc>
              <a:spcBef>
                <a:spcPts val="500"/>
              </a:spcBef>
              <a:spcAft>
                <a:spcPts val="0"/>
              </a:spcAft>
              <a:buClr>
                <a:schemeClr val="lt1"/>
              </a:buClr>
              <a:buSzPts val="2000"/>
              <a:buNone/>
              <a:defRPr sz="1600"/>
            </a:lvl8pPr>
            <a:lvl9pPr lvl="8" algn="ctr">
              <a:lnSpc>
                <a:spcPct val="120000"/>
              </a:lnSpc>
              <a:spcBef>
                <a:spcPts val="500"/>
              </a:spcBef>
              <a:spcAft>
                <a:spcPts val="0"/>
              </a:spcAft>
              <a:buClr>
                <a:schemeClr val="lt1"/>
              </a:buClr>
              <a:buSzPts val="2000"/>
              <a:buNone/>
              <a:defRPr sz="1600"/>
            </a:lvl9pPr>
          </a:lstStyle>
          <a:p/>
        </p:txBody>
      </p:sp>
      <p:sp>
        <p:nvSpPr>
          <p:cNvPr id="111" name="Google Shape;111;p2"/>
          <p:cNvSpPr txBox="1"/>
          <p:nvPr>
            <p:ph idx="10" type="dt"/>
          </p:nvPr>
        </p:nvSpPr>
        <p:spPr>
          <a:xfrm>
            <a:off x="7077511" y="5410201"/>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2"/>
          <p:cNvSpPr txBox="1"/>
          <p:nvPr>
            <p:ph idx="11" type="ftr"/>
          </p:nvPr>
        </p:nvSpPr>
        <p:spPr>
          <a:xfrm>
            <a:off x="1876424" y="5410201"/>
            <a:ext cx="5124886"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2"/>
          <p:cNvSpPr txBox="1"/>
          <p:nvPr>
            <p:ph idx="12" type="sldNum"/>
          </p:nvPr>
        </p:nvSpPr>
        <p:spPr>
          <a:xfrm>
            <a:off x="9896911" y="5410199"/>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magine panoramica con didascalia">
  <p:cSld name="Immagine panoramica con didascalia">
    <p:spTree>
      <p:nvGrpSpPr>
        <p:cNvPr id="165" name="Shape 165"/>
        <p:cNvGrpSpPr/>
        <p:nvPr/>
      </p:nvGrpSpPr>
      <p:grpSpPr>
        <a:xfrm>
          <a:off x="0" y="0"/>
          <a:ext cx="0" cy="0"/>
          <a:chOff x="0" y="0"/>
          <a:chExt cx="0" cy="0"/>
        </a:xfrm>
      </p:grpSpPr>
      <p:sp>
        <p:nvSpPr>
          <p:cNvPr id="166" name="Google Shape;166;p11"/>
          <p:cNvSpPr txBox="1"/>
          <p:nvPr>
            <p:ph type="title"/>
          </p:nvPr>
        </p:nvSpPr>
        <p:spPr>
          <a:xfrm>
            <a:off x="1141410" y="4304664"/>
            <a:ext cx="9912355" cy="81935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7" name="Google Shape;167;p11"/>
          <p:cNvSpPr/>
          <p:nvPr>
            <p:ph idx="2" type="pic"/>
          </p:nvPr>
        </p:nvSpPr>
        <p:spPr>
          <a:xfrm>
            <a:off x="1141411" y="606426"/>
            <a:ext cx="9912354" cy="3299778"/>
          </a:xfrm>
          <a:prstGeom prst="round2DiagRect">
            <a:avLst>
              <a:gd fmla="val 4860" name="adj1"/>
              <a:gd fmla="val 0" name="adj2"/>
            </a:avLst>
          </a:prstGeom>
          <a:noFill/>
          <a:ln cap="sq" cmpd="sng" w="19050">
            <a:solidFill>
              <a:srgbClr val="B3FFFF">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txBody>
          <a:bodyPr anchorCtr="0" anchor="t" bIns="45700" lIns="91425" spcFirstLastPara="1" rIns="91425" wrap="square" tIns="45700">
            <a:noAutofit/>
          </a:bodyPr>
          <a:lstStyle>
            <a:lvl1pPr lvl="0" marR="0" rtl="0" algn="l">
              <a:lnSpc>
                <a:spcPct val="120000"/>
              </a:lnSpc>
              <a:spcBef>
                <a:spcPts val="1000"/>
              </a:spcBef>
              <a:spcAft>
                <a:spcPts val="0"/>
              </a:spcAft>
              <a:buClr>
                <a:schemeClr val="lt1"/>
              </a:buClr>
              <a:buSzPts val="4000"/>
              <a:buFont typeface="Arial"/>
              <a:buNone/>
              <a:defRPr b="0" i="0" sz="3200" u="none" cap="none" strike="noStrike">
                <a:solidFill>
                  <a:schemeClr val="lt1"/>
                </a:solidFill>
                <a:latin typeface="Twentieth Century"/>
                <a:ea typeface="Twentieth Century"/>
                <a:cs typeface="Twentieth Century"/>
                <a:sym typeface="Twentieth Century"/>
              </a:defRPr>
            </a:lvl1pPr>
            <a:lvl2pPr lvl="1" marR="0" rtl="0" algn="l">
              <a:lnSpc>
                <a:spcPct val="120000"/>
              </a:lnSpc>
              <a:spcBef>
                <a:spcPts val="500"/>
              </a:spcBef>
              <a:spcAft>
                <a:spcPts val="0"/>
              </a:spcAft>
              <a:buClr>
                <a:schemeClr val="lt1"/>
              </a:buClr>
              <a:buSzPts val="2500"/>
              <a:buFont typeface="Arial"/>
              <a:buChar char="•"/>
              <a:defRPr b="0" i="0" sz="2000" u="none" cap="none" strike="noStrike">
                <a:solidFill>
                  <a:schemeClr val="lt1"/>
                </a:solidFill>
                <a:latin typeface="Twentieth Century"/>
                <a:ea typeface="Twentieth Century"/>
                <a:cs typeface="Twentieth Century"/>
                <a:sym typeface="Twentieth Century"/>
              </a:defRPr>
            </a:lvl2pPr>
            <a:lvl3pPr lvl="2" marR="0" rtl="0" algn="l">
              <a:lnSpc>
                <a:spcPct val="120000"/>
              </a:lnSpc>
              <a:spcBef>
                <a:spcPts val="500"/>
              </a:spcBef>
              <a:spcAft>
                <a:spcPts val="0"/>
              </a:spcAft>
              <a:buClr>
                <a:schemeClr val="lt1"/>
              </a:buClr>
              <a:buSzPts val="2250"/>
              <a:buFont typeface="Arial"/>
              <a:buChar char="•"/>
              <a:defRPr b="0" i="0" sz="1800" u="none" cap="none" strike="noStrike">
                <a:solidFill>
                  <a:schemeClr val="lt1"/>
                </a:solidFill>
                <a:latin typeface="Twentieth Century"/>
                <a:ea typeface="Twentieth Century"/>
                <a:cs typeface="Twentieth Century"/>
                <a:sym typeface="Twentieth Century"/>
              </a:defRPr>
            </a:lvl3pPr>
            <a:lvl4pPr lvl="3"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4pPr>
            <a:lvl5pPr lvl="4"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5pPr>
            <a:lvl6pPr lvl="5"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6pPr>
            <a:lvl7pPr lvl="6"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7pPr>
            <a:lvl8pPr lvl="7"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8pPr>
            <a:lvl9pPr lvl="8"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9pPr>
          </a:lstStyle>
          <a:p/>
        </p:txBody>
      </p:sp>
      <p:sp>
        <p:nvSpPr>
          <p:cNvPr id="168" name="Google Shape;168;p11"/>
          <p:cNvSpPr txBox="1"/>
          <p:nvPr>
            <p:ph idx="1" type="body"/>
          </p:nvPr>
        </p:nvSpPr>
        <p:spPr>
          <a:xfrm>
            <a:off x="1141364" y="5124020"/>
            <a:ext cx="9910859" cy="682472"/>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000"/>
              <a:buNone/>
              <a:defRPr sz="16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69" name="Google Shape;169;p11"/>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0" name="Google Shape;170;p11"/>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1" name="Google Shape;171;p11"/>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olo e sottotitolo">
  <p:cSld name="Titolo e sottotitolo">
    <p:spTree>
      <p:nvGrpSpPr>
        <p:cNvPr id="172" name="Shape 172"/>
        <p:cNvGrpSpPr/>
        <p:nvPr/>
      </p:nvGrpSpPr>
      <p:grpSpPr>
        <a:xfrm>
          <a:off x="0" y="0"/>
          <a:ext cx="0" cy="0"/>
          <a:chOff x="0" y="0"/>
          <a:chExt cx="0" cy="0"/>
        </a:xfrm>
      </p:grpSpPr>
      <p:sp>
        <p:nvSpPr>
          <p:cNvPr id="173" name="Google Shape;173;p12"/>
          <p:cNvSpPr txBox="1"/>
          <p:nvPr>
            <p:ph type="title"/>
          </p:nvPr>
        </p:nvSpPr>
        <p:spPr>
          <a:xfrm>
            <a:off x="1141456" y="609600"/>
            <a:ext cx="9905955" cy="34290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4" name="Google Shape;174;p12"/>
          <p:cNvSpPr txBox="1"/>
          <p:nvPr>
            <p:ph idx="1" type="body"/>
          </p:nvPr>
        </p:nvSpPr>
        <p:spPr>
          <a:xfrm>
            <a:off x="1141410" y="4419599"/>
            <a:ext cx="9904459" cy="1371599"/>
          </a:xfrm>
          <a:prstGeom prst="rect">
            <a:avLst/>
          </a:prstGeom>
          <a:noFill/>
          <a:ln>
            <a:noFill/>
          </a:ln>
        </p:spPr>
        <p:txBody>
          <a:bodyPr anchorCtr="0" anchor="ctr"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250"/>
              <a:buNone/>
              <a:defRPr sz="18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75" name="Google Shape;175;p12"/>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6" name="Google Shape;176;p12"/>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7" name="Google Shape;177;p12"/>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itazione con didascalia">
  <p:cSld name="Citazione con didascalia">
    <p:spTree>
      <p:nvGrpSpPr>
        <p:cNvPr id="178" name="Shape 178"/>
        <p:cNvGrpSpPr/>
        <p:nvPr/>
      </p:nvGrpSpPr>
      <p:grpSpPr>
        <a:xfrm>
          <a:off x="0" y="0"/>
          <a:ext cx="0" cy="0"/>
          <a:chOff x="0" y="0"/>
          <a:chExt cx="0" cy="0"/>
        </a:xfrm>
      </p:grpSpPr>
      <p:sp>
        <p:nvSpPr>
          <p:cNvPr id="179" name="Google Shape;179;p13"/>
          <p:cNvSpPr txBox="1"/>
          <p:nvPr>
            <p:ph type="title"/>
          </p:nvPr>
        </p:nvSpPr>
        <p:spPr>
          <a:xfrm>
            <a:off x="1446212" y="609599"/>
            <a:ext cx="9302752" cy="2748429"/>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0" name="Google Shape;180;p13"/>
          <p:cNvSpPr txBox="1"/>
          <p:nvPr>
            <p:ph idx="1" type="body"/>
          </p:nvPr>
        </p:nvSpPr>
        <p:spPr>
          <a:xfrm>
            <a:off x="1720644" y="3365557"/>
            <a:ext cx="8752299" cy="548968"/>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81" name="Google Shape;181;p13"/>
          <p:cNvSpPr txBox="1"/>
          <p:nvPr>
            <p:ph idx="2" type="body"/>
          </p:nvPr>
        </p:nvSpPr>
        <p:spPr>
          <a:xfrm>
            <a:off x="1141411" y="4309919"/>
            <a:ext cx="9906002" cy="1489496"/>
          </a:xfrm>
          <a:prstGeom prst="rect">
            <a:avLst/>
          </a:prstGeom>
          <a:noFill/>
          <a:ln>
            <a:noFill/>
          </a:ln>
        </p:spPr>
        <p:txBody>
          <a:bodyPr anchorCtr="0" anchor="ctr"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250"/>
              <a:buNone/>
              <a:defRPr sz="18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82" name="Google Shape;182;p13"/>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3" name="Google Shape;183;p13"/>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4" name="Google Shape;184;p13"/>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85" name="Google Shape;185;p13"/>
          <p:cNvSpPr txBox="1"/>
          <p:nvPr/>
        </p:nvSpPr>
        <p:spPr>
          <a:xfrm>
            <a:off x="903512" y="732394"/>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Twentieth Century"/>
              <a:buNone/>
            </a:pPr>
            <a:r>
              <a:rPr b="0" i="0" lang="en-US" sz="8000" u="none" cap="none" strike="noStrike">
                <a:solidFill>
                  <a:schemeClr val="lt1"/>
                </a:solidFill>
                <a:latin typeface="Twentieth Century"/>
                <a:ea typeface="Twentieth Century"/>
                <a:cs typeface="Twentieth Century"/>
                <a:sym typeface="Twentieth Century"/>
              </a:rPr>
              <a:t>“</a:t>
            </a:r>
            <a:endParaRPr/>
          </a:p>
        </p:txBody>
      </p:sp>
      <p:sp>
        <p:nvSpPr>
          <p:cNvPr id="186" name="Google Shape;186;p13"/>
          <p:cNvSpPr txBox="1"/>
          <p:nvPr/>
        </p:nvSpPr>
        <p:spPr>
          <a:xfrm>
            <a:off x="10537370" y="2764972"/>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Twentieth Century"/>
              <a:buNone/>
            </a:pPr>
            <a:r>
              <a:rPr b="0" i="0" lang="en-US" sz="8000" u="none" cap="none" strike="noStrike">
                <a:solidFill>
                  <a:schemeClr val="lt1"/>
                </a:solidFill>
                <a:latin typeface="Twentieth Century"/>
                <a:ea typeface="Twentieth Century"/>
                <a:cs typeface="Twentieth Century"/>
                <a:sym typeface="Twentieth Century"/>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cheda nome">
  <p:cSld name="Scheda nome">
    <p:spTree>
      <p:nvGrpSpPr>
        <p:cNvPr id="187" name="Shape 187"/>
        <p:cNvGrpSpPr/>
        <p:nvPr/>
      </p:nvGrpSpPr>
      <p:grpSpPr>
        <a:xfrm>
          <a:off x="0" y="0"/>
          <a:ext cx="0" cy="0"/>
          <a:chOff x="0" y="0"/>
          <a:chExt cx="0" cy="0"/>
        </a:xfrm>
      </p:grpSpPr>
      <p:sp>
        <p:nvSpPr>
          <p:cNvPr id="188" name="Google Shape;188;p14"/>
          <p:cNvSpPr txBox="1"/>
          <p:nvPr>
            <p:ph type="title"/>
          </p:nvPr>
        </p:nvSpPr>
        <p:spPr>
          <a:xfrm>
            <a:off x="1141410" y="2134041"/>
            <a:ext cx="9906001" cy="251183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9" name="Google Shape;189;p14"/>
          <p:cNvSpPr txBox="1"/>
          <p:nvPr>
            <p:ph idx="1" type="body"/>
          </p:nvPr>
        </p:nvSpPr>
        <p:spPr>
          <a:xfrm>
            <a:off x="1141364" y="4657655"/>
            <a:ext cx="9904505" cy="1140644"/>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250"/>
              <a:buNone/>
              <a:defRPr sz="18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90" name="Google Shape;190;p14"/>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1" name="Google Shape;191;p14"/>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2" name="Google Shape;192;p14"/>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onne">
  <p:cSld name="3 colonne">
    <p:spTree>
      <p:nvGrpSpPr>
        <p:cNvPr id="193" name="Shape 193"/>
        <p:cNvGrpSpPr/>
        <p:nvPr/>
      </p:nvGrpSpPr>
      <p:grpSpPr>
        <a:xfrm>
          <a:off x="0" y="0"/>
          <a:ext cx="0" cy="0"/>
          <a:chOff x="0" y="0"/>
          <a:chExt cx="0" cy="0"/>
        </a:xfrm>
      </p:grpSpPr>
      <p:sp>
        <p:nvSpPr>
          <p:cNvPr id="194" name="Google Shape;194;p15"/>
          <p:cNvSpPr txBox="1"/>
          <p:nvPr>
            <p:ph type="title"/>
          </p:nvPr>
        </p:nvSpPr>
        <p:spPr>
          <a:xfrm>
            <a:off x="1141413" y="609600"/>
            <a:ext cx="9905998" cy="19050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5" name="Google Shape;195;p15"/>
          <p:cNvSpPr txBox="1"/>
          <p:nvPr>
            <p:ph idx="1" type="body"/>
          </p:nvPr>
        </p:nvSpPr>
        <p:spPr>
          <a:xfrm>
            <a:off x="1141410" y="2674463"/>
            <a:ext cx="3196899" cy="6858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3000"/>
              <a:buNone/>
              <a:defRPr b="0" sz="24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196" name="Google Shape;196;p15"/>
          <p:cNvSpPr txBox="1"/>
          <p:nvPr>
            <p:ph idx="2" type="body"/>
          </p:nvPr>
        </p:nvSpPr>
        <p:spPr>
          <a:xfrm>
            <a:off x="1127918" y="3360263"/>
            <a:ext cx="3208735" cy="2430936"/>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197" name="Google Shape;197;p15"/>
          <p:cNvSpPr txBox="1"/>
          <p:nvPr>
            <p:ph idx="3" type="body"/>
          </p:nvPr>
        </p:nvSpPr>
        <p:spPr>
          <a:xfrm>
            <a:off x="4514766" y="2677635"/>
            <a:ext cx="3184385" cy="6858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3000"/>
              <a:buNone/>
              <a:defRPr b="0" sz="24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198" name="Google Shape;198;p15"/>
          <p:cNvSpPr txBox="1"/>
          <p:nvPr>
            <p:ph idx="4" type="body"/>
          </p:nvPr>
        </p:nvSpPr>
        <p:spPr>
          <a:xfrm>
            <a:off x="4504213" y="3363435"/>
            <a:ext cx="3195830" cy="2430936"/>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199" name="Google Shape;199;p15"/>
          <p:cNvSpPr txBox="1"/>
          <p:nvPr>
            <p:ph idx="5" type="body"/>
          </p:nvPr>
        </p:nvSpPr>
        <p:spPr>
          <a:xfrm>
            <a:off x="7852442" y="2674463"/>
            <a:ext cx="3194968" cy="6858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3000"/>
              <a:buNone/>
              <a:defRPr b="0" sz="24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200" name="Google Shape;200;p15"/>
          <p:cNvSpPr txBox="1"/>
          <p:nvPr>
            <p:ph idx="6" type="body"/>
          </p:nvPr>
        </p:nvSpPr>
        <p:spPr>
          <a:xfrm>
            <a:off x="7852442" y="3360263"/>
            <a:ext cx="3194968" cy="2430936"/>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201" name="Google Shape;201;p15"/>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2" name="Google Shape;202;p15"/>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3" name="Google Shape;203;p15"/>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onne immagine">
  <p:cSld name="3 colonne immagine">
    <p:spTree>
      <p:nvGrpSpPr>
        <p:cNvPr id="204" name="Shape 204"/>
        <p:cNvGrpSpPr/>
        <p:nvPr/>
      </p:nvGrpSpPr>
      <p:grpSpPr>
        <a:xfrm>
          <a:off x="0" y="0"/>
          <a:ext cx="0" cy="0"/>
          <a:chOff x="0" y="0"/>
          <a:chExt cx="0" cy="0"/>
        </a:xfrm>
      </p:grpSpPr>
      <p:sp>
        <p:nvSpPr>
          <p:cNvPr id="205" name="Google Shape;205;p16"/>
          <p:cNvSpPr txBox="1"/>
          <p:nvPr>
            <p:ph type="title"/>
          </p:nvPr>
        </p:nvSpPr>
        <p:spPr>
          <a:xfrm>
            <a:off x="1141411" y="609600"/>
            <a:ext cx="9905999" cy="19050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6" name="Google Shape;206;p16"/>
          <p:cNvSpPr txBox="1"/>
          <p:nvPr>
            <p:ph idx="1" type="body"/>
          </p:nvPr>
        </p:nvSpPr>
        <p:spPr>
          <a:xfrm>
            <a:off x="1141413" y="4404596"/>
            <a:ext cx="3195240"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500"/>
              <a:buNone/>
              <a:defRPr b="0" sz="20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207" name="Google Shape;207;p16"/>
          <p:cNvSpPr/>
          <p:nvPr>
            <p:ph idx="2" type="pic"/>
          </p:nvPr>
        </p:nvSpPr>
        <p:spPr>
          <a:xfrm>
            <a:off x="1141413" y="2666998"/>
            <a:ext cx="3195240" cy="1524000"/>
          </a:xfrm>
          <a:prstGeom prst="round2DiagRect">
            <a:avLst>
              <a:gd fmla="val 16667" name="adj1"/>
              <a:gd fmla="val 0" name="adj2"/>
            </a:avLst>
          </a:prstGeom>
          <a:noFill/>
          <a:ln cap="sq" cmpd="sng" w="19050">
            <a:solidFill>
              <a:srgbClr val="B3FFFF">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txBody>
          <a:bodyPr anchorCtr="0" anchor="t" bIns="45700" lIns="91425" spcFirstLastPara="1" rIns="91425" wrap="square" tIns="45700">
            <a:noAutofit/>
          </a:bodyPr>
          <a:lstStyle>
            <a:lvl1pPr lvl="0" marR="0" rtl="0" algn="l">
              <a:lnSpc>
                <a:spcPct val="120000"/>
              </a:lnSpc>
              <a:spcBef>
                <a:spcPts val="1000"/>
              </a:spcBef>
              <a:spcAft>
                <a:spcPts val="0"/>
              </a:spcAft>
              <a:buClr>
                <a:schemeClr val="lt1"/>
              </a:buClr>
              <a:buSzPts val="2500"/>
              <a:buFont typeface="Arial"/>
              <a:buNone/>
              <a:defRPr b="0" i="0" sz="2000" u="none" cap="none" strike="noStrike">
                <a:solidFill>
                  <a:schemeClr val="lt1"/>
                </a:solidFill>
                <a:latin typeface="Twentieth Century"/>
                <a:ea typeface="Twentieth Century"/>
                <a:cs typeface="Twentieth Century"/>
                <a:sym typeface="Twentieth Century"/>
              </a:defRPr>
            </a:lvl1pPr>
            <a:lvl2pPr lvl="1" marR="0" rtl="0" algn="l">
              <a:lnSpc>
                <a:spcPct val="120000"/>
              </a:lnSpc>
              <a:spcBef>
                <a:spcPts val="500"/>
              </a:spcBef>
              <a:spcAft>
                <a:spcPts val="0"/>
              </a:spcAft>
              <a:buClr>
                <a:schemeClr val="lt1"/>
              </a:buClr>
              <a:buSzPts val="2500"/>
              <a:buFont typeface="Arial"/>
              <a:buChar char="•"/>
              <a:defRPr b="0" i="0" sz="2000" u="none" cap="none" strike="noStrike">
                <a:solidFill>
                  <a:schemeClr val="lt1"/>
                </a:solidFill>
                <a:latin typeface="Twentieth Century"/>
                <a:ea typeface="Twentieth Century"/>
                <a:cs typeface="Twentieth Century"/>
                <a:sym typeface="Twentieth Century"/>
              </a:defRPr>
            </a:lvl2pPr>
            <a:lvl3pPr lvl="2" marR="0" rtl="0" algn="l">
              <a:lnSpc>
                <a:spcPct val="120000"/>
              </a:lnSpc>
              <a:spcBef>
                <a:spcPts val="500"/>
              </a:spcBef>
              <a:spcAft>
                <a:spcPts val="0"/>
              </a:spcAft>
              <a:buClr>
                <a:schemeClr val="lt1"/>
              </a:buClr>
              <a:buSzPts val="2250"/>
              <a:buFont typeface="Arial"/>
              <a:buChar char="•"/>
              <a:defRPr b="0" i="0" sz="1800" u="none" cap="none" strike="noStrike">
                <a:solidFill>
                  <a:schemeClr val="lt1"/>
                </a:solidFill>
                <a:latin typeface="Twentieth Century"/>
                <a:ea typeface="Twentieth Century"/>
                <a:cs typeface="Twentieth Century"/>
                <a:sym typeface="Twentieth Century"/>
              </a:defRPr>
            </a:lvl3pPr>
            <a:lvl4pPr lvl="3"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4pPr>
            <a:lvl5pPr lvl="4"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5pPr>
            <a:lvl6pPr lvl="5"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6pPr>
            <a:lvl7pPr lvl="6"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7pPr>
            <a:lvl8pPr lvl="7"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8pPr>
            <a:lvl9pPr lvl="8"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9pPr>
          </a:lstStyle>
          <a:p/>
        </p:txBody>
      </p:sp>
      <p:sp>
        <p:nvSpPr>
          <p:cNvPr id="208" name="Google Shape;208;p16"/>
          <p:cNvSpPr txBox="1"/>
          <p:nvPr>
            <p:ph idx="3" type="body"/>
          </p:nvPr>
        </p:nvSpPr>
        <p:spPr>
          <a:xfrm>
            <a:off x="1141413" y="4980858"/>
            <a:ext cx="3195240" cy="817843"/>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209" name="Google Shape;209;p16"/>
          <p:cNvSpPr txBox="1"/>
          <p:nvPr>
            <p:ph idx="4" type="body"/>
          </p:nvPr>
        </p:nvSpPr>
        <p:spPr>
          <a:xfrm>
            <a:off x="4489053" y="4404596"/>
            <a:ext cx="3200400"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500"/>
              <a:buNone/>
              <a:defRPr b="0" sz="20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210" name="Google Shape;210;p16"/>
          <p:cNvSpPr/>
          <p:nvPr>
            <p:ph idx="5" type="pic"/>
          </p:nvPr>
        </p:nvSpPr>
        <p:spPr>
          <a:xfrm>
            <a:off x="4489053" y="2666998"/>
            <a:ext cx="3198940" cy="1524000"/>
          </a:xfrm>
          <a:prstGeom prst="round2DiagRect">
            <a:avLst>
              <a:gd fmla="val 16667" name="adj1"/>
              <a:gd fmla="val 0" name="adj2"/>
            </a:avLst>
          </a:prstGeom>
          <a:noFill/>
          <a:ln cap="sq" cmpd="sng" w="19050">
            <a:solidFill>
              <a:srgbClr val="B3FFFF">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txBody>
          <a:bodyPr anchorCtr="0" anchor="t" bIns="45700" lIns="91425" spcFirstLastPara="1" rIns="91425" wrap="square" tIns="45700">
            <a:noAutofit/>
          </a:bodyPr>
          <a:lstStyle>
            <a:lvl1pPr lvl="0" marR="0" rtl="0" algn="l">
              <a:lnSpc>
                <a:spcPct val="120000"/>
              </a:lnSpc>
              <a:spcBef>
                <a:spcPts val="1000"/>
              </a:spcBef>
              <a:spcAft>
                <a:spcPts val="0"/>
              </a:spcAft>
              <a:buClr>
                <a:schemeClr val="lt1"/>
              </a:buClr>
              <a:buSzPts val="2500"/>
              <a:buFont typeface="Arial"/>
              <a:buNone/>
              <a:defRPr b="0" i="0" sz="2000" u="none" cap="none" strike="noStrike">
                <a:solidFill>
                  <a:schemeClr val="lt1"/>
                </a:solidFill>
                <a:latin typeface="Twentieth Century"/>
                <a:ea typeface="Twentieth Century"/>
                <a:cs typeface="Twentieth Century"/>
                <a:sym typeface="Twentieth Century"/>
              </a:defRPr>
            </a:lvl1pPr>
            <a:lvl2pPr lvl="1" marR="0" rtl="0" algn="l">
              <a:lnSpc>
                <a:spcPct val="120000"/>
              </a:lnSpc>
              <a:spcBef>
                <a:spcPts val="500"/>
              </a:spcBef>
              <a:spcAft>
                <a:spcPts val="0"/>
              </a:spcAft>
              <a:buClr>
                <a:schemeClr val="lt1"/>
              </a:buClr>
              <a:buSzPts val="2500"/>
              <a:buFont typeface="Arial"/>
              <a:buChar char="•"/>
              <a:defRPr b="0" i="0" sz="2000" u="none" cap="none" strike="noStrike">
                <a:solidFill>
                  <a:schemeClr val="lt1"/>
                </a:solidFill>
                <a:latin typeface="Twentieth Century"/>
                <a:ea typeface="Twentieth Century"/>
                <a:cs typeface="Twentieth Century"/>
                <a:sym typeface="Twentieth Century"/>
              </a:defRPr>
            </a:lvl2pPr>
            <a:lvl3pPr lvl="2" marR="0" rtl="0" algn="l">
              <a:lnSpc>
                <a:spcPct val="120000"/>
              </a:lnSpc>
              <a:spcBef>
                <a:spcPts val="500"/>
              </a:spcBef>
              <a:spcAft>
                <a:spcPts val="0"/>
              </a:spcAft>
              <a:buClr>
                <a:schemeClr val="lt1"/>
              </a:buClr>
              <a:buSzPts val="2250"/>
              <a:buFont typeface="Arial"/>
              <a:buChar char="•"/>
              <a:defRPr b="0" i="0" sz="1800" u="none" cap="none" strike="noStrike">
                <a:solidFill>
                  <a:schemeClr val="lt1"/>
                </a:solidFill>
                <a:latin typeface="Twentieth Century"/>
                <a:ea typeface="Twentieth Century"/>
                <a:cs typeface="Twentieth Century"/>
                <a:sym typeface="Twentieth Century"/>
              </a:defRPr>
            </a:lvl3pPr>
            <a:lvl4pPr lvl="3"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4pPr>
            <a:lvl5pPr lvl="4"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5pPr>
            <a:lvl6pPr lvl="5"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6pPr>
            <a:lvl7pPr lvl="6"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7pPr>
            <a:lvl8pPr lvl="7"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8pPr>
            <a:lvl9pPr lvl="8"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9pPr>
          </a:lstStyle>
          <a:p/>
        </p:txBody>
      </p:sp>
      <p:sp>
        <p:nvSpPr>
          <p:cNvPr id="211" name="Google Shape;211;p16"/>
          <p:cNvSpPr txBox="1"/>
          <p:nvPr>
            <p:ph idx="6" type="body"/>
          </p:nvPr>
        </p:nvSpPr>
        <p:spPr>
          <a:xfrm>
            <a:off x="4487593" y="4980857"/>
            <a:ext cx="3200400" cy="810342"/>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212" name="Google Shape;212;p16"/>
          <p:cNvSpPr txBox="1"/>
          <p:nvPr>
            <p:ph idx="7" type="body"/>
          </p:nvPr>
        </p:nvSpPr>
        <p:spPr>
          <a:xfrm>
            <a:off x="7852567" y="4404595"/>
            <a:ext cx="3190741"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500"/>
              <a:buNone/>
              <a:defRPr b="0" sz="20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213" name="Google Shape;213;p16"/>
          <p:cNvSpPr/>
          <p:nvPr>
            <p:ph idx="8" type="pic"/>
          </p:nvPr>
        </p:nvSpPr>
        <p:spPr>
          <a:xfrm>
            <a:off x="7852442" y="2666998"/>
            <a:ext cx="3194969" cy="1524000"/>
          </a:xfrm>
          <a:prstGeom prst="round2DiagRect">
            <a:avLst>
              <a:gd fmla="val 16667" name="adj1"/>
              <a:gd fmla="val 0" name="adj2"/>
            </a:avLst>
          </a:prstGeom>
          <a:noFill/>
          <a:ln cap="sq" cmpd="sng" w="19050">
            <a:solidFill>
              <a:srgbClr val="B3FFFF">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txBody>
          <a:bodyPr anchorCtr="0" anchor="t" bIns="45700" lIns="91425" spcFirstLastPara="1" rIns="91425" wrap="square" tIns="45700">
            <a:noAutofit/>
          </a:bodyPr>
          <a:lstStyle>
            <a:lvl1pPr lvl="0" marR="0" rtl="0" algn="l">
              <a:lnSpc>
                <a:spcPct val="120000"/>
              </a:lnSpc>
              <a:spcBef>
                <a:spcPts val="1000"/>
              </a:spcBef>
              <a:spcAft>
                <a:spcPts val="0"/>
              </a:spcAft>
              <a:buClr>
                <a:schemeClr val="lt1"/>
              </a:buClr>
              <a:buSzPts val="2500"/>
              <a:buFont typeface="Arial"/>
              <a:buNone/>
              <a:defRPr b="0" i="0" sz="2000" u="none" cap="none" strike="noStrike">
                <a:solidFill>
                  <a:schemeClr val="lt1"/>
                </a:solidFill>
                <a:latin typeface="Twentieth Century"/>
                <a:ea typeface="Twentieth Century"/>
                <a:cs typeface="Twentieth Century"/>
                <a:sym typeface="Twentieth Century"/>
              </a:defRPr>
            </a:lvl1pPr>
            <a:lvl2pPr lvl="1" marR="0" rtl="0" algn="l">
              <a:lnSpc>
                <a:spcPct val="120000"/>
              </a:lnSpc>
              <a:spcBef>
                <a:spcPts val="500"/>
              </a:spcBef>
              <a:spcAft>
                <a:spcPts val="0"/>
              </a:spcAft>
              <a:buClr>
                <a:schemeClr val="lt1"/>
              </a:buClr>
              <a:buSzPts val="2500"/>
              <a:buFont typeface="Arial"/>
              <a:buChar char="•"/>
              <a:defRPr b="0" i="0" sz="2000" u="none" cap="none" strike="noStrike">
                <a:solidFill>
                  <a:schemeClr val="lt1"/>
                </a:solidFill>
                <a:latin typeface="Twentieth Century"/>
                <a:ea typeface="Twentieth Century"/>
                <a:cs typeface="Twentieth Century"/>
                <a:sym typeface="Twentieth Century"/>
              </a:defRPr>
            </a:lvl2pPr>
            <a:lvl3pPr lvl="2" marR="0" rtl="0" algn="l">
              <a:lnSpc>
                <a:spcPct val="120000"/>
              </a:lnSpc>
              <a:spcBef>
                <a:spcPts val="500"/>
              </a:spcBef>
              <a:spcAft>
                <a:spcPts val="0"/>
              </a:spcAft>
              <a:buClr>
                <a:schemeClr val="lt1"/>
              </a:buClr>
              <a:buSzPts val="2250"/>
              <a:buFont typeface="Arial"/>
              <a:buChar char="•"/>
              <a:defRPr b="0" i="0" sz="1800" u="none" cap="none" strike="noStrike">
                <a:solidFill>
                  <a:schemeClr val="lt1"/>
                </a:solidFill>
                <a:latin typeface="Twentieth Century"/>
                <a:ea typeface="Twentieth Century"/>
                <a:cs typeface="Twentieth Century"/>
                <a:sym typeface="Twentieth Century"/>
              </a:defRPr>
            </a:lvl3pPr>
            <a:lvl4pPr lvl="3"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4pPr>
            <a:lvl5pPr lvl="4"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5pPr>
            <a:lvl6pPr lvl="5"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6pPr>
            <a:lvl7pPr lvl="6"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7pPr>
            <a:lvl8pPr lvl="7"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8pPr>
            <a:lvl9pPr lvl="8"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9pPr>
          </a:lstStyle>
          <a:p/>
        </p:txBody>
      </p:sp>
      <p:sp>
        <p:nvSpPr>
          <p:cNvPr id="214" name="Google Shape;214;p16"/>
          <p:cNvSpPr txBox="1"/>
          <p:nvPr>
            <p:ph idx="9" type="body"/>
          </p:nvPr>
        </p:nvSpPr>
        <p:spPr>
          <a:xfrm>
            <a:off x="7852442" y="4980854"/>
            <a:ext cx="3194968" cy="810345"/>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215" name="Google Shape;215;p16"/>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6" name="Google Shape;216;p16"/>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7" name="Google Shape;217;p16"/>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olo e testo verticale" type="vertTx">
  <p:cSld name="VERTICAL_TEXT">
    <p:spTree>
      <p:nvGrpSpPr>
        <p:cNvPr id="218" name="Shape 218"/>
        <p:cNvGrpSpPr/>
        <p:nvPr/>
      </p:nvGrpSpPr>
      <p:grpSpPr>
        <a:xfrm>
          <a:off x="0" y="0"/>
          <a:ext cx="0" cy="0"/>
          <a:chOff x="0" y="0"/>
          <a:chExt cx="0" cy="0"/>
        </a:xfrm>
      </p:grpSpPr>
      <p:sp>
        <p:nvSpPr>
          <p:cNvPr id="219" name="Google Shape;219;p17"/>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0" name="Google Shape;220;p17"/>
          <p:cNvSpPr txBox="1"/>
          <p:nvPr>
            <p:ph idx="1" type="body"/>
          </p:nvPr>
        </p:nvSpPr>
        <p:spPr>
          <a:xfrm rot="5400000">
            <a:off x="4323555" y="-932655"/>
            <a:ext cx="3541714" cy="9905999"/>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221" name="Google Shape;221;p17"/>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2" name="Google Shape;222;p17"/>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3" name="Google Shape;223;p17"/>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olo e testo verticale" type="vertTitleAndTx">
  <p:cSld name="VERTICAL_TITLE_AND_VERTICAL_TEXT">
    <p:spTree>
      <p:nvGrpSpPr>
        <p:cNvPr id="224" name="Shape 224"/>
        <p:cNvGrpSpPr/>
        <p:nvPr/>
      </p:nvGrpSpPr>
      <p:grpSpPr>
        <a:xfrm>
          <a:off x="0" y="0"/>
          <a:ext cx="0" cy="0"/>
          <a:chOff x="0" y="0"/>
          <a:chExt cx="0" cy="0"/>
        </a:xfrm>
      </p:grpSpPr>
      <p:sp>
        <p:nvSpPr>
          <p:cNvPr id="225" name="Google Shape;225;p18"/>
          <p:cNvSpPr txBox="1"/>
          <p:nvPr>
            <p:ph type="title"/>
          </p:nvPr>
        </p:nvSpPr>
        <p:spPr>
          <a:xfrm rot="5400000">
            <a:off x="7454105" y="2197894"/>
            <a:ext cx="5181601" cy="2005011"/>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6" name="Google Shape;226;p18"/>
          <p:cNvSpPr txBox="1"/>
          <p:nvPr>
            <p:ph idx="1" type="body"/>
          </p:nvPr>
        </p:nvSpPr>
        <p:spPr>
          <a:xfrm rot="5400000">
            <a:off x="2424904" y="-673895"/>
            <a:ext cx="5181601" cy="7748590"/>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227" name="Google Shape;227;p18"/>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8" name="Google Shape;228;p18"/>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9" name="Google Shape;229;p18"/>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0" name="Shape 230"/>
        <p:cNvGrpSpPr/>
        <p:nvPr/>
      </p:nvGrpSpPr>
      <p:grpSpPr>
        <a:xfrm>
          <a:off x="0" y="0"/>
          <a:ext cx="0" cy="0"/>
          <a:chOff x="0" y="0"/>
          <a:chExt cx="0" cy="0"/>
        </a:xfrm>
      </p:grpSpPr>
      <p:sp>
        <p:nvSpPr>
          <p:cNvPr id="231" name="Google Shape;231;p19"/>
          <p:cNvSpPr txBox="1"/>
          <p:nvPr>
            <p:ph type="title"/>
          </p:nvPr>
        </p:nvSpPr>
        <p:spPr>
          <a:xfrm>
            <a:off x="415600" y="593367"/>
            <a:ext cx="11360700" cy="763500"/>
          </a:xfrm>
          <a:prstGeom prst="rect">
            <a:avLst/>
          </a:prstGeom>
        </p:spPr>
        <p:txBody>
          <a:bodyPr anchorCtr="0" anchor="ctr" bIns="45700" lIns="91425" spcFirstLastPara="1" rIns="91425" wrap="square" tIns="45700">
            <a:normAutofit/>
          </a:bodyPr>
          <a:lstStyle>
            <a:lvl1pPr lvl="0" rtl="0">
              <a:spcBef>
                <a:spcPts val="0"/>
              </a:spcBef>
              <a:spcAft>
                <a:spcPts val="0"/>
              </a:spcAft>
              <a:buSzPts val="36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32" name="Google Shape;232;p19"/>
          <p:cNvSpPr txBox="1"/>
          <p:nvPr>
            <p:ph idx="1" type="body"/>
          </p:nvPr>
        </p:nvSpPr>
        <p:spPr>
          <a:xfrm>
            <a:off x="415600" y="1536633"/>
            <a:ext cx="11360700" cy="4555200"/>
          </a:xfrm>
          <a:prstGeom prst="rect">
            <a:avLst/>
          </a:prstGeom>
        </p:spPr>
        <p:txBody>
          <a:bodyPr anchorCtr="0" anchor="t" bIns="45700" lIns="91425" spcFirstLastPara="1" rIns="91425" wrap="square" tIns="45700">
            <a:normAutofit/>
          </a:bodyPr>
          <a:lstStyle>
            <a:lvl1pPr indent="-419100" lvl="0" marL="457200" rtl="0">
              <a:spcBef>
                <a:spcPts val="1000"/>
              </a:spcBef>
              <a:spcAft>
                <a:spcPts val="0"/>
              </a:spcAft>
              <a:buSzPts val="3000"/>
              <a:buChar char="•"/>
              <a:defRPr/>
            </a:lvl1pPr>
            <a:lvl2pPr indent="-387350" lvl="1" marL="914400" rtl="0">
              <a:spcBef>
                <a:spcPts val="500"/>
              </a:spcBef>
              <a:spcAft>
                <a:spcPts val="0"/>
              </a:spcAft>
              <a:buSzPts val="2500"/>
              <a:buChar char="•"/>
              <a:defRPr/>
            </a:lvl2pPr>
            <a:lvl3pPr indent="-371475" lvl="2" marL="1371600" rtl="0">
              <a:spcBef>
                <a:spcPts val="500"/>
              </a:spcBef>
              <a:spcAft>
                <a:spcPts val="0"/>
              </a:spcAft>
              <a:buSzPts val="2250"/>
              <a:buChar char="•"/>
              <a:defRPr/>
            </a:lvl3pPr>
            <a:lvl4pPr indent="-355600" lvl="3" marL="1828800" rtl="0">
              <a:spcBef>
                <a:spcPts val="500"/>
              </a:spcBef>
              <a:spcAft>
                <a:spcPts val="0"/>
              </a:spcAft>
              <a:buSzPts val="2000"/>
              <a:buChar char="•"/>
              <a:defRPr/>
            </a:lvl4pPr>
            <a:lvl5pPr indent="-355600" lvl="4" marL="2286000" rtl="0">
              <a:spcBef>
                <a:spcPts val="500"/>
              </a:spcBef>
              <a:spcAft>
                <a:spcPts val="0"/>
              </a:spcAft>
              <a:buSzPts val="2000"/>
              <a:buChar char="•"/>
              <a:defRPr/>
            </a:lvl5pPr>
            <a:lvl6pPr indent="-339725" lvl="5" marL="2743200" rtl="0">
              <a:spcBef>
                <a:spcPts val="500"/>
              </a:spcBef>
              <a:spcAft>
                <a:spcPts val="0"/>
              </a:spcAft>
              <a:buSzPts val="1750"/>
              <a:buChar char="•"/>
              <a:defRPr/>
            </a:lvl6pPr>
            <a:lvl7pPr indent="-339725" lvl="6" marL="3200400" rtl="0">
              <a:spcBef>
                <a:spcPts val="500"/>
              </a:spcBef>
              <a:spcAft>
                <a:spcPts val="0"/>
              </a:spcAft>
              <a:buSzPts val="1750"/>
              <a:buChar char="•"/>
              <a:defRPr/>
            </a:lvl7pPr>
            <a:lvl8pPr indent="-339725" lvl="7" marL="3657600" rtl="0">
              <a:spcBef>
                <a:spcPts val="500"/>
              </a:spcBef>
              <a:spcAft>
                <a:spcPts val="0"/>
              </a:spcAft>
              <a:buSzPts val="1750"/>
              <a:buChar char="•"/>
              <a:defRPr/>
            </a:lvl8pPr>
            <a:lvl9pPr indent="-339725" lvl="8" marL="4114800" rtl="0">
              <a:spcBef>
                <a:spcPts val="500"/>
              </a:spcBef>
              <a:spcAft>
                <a:spcPts val="0"/>
              </a:spcAft>
              <a:buSzPts val="1750"/>
              <a:buChar char="•"/>
              <a:defRPr/>
            </a:lvl9pPr>
          </a:lstStyle>
          <a:p/>
        </p:txBody>
      </p:sp>
      <p:sp>
        <p:nvSpPr>
          <p:cNvPr id="233" name="Google Shape;233;p19"/>
          <p:cNvSpPr txBox="1"/>
          <p:nvPr>
            <p:ph idx="12" type="sldNum"/>
          </p:nvPr>
        </p:nvSpPr>
        <p:spPr>
          <a:xfrm>
            <a:off x="11296610" y="6217622"/>
            <a:ext cx="731700" cy="524700"/>
          </a:xfrm>
          <a:prstGeom prst="rect">
            <a:avLst/>
          </a:prstGeom>
        </p:spPr>
        <p:txBody>
          <a:bodyPr anchorCtr="0" anchor="ctr" bIns="45700" lIns="91425" spcFirstLastPara="1" rIns="91425" wrap="square" tIns="457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olo e contenuto" type="obj">
  <p:cSld name="OBJECT">
    <p:spTree>
      <p:nvGrpSpPr>
        <p:cNvPr id="114" name="Shape 114"/>
        <p:cNvGrpSpPr/>
        <p:nvPr/>
      </p:nvGrpSpPr>
      <p:grpSpPr>
        <a:xfrm>
          <a:off x="0" y="0"/>
          <a:ext cx="0" cy="0"/>
          <a:chOff x="0" y="0"/>
          <a:chExt cx="0" cy="0"/>
        </a:xfrm>
      </p:grpSpPr>
      <p:sp>
        <p:nvSpPr>
          <p:cNvPr id="115" name="Google Shape;115;p3"/>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6" name="Google Shape;116;p3"/>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17" name="Google Shape;117;p3"/>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3"/>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9" name="Google Shape;119;p3"/>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stazione sezione" type="secHead">
  <p:cSld name="SECTION_HEADER">
    <p:spTree>
      <p:nvGrpSpPr>
        <p:cNvPr id="120" name="Shape 120"/>
        <p:cNvGrpSpPr/>
        <p:nvPr/>
      </p:nvGrpSpPr>
      <p:grpSpPr>
        <a:xfrm>
          <a:off x="0" y="0"/>
          <a:ext cx="0" cy="0"/>
          <a:chOff x="0" y="0"/>
          <a:chExt cx="0" cy="0"/>
        </a:xfrm>
      </p:grpSpPr>
      <p:sp>
        <p:nvSpPr>
          <p:cNvPr id="121" name="Google Shape;121;p4"/>
          <p:cNvSpPr txBox="1"/>
          <p:nvPr>
            <p:ph type="title"/>
          </p:nvPr>
        </p:nvSpPr>
        <p:spPr>
          <a:xfrm>
            <a:off x="1141411" y="1419226"/>
            <a:ext cx="99060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2" name="Google Shape;122;p4"/>
          <p:cNvSpPr txBox="1"/>
          <p:nvPr>
            <p:ph idx="1" type="body"/>
          </p:nvPr>
        </p:nvSpPr>
        <p:spPr>
          <a:xfrm>
            <a:off x="1141411" y="4424362"/>
            <a:ext cx="9906000" cy="1374776"/>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250"/>
              <a:buNone/>
              <a:defRPr sz="1800" cap="none">
                <a:solidFill>
                  <a:schemeClr val="lt1"/>
                </a:solidFill>
              </a:defRPr>
            </a:lvl1pPr>
            <a:lvl2pPr indent="-228600" lvl="1" marL="914400" algn="l">
              <a:lnSpc>
                <a:spcPct val="120000"/>
              </a:lnSpc>
              <a:spcBef>
                <a:spcPts val="500"/>
              </a:spcBef>
              <a:spcAft>
                <a:spcPts val="0"/>
              </a:spcAft>
              <a:buClr>
                <a:schemeClr val="lt1"/>
              </a:buClr>
              <a:buSzPts val="2250"/>
              <a:buNone/>
              <a:defRPr sz="1800">
                <a:solidFill>
                  <a:schemeClr val="lt1"/>
                </a:solidFill>
              </a:defRPr>
            </a:lvl2pPr>
            <a:lvl3pPr indent="-228600" lvl="2" marL="1371600" algn="l">
              <a:lnSpc>
                <a:spcPct val="120000"/>
              </a:lnSpc>
              <a:spcBef>
                <a:spcPts val="500"/>
              </a:spcBef>
              <a:spcAft>
                <a:spcPts val="0"/>
              </a:spcAft>
              <a:buClr>
                <a:schemeClr val="lt1"/>
              </a:buClr>
              <a:buSzPts val="2250"/>
              <a:buNone/>
              <a:defRPr sz="1800">
                <a:solidFill>
                  <a:schemeClr val="lt1"/>
                </a:solidFill>
              </a:defRPr>
            </a:lvl3pPr>
            <a:lvl4pPr indent="-228600" lvl="3" marL="1828800" algn="l">
              <a:lnSpc>
                <a:spcPct val="120000"/>
              </a:lnSpc>
              <a:spcBef>
                <a:spcPts val="500"/>
              </a:spcBef>
              <a:spcAft>
                <a:spcPts val="0"/>
              </a:spcAft>
              <a:buClr>
                <a:schemeClr val="lt1"/>
              </a:buClr>
              <a:buSzPts val="2000"/>
              <a:buNone/>
              <a:defRPr sz="1600">
                <a:solidFill>
                  <a:schemeClr val="lt1"/>
                </a:solidFill>
              </a:defRPr>
            </a:lvl4pPr>
            <a:lvl5pPr indent="-228600" lvl="4" marL="2286000" algn="l">
              <a:lnSpc>
                <a:spcPct val="120000"/>
              </a:lnSpc>
              <a:spcBef>
                <a:spcPts val="500"/>
              </a:spcBef>
              <a:spcAft>
                <a:spcPts val="0"/>
              </a:spcAft>
              <a:buClr>
                <a:schemeClr val="lt1"/>
              </a:buClr>
              <a:buSzPts val="2000"/>
              <a:buNone/>
              <a:defRPr sz="1600">
                <a:solidFill>
                  <a:schemeClr val="lt1"/>
                </a:solidFill>
              </a:defRPr>
            </a:lvl5pPr>
            <a:lvl6pPr indent="-228600" lvl="5" marL="2743200" algn="l">
              <a:lnSpc>
                <a:spcPct val="120000"/>
              </a:lnSpc>
              <a:spcBef>
                <a:spcPts val="500"/>
              </a:spcBef>
              <a:spcAft>
                <a:spcPts val="0"/>
              </a:spcAft>
              <a:buClr>
                <a:schemeClr val="lt1"/>
              </a:buClr>
              <a:buSzPts val="2000"/>
              <a:buNone/>
              <a:defRPr sz="1600">
                <a:solidFill>
                  <a:schemeClr val="lt1"/>
                </a:solidFill>
              </a:defRPr>
            </a:lvl6pPr>
            <a:lvl7pPr indent="-228600" lvl="6" marL="3200400" algn="l">
              <a:lnSpc>
                <a:spcPct val="120000"/>
              </a:lnSpc>
              <a:spcBef>
                <a:spcPts val="500"/>
              </a:spcBef>
              <a:spcAft>
                <a:spcPts val="0"/>
              </a:spcAft>
              <a:buClr>
                <a:schemeClr val="lt1"/>
              </a:buClr>
              <a:buSzPts val="2000"/>
              <a:buNone/>
              <a:defRPr sz="1600">
                <a:solidFill>
                  <a:schemeClr val="lt1"/>
                </a:solidFill>
              </a:defRPr>
            </a:lvl7pPr>
            <a:lvl8pPr indent="-228600" lvl="7" marL="3657600" algn="l">
              <a:lnSpc>
                <a:spcPct val="120000"/>
              </a:lnSpc>
              <a:spcBef>
                <a:spcPts val="500"/>
              </a:spcBef>
              <a:spcAft>
                <a:spcPts val="0"/>
              </a:spcAft>
              <a:buClr>
                <a:schemeClr val="lt1"/>
              </a:buClr>
              <a:buSzPts val="2000"/>
              <a:buNone/>
              <a:defRPr sz="1600">
                <a:solidFill>
                  <a:schemeClr val="lt1"/>
                </a:solidFill>
              </a:defRPr>
            </a:lvl8pPr>
            <a:lvl9pPr indent="-228600" lvl="8" marL="4114800" algn="l">
              <a:lnSpc>
                <a:spcPct val="120000"/>
              </a:lnSpc>
              <a:spcBef>
                <a:spcPts val="500"/>
              </a:spcBef>
              <a:spcAft>
                <a:spcPts val="0"/>
              </a:spcAft>
              <a:buClr>
                <a:schemeClr val="lt1"/>
              </a:buClr>
              <a:buSzPts val="2000"/>
              <a:buNone/>
              <a:defRPr sz="1600">
                <a:solidFill>
                  <a:schemeClr val="lt1"/>
                </a:solidFill>
              </a:defRPr>
            </a:lvl9pPr>
          </a:lstStyle>
          <a:p/>
        </p:txBody>
      </p:sp>
      <p:sp>
        <p:nvSpPr>
          <p:cNvPr id="123" name="Google Shape;123;p4"/>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4"/>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4"/>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ue contenuti" type="twoObj">
  <p:cSld name="TWO_OBJECTS">
    <p:spTree>
      <p:nvGrpSpPr>
        <p:cNvPr id="126" name="Shape 126"/>
        <p:cNvGrpSpPr/>
        <p:nvPr/>
      </p:nvGrpSpPr>
      <p:grpSpPr>
        <a:xfrm>
          <a:off x="0" y="0"/>
          <a:ext cx="0" cy="0"/>
          <a:chOff x="0" y="0"/>
          <a:chExt cx="0" cy="0"/>
        </a:xfrm>
      </p:grpSpPr>
      <p:sp>
        <p:nvSpPr>
          <p:cNvPr id="127" name="Google Shape;127;p5"/>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8" name="Google Shape;128;p5"/>
          <p:cNvSpPr txBox="1"/>
          <p:nvPr>
            <p:ph idx="1" type="body"/>
          </p:nvPr>
        </p:nvSpPr>
        <p:spPr>
          <a:xfrm>
            <a:off x="1141410" y="2249486"/>
            <a:ext cx="4878389" cy="3541714"/>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29" name="Google Shape;129;p5"/>
          <p:cNvSpPr txBox="1"/>
          <p:nvPr>
            <p:ph idx="2" type="body"/>
          </p:nvPr>
        </p:nvSpPr>
        <p:spPr>
          <a:xfrm>
            <a:off x="6172200" y="2249486"/>
            <a:ext cx="4875211" cy="3541714"/>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30" name="Google Shape;130;p5"/>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5"/>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5"/>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fronto" type="twoTxTwoObj">
  <p:cSld name="TWO_OBJECTS_WITH_TEXT">
    <p:spTree>
      <p:nvGrpSpPr>
        <p:cNvPr id="133" name="Shape 133"/>
        <p:cNvGrpSpPr/>
        <p:nvPr/>
      </p:nvGrpSpPr>
      <p:grpSpPr>
        <a:xfrm>
          <a:off x="0" y="0"/>
          <a:ext cx="0" cy="0"/>
          <a:chOff x="0" y="0"/>
          <a:chExt cx="0" cy="0"/>
        </a:xfrm>
      </p:grpSpPr>
      <p:sp>
        <p:nvSpPr>
          <p:cNvPr id="134" name="Google Shape;134;p6"/>
          <p:cNvSpPr txBox="1"/>
          <p:nvPr>
            <p:ph type="title"/>
          </p:nvPr>
        </p:nvSpPr>
        <p:spPr>
          <a:xfrm>
            <a:off x="1141411" y="619126"/>
            <a:ext cx="9906000" cy="1477961"/>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5" name="Google Shape;135;p6"/>
          <p:cNvSpPr txBox="1"/>
          <p:nvPr>
            <p:ph idx="1" type="body"/>
          </p:nvPr>
        </p:nvSpPr>
        <p:spPr>
          <a:xfrm>
            <a:off x="1370019" y="2249486"/>
            <a:ext cx="4649783"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3000"/>
              <a:buNone/>
              <a:defRPr b="0" sz="24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136" name="Google Shape;136;p6"/>
          <p:cNvSpPr txBox="1"/>
          <p:nvPr>
            <p:ph idx="2" type="body"/>
          </p:nvPr>
        </p:nvSpPr>
        <p:spPr>
          <a:xfrm>
            <a:off x="1141410" y="3073397"/>
            <a:ext cx="4878391" cy="2717801"/>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37" name="Google Shape;137;p6"/>
          <p:cNvSpPr txBox="1"/>
          <p:nvPr>
            <p:ph idx="3" type="body"/>
          </p:nvPr>
        </p:nvSpPr>
        <p:spPr>
          <a:xfrm>
            <a:off x="6400808" y="2249485"/>
            <a:ext cx="4646602"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3000"/>
              <a:buNone/>
              <a:defRPr b="0" sz="24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138" name="Google Shape;138;p6"/>
          <p:cNvSpPr txBox="1"/>
          <p:nvPr>
            <p:ph idx="4" type="body"/>
          </p:nvPr>
        </p:nvSpPr>
        <p:spPr>
          <a:xfrm>
            <a:off x="6172200" y="3073397"/>
            <a:ext cx="4875210" cy="2717801"/>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39" name="Google Shape;139;p6"/>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6"/>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6"/>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titolo" type="titleOnly">
  <p:cSld name="TITLE_ONLY">
    <p:spTree>
      <p:nvGrpSpPr>
        <p:cNvPr id="142" name="Shape 142"/>
        <p:cNvGrpSpPr/>
        <p:nvPr/>
      </p:nvGrpSpPr>
      <p:grpSpPr>
        <a:xfrm>
          <a:off x="0" y="0"/>
          <a:ext cx="0" cy="0"/>
          <a:chOff x="0" y="0"/>
          <a:chExt cx="0" cy="0"/>
        </a:xfrm>
      </p:grpSpPr>
      <p:sp>
        <p:nvSpPr>
          <p:cNvPr id="143" name="Google Shape;143;p7"/>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4" name="Google Shape;144;p7"/>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5" name="Google Shape;145;p7"/>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6" name="Google Shape;146;p7"/>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uota" type="blank">
  <p:cSld name="BLANK">
    <p:spTree>
      <p:nvGrpSpPr>
        <p:cNvPr id="147" name="Shape 147"/>
        <p:cNvGrpSpPr/>
        <p:nvPr/>
      </p:nvGrpSpPr>
      <p:grpSpPr>
        <a:xfrm>
          <a:off x="0" y="0"/>
          <a:ext cx="0" cy="0"/>
          <a:chOff x="0" y="0"/>
          <a:chExt cx="0" cy="0"/>
        </a:xfrm>
      </p:grpSpPr>
      <p:sp>
        <p:nvSpPr>
          <p:cNvPr id="148" name="Google Shape;148;p8"/>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9" name="Google Shape;149;p8"/>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0" name="Google Shape;150;p8"/>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uto con didascalia" type="objTx">
  <p:cSld name="OBJECT_WITH_CAPTION_TEXT">
    <p:spTree>
      <p:nvGrpSpPr>
        <p:cNvPr id="151" name="Shape 151"/>
        <p:cNvGrpSpPr/>
        <p:nvPr/>
      </p:nvGrpSpPr>
      <p:grpSpPr>
        <a:xfrm>
          <a:off x="0" y="0"/>
          <a:ext cx="0" cy="0"/>
          <a:chOff x="0" y="0"/>
          <a:chExt cx="0" cy="0"/>
        </a:xfrm>
      </p:grpSpPr>
      <p:sp>
        <p:nvSpPr>
          <p:cNvPr id="152" name="Google Shape;152;p9"/>
          <p:cNvSpPr txBox="1"/>
          <p:nvPr>
            <p:ph type="title"/>
          </p:nvPr>
        </p:nvSpPr>
        <p:spPr>
          <a:xfrm>
            <a:off x="1146705" y="609601"/>
            <a:ext cx="3856037" cy="163988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3" name="Google Shape;153;p9"/>
          <p:cNvSpPr txBox="1"/>
          <p:nvPr>
            <p:ph idx="1" type="body"/>
          </p:nvPr>
        </p:nvSpPr>
        <p:spPr>
          <a:xfrm>
            <a:off x="5156200" y="592666"/>
            <a:ext cx="5891209" cy="5198534"/>
          </a:xfrm>
          <a:prstGeom prst="rect">
            <a:avLst/>
          </a:prstGeom>
          <a:noFill/>
          <a:ln>
            <a:noFill/>
          </a:ln>
        </p:spPr>
        <p:txBody>
          <a:bodyPr anchorCtr="0" anchor="ctr"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54" name="Google Shape;154;p9"/>
          <p:cNvSpPr txBox="1"/>
          <p:nvPr>
            <p:ph idx="2" type="body"/>
          </p:nvPr>
        </p:nvSpPr>
        <p:spPr>
          <a:xfrm>
            <a:off x="1146705" y="2249486"/>
            <a:ext cx="3856037" cy="3541714"/>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000"/>
              <a:buNone/>
              <a:defRPr sz="16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55" name="Google Shape;155;p9"/>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6" name="Google Shape;156;p9"/>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7" name="Google Shape;157;p9"/>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magine con didascalia" type="picTx">
  <p:cSld name="PICTURE_WITH_CAPTION_TEXT">
    <p:spTree>
      <p:nvGrpSpPr>
        <p:cNvPr id="158" name="Shape 158"/>
        <p:cNvGrpSpPr/>
        <p:nvPr/>
      </p:nvGrpSpPr>
      <p:grpSpPr>
        <a:xfrm>
          <a:off x="0" y="0"/>
          <a:ext cx="0" cy="0"/>
          <a:chOff x="0" y="0"/>
          <a:chExt cx="0" cy="0"/>
        </a:xfrm>
      </p:grpSpPr>
      <p:sp>
        <p:nvSpPr>
          <p:cNvPr id="159" name="Google Shape;159;p10"/>
          <p:cNvSpPr txBox="1"/>
          <p:nvPr>
            <p:ph type="title"/>
          </p:nvPr>
        </p:nvSpPr>
        <p:spPr>
          <a:xfrm>
            <a:off x="1141413" y="609600"/>
            <a:ext cx="5934508" cy="1639886"/>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0" name="Google Shape;160;p10"/>
          <p:cNvSpPr/>
          <p:nvPr>
            <p:ph idx="2" type="pic"/>
          </p:nvPr>
        </p:nvSpPr>
        <p:spPr>
          <a:xfrm>
            <a:off x="7380721" y="609601"/>
            <a:ext cx="3666690" cy="5181599"/>
          </a:xfrm>
          <a:prstGeom prst="round2DiagRect">
            <a:avLst>
              <a:gd fmla="val 5608" name="adj1"/>
              <a:gd fmla="val 0" name="adj2"/>
            </a:avLst>
          </a:prstGeom>
          <a:noFill/>
          <a:ln cap="sq" cmpd="sng" w="19050">
            <a:solidFill>
              <a:srgbClr val="B3FFFF">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txBody>
          <a:bodyPr anchorCtr="0" anchor="t" bIns="45700" lIns="91425" spcFirstLastPara="1" rIns="91425" wrap="square" tIns="45700">
            <a:noAutofit/>
          </a:bodyPr>
          <a:lstStyle>
            <a:lvl1pPr lvl="0" marR="0" rtl="0" algn="l">
              <a:lnSpc>
                <a:spcPct val="120000"/>
              </a:lnSpc>
              <a:spcBef>
                <a:spcPts val="1000"/>
              </a:spcBef>
              <a:spcAft>
                <a:spcPts val="0"/>
              </a:spcAft>
              <a:buClr>
                <a:schemeClr val="lt1"/>
              </a:buClr>
              <a:buSzPts val="4000"/>
              <a:buFont typeface="Arial"/>
              <a:buNone/>
              <a:defRPr b="0" i="0" sz="3200" u="none" cap="none" strike="noStrike">
                <a:solidFill>
                  <a:schemeClr val="lt1"/>
                </a:solidFill>
                <a:latin typeface="Twentieth Century"/>
                <a:ea typeface="Twentieth Century"/>
                <a:cs typeface="Twentieth Century"/>
                <a:sym typeface="Twentieth Century"/>
              </a:defRPr>
            </a:lvl1pPr>
            <a:lvl2pPr lvl="1" marR="0" rtl="0" algn="l">
              <a:lnSpc>
                <a:spcPct val="120000"/>
              </a:lnSpc>
              <a:spcBef>
                <a:spcPts val="500"/>
              </a:spcBef>
              <a:spcAft>
                <a:spcPts val="0"/>
              </a:spcAft>
              <a:buClr>
                <a:schemeClr val="lt1"/>
              </a:buClr>
              <a:buSzPts val="3500"/>
              <a:buFont typeface="Arial"/>
              <a:buNone/>
              <a:defRPr b="0" i="0" sz="2800" u="none" cap="none" strike="noStrike">
                <a:solidFill>
                  <a:schemeClr val="lt1"/>
                </a:solidFill>
                <a:latin typeface="Twentieth Century"/>
                <a:ea typeface="Twentieth Century"/>
                <a:cs typeface="Twentieth Century"/>
                <a:sym typeface="Twentieth Century"/>
              </a:defRPr>
            </a:lvl2pPr>
            <a:lvl3pPr lvl="2" marR="0" rtl="0" algn="l">
              <a:lnSpc>
                <a:spcPct val="120000"/>
              </a:lnSpc>
              <a:spcBef>
                <a:spcPts val="500"/>
              </a:spcBef>
              <a:spcAft>
                <a:spcPts val="0"/>
              </a:spcAft>
              <a:buClr>
                <a:schemeClr val="lt1"/>
              </a:buClr>
              <a:buSzPts val="3000"/>
              <a:buFont typeface="Arial"/>
              <a:buNone/>
              <a:defRPr b="0" i="0" sz="2400" u="none" cap="none" strike="noStrike">
                <a:solidFill>
                  <a:schemeClr val="lt1"/>
                </a:solidFill>
                <a:latin typeface="Twentieth Century"/>
                <a:ea typeface="Twentieth Century"/>
                <a:cs typeface="Twentieth Century"/>
                <a:sym typeface="Twentieth Century"/>
              </a:defRPr>
            </a:lvl3pPr>
            <a:lvl4pPr lvl="3" marR="0" rtl="0" algn="l">
              <a:lnSpc>
                <a:spcPct val="120000"/>
              </a:lnSpc>
              <a:spcBef>
                <a:spcPts val="500"/>
              </a:spcBef>
              <a:spcAft>
                <a:spcPts val="0"/>
              </a:spcAft>
              <a:buClr>
                <a:schemeClr val="lt1"/>
              </a:buClr>
              <a:buSzPts val="2500"/>
              <a:buFont typeface="Arial"/>
              <a:buNone/>
              <a:defRPr b="0" i="0" sz="2000" u="none" cap="none" strike="noStrike">
                <a:solidFill>
                  <a:schemeClr val="lt1"/>
                </a:solidFill>
                <a:latin typeface="Twentieth Century"/>
                <a:ea typeface="Twentieth Century"/>
                <a:cs typeface="Twentieth Century"/>
                <a:sym typeface="Twentieth Century"/>
              </a:defRPr>
            </a:lvl4pPr>
            <a:lvl5pPr lvl="4" marR="0" rtl="0" algn="l">
              <a:lnSpc>
                <a:spcPct val="120000"/>
              </a:lnSpc>
              <a:spcBef>
                <a:spcPts val="500"/>
              </a:spcBef>
              <a:spcAft>
                <a:spcPts val="0"/>
              </a:spcAft>
              <a:buClr>
                <a:schemeClr val="lt1"/>
              </a:buClr>
              <a:buSzPts val="2500"/>
              <a:buFont typeface="Arial"/>
              <a:buNone/>
              <a:defRPr b="0" i="0" sz="2000" u="none" cap="none" strike="noStrike">
                <a:solidFill>
                  <a:schemeClr val="lt1"/>
                </a:solidFill>
                <a:latin typeface="Twentieth Century"/>
                <a:ea typeface="Twentieth Century"/>
                <a:cs typeface="Twentieth Century"/>
                <a:sym typeface="Twentieth Century"/>
              </a:defRPr>
            </a:lvl5pPr>
            <a:lvl6pPr lvl="5" marR="0" rtl="0" algn="l">
              <a:lnSpc>
                <a:spcPct val="120000"/>
              </a:lnSpc>
              <a:spcBef>
                <a:spcPts val="500"/>
              </a:spcBef>
              <a:spcAft>
                <a:spcPts val="0"/>
              </a:spcAft>
              <a:buClr>
                <a:schemeClr val="lt1"/>
              </a:buClr>
              <a:buSzPts val="2500"/>
              <a:buFont typeface="Arial"/>
              <a:buNone/>
              <a:defRPr b="0" i="0" sz="2000" u="none" cap="none" strike="noStrike">
                <a:solidFill>
                  <a:schemeClr val="lt1"/>
                </a:solidFill>
                <a:latin typeface="Twentieth Century"/>
                <a:ea typeface="Twentieth Century"/>
                <a:cs typeface="Twentieth Century"/>
                <a:sym typeface="Twentieth Century"/>
              </a:defRPr>
            </a:lvl6pPr>
            <a:lvl7pPr lvl="6" marR="0" rtl="0" algn="l">
              <a:lnSpc>
                <a:spcPct val="120000"/>
              </a:lnSpc>
              <a:spcBef>
                <a:spcPts val="500"/>
              </a:spcBef>
              <a:spcAft>
                <a:spcPts val="0"/>
              </a:spcAft>
              <a:buClr>
                <a:schemeClr val="lt1"/>
              </a:buClr>
              <a:buSzPts val="2500"/>
              <a:buFont typeface="Arial"/>
              <a:buNone/>
              <a:defRPr b="0" i="0" sz="2000" u="none" cap="none" strike="noStrike">
                <a:solidFill>
                  <a:schemeClr val="lt1"/>
                </a:solidFill>
                <a:latin typeface="Twentieth Century"/>
                <a:ea typeface="Twentieth Century"/>
                <a:cs typeface="Twentieth Century"/>
                <a:sym typeface="Twentieth Century"/>
              </a:defRPr>
            </a:lvl7pPr>
            <a:lvl8pPr lvl="7" marR="0" rtl="0" algn="l">
              <a:lnSpc>
                <a:spcPct val="120000"/>
              </a:lnSpc>
              <a:spcBef>
                <a:spcPts val="500"/>
              </a:spcBef>
              <a:spcAft>
                <a:spcPts val="0"/>
              </a:spcAft>
              <a:buClr>
                <a:schemeClr val="lt1"/>
              </a:buClr>
              <a:buSzPts val="2500"/>
              <a:buFont typeface="Arial"/>
              <a:buNone/>
              <a:defRPr b="0" i="0" sz="2000" u="none" cap="none" strike="noStrike">
                <a:solidFill>
                  <a:schemeClr val="lt1"/>
                </a:solidFill>
                <a:latin typeface="Twentieth Century"/>
                <a:ea typeface="Twentieth Century"/>
                <a:cs typeface="Twentieth Century"/>
                <a:sym typeface="Twentieth Century"/>
              </a:defRPr>
            </a:lvl8pPr>
            <a:lvl9pPr lvl="8" marR="0" rtl="0" algn="l">
              <a:lnSpc>
                <a:spcPct val="120000"/>
              </a:lnSpc>
              <a:spcBef>
                <a:spcPts val="500"/>
              </a:spcBef>
              <a:spcAft>
                <a:spcPts val="0"/>
              </a:spcAft>
              <a:buClr>
                <a:schemeClr val="lt1"/>
              </a:buClr>
              <a:buSzPts val="2500"/>
              <a:buFont typeface="Arial"/>
              <a:buNone/>
              <a:defRPr b="0" i="0" sz="2000" u="none" cap="none" strike="noStrike">
                <a:solidFill>
                  <a:schemeClr val="lt1"/>
                </a:solidFill>
                <a:latin typeface="Twentieth Century"/>
                <a:ea typeface="Twentieth Century"/>
                <a:cs typeface="Twentieth Century"/>
                <a:sym typeface="Twentieth Century"/>
              </a:defRPr>
            </a:lvl9pPr>
          </a:lstStyle>
          <a:p/>
        </p:txBody>
      </p:sp>
      <p:sp>
        <p:nvSpPr>
          <p:cNvPr id="161" name="Google Shape;161;p10"/>
          <p:cNvSpPr txBox="1"/>
          <p:nvPr>
            <p:ph idx="1" type="body"/>
          </p:nvPr>
        </p:nvSpPr>
        <p:spPr>
          <a:xfrm>
            <a:off x="1141410" y="2249486"/>
            <a:ext cx="5934511" cy="3541714"/>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000"/>
              <a:buNone/>
              <a:defRPr sz="16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62" name="Google Shape;162;p10"/>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3" name="Google Shape;163;p10"/>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4" name="Google Shape;164;p10"/>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8.xml"/><Relationship Id="rId11" Type="http://schemas.openxmlformats.org/officeDocument/2006/relationships/slideLayout" Target="../slideLayouts/slideLayout9.xml"/><Relationship Id="rId10" Type="http://schemas.openxmlformats.org/officeDocument/2006/relationships/slideLayout" Target="../slideLayouts/slideLayout8.xml"/><Relationship Id="rId21" Type="http://schemas.openxmlformats.org/officeDocument/2006/relationships/theme" Target="../theme/theme1.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1.jpg"/><Relationship Id="rId2" Type="http://schemas.openxmlformats.org/officeDocument/2006/relationships/image" Target="../media/image2.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7" Type="http://schemas.openxmlformats.org/officeDocument/2006/relationships/slideLayout" Target="../slideLayouts/slideLayout15.xml"/><Relationship Id="rId16" Type="http://schemas.openxmlformats.org/officeDocument/2006/relationships/slideLayout" Target="../slideLayouts/slideLayout14.xml"/><Relationship Id="rId5" Type="http://schemas.openxmlformats.org/officeDocument/2006/relationships/slideLayout" Target="../slideLayouts/slideLayout3.xml"/><Relationship Id="rId19" Type="http://schemas.openxmlformats.org/officeDocument/2006/relationships/slideLayout" Target="../slideLayouts/slideLayout17.xml"/><Relationship Id="rId6" Type="http://schemas.openxmlformats.org/officeDocument/2006/relationships/slideLayout" Target="../slideLayouts/slideLayout4.xml"/><Relationship Id="rId18" Type="http://schemas.openxmlformats.org/officeDocument/2006/relationships/slideLayout" Target="../slideLayouts/slideLayout16.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pic>
        <p:nvPicPr>
          <p:cNvPr descr="\\DROBO-FS\QuickDrops\JB\PPTX NG\Droplets\LightingOverlay.png" id="6" name="Google Shape;6;p1"/>
          <p:cNvPicPr preferRelativeResize="0"/>
          <p:nvPr/>
        </p:nvPicPr>
        <p:blipFill rotWithShape="1">
          <a:blip r:embed="rId2">
            <a:alphaModFix amt="30000"/>
          </a:blip>
          <a:srcRect b="0" l="0" r="0" t="0"/>
          <a:stretch/>
        </p:blipFill>
        <p:spPr>
          <a:xfrm>
            <a:off x="0" y="-1"/>
            <a:ext cx="12192003" cy="6858001"/>
          </a:xfrm>
          <a:prstGeom prst="rect">
            <a:avLst/>
          </a:prstGeom>
          <a:noFill/>
          <a:ln>
            <a:noFill/>
          </a:ln>
        </p:spPr>
      </p:pic>
      <p:grpSp>
        <p:nvGrpSpPr>
          <p:cNvPr id="7" name="Google Shape;7;p1"/>
          <p:cNvGrpSpPr/>
          <p:nvPr/>
        </p:nvGrpSpPr>
        <p:grpSpPr>
          <a:xfrm>
            <a:off x="-14288" y="0"/>
            <a:ext cx="12053888" cy="6858001"/>
            <a:chOff x="-14288" y="0"/>
            <a:chExt cx="12053888" cy="6858001"/>
          </a:xfrm>
        </p:grpSpPr>
        <p:grpSp>
          <p:nvGrpSpPr>
            <p:cNvPr id="8" name="Google Shape;8;p1"/>
            <p:cNvGrpSpPr/>
            <p:nvPr/>
          </p:nvGrpSpPr>
          <p:grpSpPr>
            <a:xfrm>
              <a:off x="-14288" y="0"/>
              <a:ext cx="1220788" cy="6858001"/>
              <a:chOff x="-14288" y="0"/>
              <a:chExt cx="1220788" cy="6858001"/>
            </a:xfrm>
          </p:grpSpPr>
          <p:sp>
            <p:nvSpPr>
              <p:cNvPr id="9" name="Google Shape;9;p1"/>
              <p:cNvSpPr/>
              <p:nvPr/>
            </p:nvSpPr>
            <p:spPr>
              <a:xfrm>
                <a:off x="114300" y="4763"/>
                <a:ext cx="23813" cy="2181225"/>
              </a:xfrm>
              <a:prstGeom prst="rect">
                <a:avLst/>
              </a:pr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1"/>
              <p:cNvSpPr/>
              <p:nvPr/>
            </p:nvSpPr>
            <p:spPr>
              <a:xfrm>
                <a:off x="33337" y="217646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1"/>
              <p:cNvSpPr/>
              <p:nvPr/>
            </p:nvSpPr>
            <p:spPr>
              <a:xfrm>
                <a:off x="28575" y="4021138"/>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
              <p:cNvSpPr/>
              <p:nvPr/>
            </p:nvSpPr>
            <p:spPr>
              <a:xfrm>
                <a:off x="200025" y="4763"/>
                <a:ext cx="369888" cy="1811338"/>
              </a:xfrm>
              <a:custGeom>
                <a:rect b="b" l="l" r="r" t="t"/>
                <a:pathLst>
                  <a:path extrusionOk="0" h="1141" w="233">
                    <a:moveTo>
                      <a:pt x="218" y="1141"/>
                    </a:moveTo>
                    <a:lnTo>
                      <a:pt x="0" y="626"/>
                    </a:lnTo>
                    <a:lnTo>
                      <a:pt x="0" y="0"/>
                    </a:lnTo>
                    <a:lnTo>
                      <a:pt x="15" y="0"/>
                    </a:lnTo>
                    <a:lnTo>
                      <a:pt x="15" y="623"/>
                    </a:lnTo>
                    <a:lnTo>
                      <a:pt x="233" y="1135"/>
                    </a:lnTo>
                    <a:lnTo>
                      <a:pt x="218" y="1141"/>
                    </a:lnTo>
                    <a:close/>
                  </a:path>
                </a:pathLst>
              </a:custGeom>
              <a:gradFill>
                <a:gsLst>
                  <a:gs pos="0">
                    <a:schemeClr val="lt2"/>
                  </a:gs>
                  <a:gs pos="100000">
                    <a:srgbClr val="3B95DE"/>
                  </a:gs>
                </a:gsLst>
                <a:lin ang="5400000" scaled="0"/>
              </a:gradFill>
              <a:ln>
                <a:noFill/>
              </a:ln>
            </p:spPr>
          </p:sp>
          <p:sp>
            <p:nvSpPr>
              <p:cNvPr id="13" name="Google Shape;13;p1"/>
              <p:cNvSpPr/>
              <p:nvPr/>
            </p:nvSpPr>
            <p:spPr>
              <a:xfrm>
                <a:off x="503237" y="1801813"/>
                <a:ext cx="190500" cy="188913"/>
              </a:xfrm>
              <a:custGeom>
                <a:rect b="b" l="l" r="r" t="t"/>
                <a:pathLst>
                  <a:path extrusionOk="0" h="40" w="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1"/>
              <p:cNvSpPr/>
              <p:nvPr/>
            </p:nvSpPr>
            <p:spPr>
              <a:xfrm>
                <a:off x="285750" y="4763"/>
                <a:ext cx="369888" cy="1430338"/>
              </a:xfrm>
              <a:custGeom>
                <a:rect b="b" l="l" r="r" t="t"/>
                <a:pathLst>
                  <a:path extrusionOk="0" h="901" w="233">
                    <a:moveTo>
                      <a:pt x="221" y="901"/>
                    </a:moveTo>
                    <a:lnTo>
                      <a:pt x="0" y="383"/>
                    </a:lnTo>
                    <a:lnTo>
                      <a:pt x="0" y="0"/>
                    </a:lnTo>
                    <a:lnTo>
                      <a:pt x="18" y="0"/>
                    </a:lnTo>
                    <a:lnTo>
                      <a:pt x="18" y="380"/>
                    </a:lnTo>
                    <a:lnTo>
                      <a:pt x="233" y="895"/>
                    </a:lnTo>
                    <a:lnTo>
                      <a:pt x="221" y="901"/>
                    </a:lnTo>
                    <a:close/>
                  </a:path>
                </a:pathLst>
              </a:custGeom>
              <a:gradFill>
                <a:gsLst>
                  <a:gs pos="0">
                    <a:schemeClr val="lt2"/>
                  </a:gs>
                  <a:gs pos="100000">
                    <a:srgbClr val="3B95DE"/>
                  </a:gs>
                </a:gsLst>
                <a:lin ang="5400000" scaled="0"/>
              </a:gradFill>
              <a:ln>
                <a:noFill/>
              </a:ln>
            </p:spPr>
          </p:sp>
          <p:sp>
            <p:nvSpPr>
              <p:cNvPr id="15" name="Google Shape;15;p1"/>
              <p:cNvSpPr/>
              <p:nvPr/>
            </p:nvSpPr>
            <p:spPr>
              <a:xfrm>
                <a:off x="546100" y="0"/>
                <a:ext cx="152400" cy="912813"/>
              </a:xfrm>
              <a:custGeom>
                <a:rect b="b" l="l" r="r" t="t"/>
                <a:pathLst>
                  <a:path extrusionOk="0" h="575" w="96">
                    <a:moveTo>
                      <a:pt x="96" y="575"/>
                    </a:moveTo>
                    <a:lnTo>
                      <a:pt x="78" y="575"/>
                    </a:lnTo>
                    <a:lnTo>
                      <a:pt x="78" y="192"/>
                    </a:lnTo>
                    <a:lnTo>
                      <a:pt x="0" y="6"/>
                    </a:lnTo>
                    <a:lnTo>
                      <a:pt x="15" y="0"/>
                    </a:lnTo>
                    <a:lnTo>
                      <a:pt x="96" y="189"/>
                    </a:lnTo>
                    <a:lnTo>
                      <a:pt x="96" y="575"/>
                    </a:lnTo>
                    <a:close/>
                  </a:path>
                </a:pathLst>
              </a:custGeom>
              <a:gradFill>
                <a:gsLst>
                  <a:gs pos="0">
                    <a:schemeClr val="lt2"/>
                  </a:gs>
                  <a:gs pos="100000">
                    <a:srgbClr val="3B95DE"/>
                  </a:gs>
                </a:gsLst>
                <a:lin ang="5400000" scaled="0"/>
              </a:gradFill>
              <a:ln>
                <a:noFill/>
              </a:ln>
            </p:spPr>
          </p:sp>
          <p:sp>
            <p:nvSpPr>
              <p:cNvPr id="16" name="Google Shape;16;p1"/>
              <p:cNvSpPr/>
              <p:nvPr/>
            </p:nvSpPr>
            <p:spPr>
              <a:xfrm>
                <a:off x="588962" y="1420813"/>
                <a:ext cx="190500" cy="190500"/>
              </a:xfrm>
              <a:custGeom>
                <a:rect b="b" l="l" r="r" t="t"/>
                <a:pathLst>
                  <a:path extrusionOk="0" h="40" w="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1"/>
              <p:cNvSpPr/>
              <p:nvPr/>
            </p:nvSpPr>
            <p:spPr>
              <a:xfrm>
                <a:off x="588962" y="9032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1"/>
              <p:cNvSpPr/>
              <p:nvPr/>
            </p:nvSpPr>
            <p:spPr>
              <a:xfrm>
                <a:off x="641350" y="0"/>
                <a:ext cx="422275" cy="527050"/>
              </a:xfrm>
              <a:custGeom>
                <a:rect b="b" l="l" r="r" t="t"/>
                <a:pathLst>
                  <a:path extrusionOk="0" h="332" w="266">
                    <a:moveTo>
                      <a:pt x="257" y="332"/>
                    </a:moveTo>
                    <a:lnTo>
                      <a:pt x="48" y="123"/>
                    </a:lnTo>
                    <a:lnTo>
                      <a:pt x="0" y="6"/>
                    </a:lnTo>
                    <a:lnTo>
                      <a:pt x="15" y="0"/>
                    </a:lnTo>
                    <a:lnTo>
                      <a:pt x="63" y="114"/>
                    </a:lnTo>
                    <a:lnTo>
                      <a:pt x="266" y="320"/>
                    </a:lnTo>
                    <a:lnTo>
                      <a:pt x="257" y="332"/>
                    </a:lnTo>
                    <a:close/>
                  </a:path>
                </a:pathLst>
              </a:custGeom>
              <a:gradFill>
                <a:gsLst>
                  <a:gs pos="0">
                    <a:schemeClr val="lt2"/>
                  </a:gs>
                  <a:gs pos="100000">
                    <a:srgbClr val="3B95DE"/>
                  </a:gs>
                </a:gsLst>
                <a:lin ang="5400000" scaled="0"/>
              </a:gradFill>
              <a:ln>
                <a:noFill/>
              </a:ln>
            </p:spPr>
          </p:sp>
          <p:sp>
            <p:nvSpPr>
              <p:cNvPr id="19" name="Google Shape;19;p1"/>
              <p:cNvSpPr/>
              <p:nvPr/>
            </p:nvSpPr>
            <p:spPr>
              <a:xfrm>
                <a:off x="1020762" y="488950"/>
                <a:ext cx="161925" cy="147638"/>
              </a:xfrm>
              <a:custGeom>
                <a:rect b="b" l="l" r="r" t="t"/>
                <a:pathLst>
                  <a:path extrusionOk="0" h="31" w="34">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 name="Google Shape;20;p1"/>
              <p:cNvCxnSpPr/>
              <p:nvPr/>
            </p:nvCxnSpPr>
            <p:spPr>
              <a:xfrm>
                <a:off x="-4763" y="9525"/>
                <a:ext cx="0" cy="0"/>
              </a:xfrm>
              <a:prstGeom prst="straightConnector1">
                <a:avLst/>
              </a:prstGeom>
              <a:gradFill>
                <a:gsLst>
                  <a:gs pos="0">
                    <a:schemeClr val="lt2"/>
                  </a:gs>
                  <a:gs pos="100000">
                    <a:srgbClr val="3B95DE"/>
                  </a:gs>
                </a:gsLst>
                <a:lin ang="5400000" scaled="0"/>
              </a:gradFill>
              <a:ln cap="flat" cmpd="sng" w="9525">
                <a:solidFill>
                  <a:srgbClr val="FFFFFF"/>
                </a:solidFill>
                <a:prstDash val="solid"/>
                <a:miter lim="800000"/>
                <a:headEnd len="med" w="med" type="none"/>
                <a:tailEnd len="med" w="med" type="none"/>
              </a:ln>
            </p:spPr>
          </p:cxnSp>
          <p:sp>
            <p:nvSpPr>
              <p:cNvPr id="21" name="Google Shape;21;p1"/>
              <p:cNvSpPr/>
              <p:nvPr/>
            </p:nvSpPr>
            <p:spPr>
              <a:xfrm>
                <a:off x="9525" y="1801813"/>
                <a:ext cx="123825" cy="127000"/>
              </a:xfrm>
              <a:custGeom>
                <a:rect b="b" l="l" r="r" t="t"/>
                <a:pathLst>
                  <a:path extrusionOk="0" h="80" w="78">
                    <a:moveTo>
                      <a:pt x="6" y="80"/>
                    </a:moveTo>
                    <a:lnTo>
                      <a:pt x="0" y="71"/>
                    </a:lnTo>
                    <a:lnTo>
                      <a:pt x="69" y="0"/>
                    </a:lnTo>
                    <a:lnTo>
                      <a:pt x="78" y="9"/>
                    </a:lnTo>
                    <a:lnTo>
                      <a:pt x="6" y="80"/>
                    </a:lnTo>
                    <a:close/>
                  </a:path>
                </a:pathLst>
              </a:custGeom>
              <a:gradFill>
                <a:gsLst>
                  <a:gs pos="0">
                    <a:schemeClr val="lt2"/>
                  </a:gs>
                  <a:gs pos="100000">
                    <a:srgbClr val="3B95DE"/>
                  </a:gs>
                </a:gsLst>
                <a:lin ang="5400000" scaled="0"/>
              </a:gradFill>
              <a:ln>
                <a:noFill/>
              </a:ln>
            </p:spPr>
          </p:sp>
          <p:sp>
            <p:nvSpPr>
              <p:cNvPr id="22" name="Google Shape;22;p1"/>
              <p:cNvSpPr/>
              <p:nvPr/>
            </p:nvSpPr>
            <p:spPr>
              <a:xfrm>
                <a:off x="-9525" y="3549650"/>
                <a:ext cx="147638" cy="481013"/>
              </a:xfrm>
              <a:custGeom>
                <a:rect b="b" l="l" r="r" t="t"/>
                <a:pathLst>
                  <a:path extrusionOk="0" h="303" w="93">
                    <a:moveTo>
                      <a:pt x="93" y="303"/>
                    </a:moveTo>
                    <a:lnTo>
                      <a:pt x="78" y="303"/>
                    </a:lnTo>
                    <a:lnTo>
                      <a:pt x="78" y="78"/>
                    </a:lnTo>
                    <a:lnTo>
                      <a:pt x="0" y="12"/>
                    </a:lnTo>
                    <a:lnTo>
                      <a:pt x="12" y="0"/>
                    </a:lnTo>
                    <a:lnTo>
                      <a:pt x="93" y="69"/>
                    </a:lnTo>
                    <a:lnTo>
                      <a:pt x="93" y="303"/>
                    </a:lnTo>
                    <a:close/>
                  </a:path>
                </a:pathLst>
              </a:custGeom>
              <a:gradFill>
                <a:gsLst>
                  <a:gs pos="0">
                    <a:schemeClr val="lt2"/>
                  </a:gs>
                  <a:gs pos="100000">
                    <a:srgbClr val="3B95DE"/>
                  </a:gs>
                </a:gsLst>
                <a:lin ang="5400000" scaled="0"/>
              </a:gradFill>
              <a:ln>
                <a:noFill/>
              </a:ln>
            </p:spPr>
          </p:sp>
          <p:sp>
            <p:nvSpPr>
              <p:cNvPr id="23" name="Google Shape;23;p1"/>
              <p:cNvSpPr/>
              <p:nvPr/>
            </p:nvSpPr>
            <p:spPr>
              <a:xfrm>
                <a:off x="128587" y="1382713"/>
                <a:ext cx="142875" cy="476250"/>
              </a:xfrm>
              <a:custGeom>
                <a:rect b="b" l="l" r="r" t="t"/>
                <a:pathLst>
                  <a:path extrusionOk="0" h="300" w="90">
                    <a:moveTo>
                      <a:pt x="90" y="300"/>
                    </a:moveTo>
                    <a:lnTo>
                      <a:pt x="78" y="300"/>
                    </a:lnTo>
                    <a:lnTo>
                      <a:pt x="78" y="84"/>
                    </a:lnTo>
                    <a:lnTo>
                      <a:pt x="0" y="9"/>
                    </a:lnTo>
                    <a:lnTo>
                      <a:pt x="9" y="0"/>
                    </a:lnTo>
                    <a:lnTo>
                      <a:pt x="90" y="81"/>
                    </a:lnTo>
                    <a:lnTo>
                      <a:pt x="90" y="300"/>
                    </a:lnTo>
                    <a:close/>
                  </a:path>
                </a:pathLst>
              </a:custGeom>
              <a:gradFill>
                <a:gsLst>
                  <a:gs pos="0">
                    <a:schemeClr val="lt2"/>
                  </a:gs>
                  <a:gs pos="100000">
                    <a:srgbClr val="3B95DE"/>
                  </a:gs>
                </a:gsLst>
                <a:lin ang="5400000" scaled="0"/>
              </a:gradFill>
              <a:ln>
                <a:noFill/>
              </a:ln>
            </p:spPr>
          </p:sp>
          <p:sp>
            <p:nvSpPr>
              <p:cNvPr id="24" name="Google Shape;24;p1"/>
              <p:cNvSpPr/>
              <p:nvPr/>
            </p:nvSpPr>
            <p:spPr>
              <a:xfrm>
                <a:off x="204787" y="1849438"/>
                <a:ext cx="114300" cy="107950"/>
              </a:xfrm>
              <a:custGeom>
                <a:rect b="b" l="l" r="r" t="t"/>
                <a:pathLst>
                  <a:path extrusionOk="0" h="23" w="24">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1"/>
              <p:cNvSpPr/>
              <p:nvPr/>
            </p:nvSpPr>
            <p:spPr>
              <a:xfrm>
                <a:off x="133350" y="4662488"/>
                <a:ext cx="23813" cy="2181225"/>
              </a:xfrm>
              <a:prstGeom prst="rect">
                <a:avLst/>
              </a:pr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1"/>
              <p:cNvSpPr/>
              <p:nvPr/>
            </p:nvSpPr>
            <p:spPr>
              <a:xfrm>
                <a:off x="223837" y="5041900"/>
                <a:ext cx="369888" cy="1801813"/>
              </a:xfrm>
              <a:custGeom>
                <a:rect b="b" l="l" r="r" t="t"/>
                <a:pathLst>
                  <a:path extrusionOk="0" h="1135" w="233">
                    <a:moveTo>
                      <a:pt x="15" y="1135"/>
                    </a:moveTo>
                    <a:lnTo>
                      <a:pt x="0" y="1135"/>
                    </a:lnTo>
                    <a:lnTo>
                      <a:pt x="0" y="515"/>
                    </a:lnTo>
                    <a:lnTo>
                      <a:pt x="0" y="512"/>
                    </a:lnTo>
                    <a:lnTo>
                      <a:pt x="218" y="0"/>
                    </a:lnTo>
                    <a:lnTo>
                      <a:pt x="233" y="6"/>
                    </a:lnTo>
                    <a:lnTo>
                      <a:pt x="15" y="518"/>
                    </a:lnTo>
                    <a:lnTo>
                      <a:pt x="15" y="1135"/>
                    </a:lnTo>
                    <a:close/>
                  </a:path>
                </a:pathLst>
              </a:custGeom>
              <a:gradFill>
                <a:gsLst>
                  <a:gs pos="0">
                    <a:schemeClr val="lt2"/>
                  </a:gs>
                  <a:gs pos="100000">
                    <a:srgbClr val="3B95DE"/>
                  </a:gs>
                </a:gsLst>
                <a:lin ang="5400000" scaled="0"/>
              </a:gradFill>
              <a:ln>
                <a:noFill/>
              </a:ln>
            </p:spPr>
          </p:sp>
          <p:sp>
            <p:nvSpPr>
              <p:cNvPr id="27" name="Google Shape;27;p1"/>
              <p:cNvSpPr/>
              <p:nvPr/>
            </p:nvSpPr>
            <p:spPr>
              <a:xfrm>
                <a:off x="52387" y="44815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1"/>
              <p:cNvSpPr/>
              <p:nvPr/>
            </p:nvSpPr>
            <p:spPr>
              <a:xfrm>
                <a:off x="-14288" y="5627688"/>
                <a:ext cx="85725" cy="1216025"/>
              </a:xfrm>
              <a:custGeom>
                <a:rect b="b" l="l" r="r" t="t"/>
                <a:pathLst>
                  <a:path extrusionOk="0" h="766" w="54">
                    <a:moveTo>
                      <a:pt x="54" y="766"/>
                    </a:moveTo>
                    <a:lnTo>
                      <a:pt x="36" y="766"/>
                    </a:lnTo>
                    <a:lnTo>
                      <a:pt x="36" y="149"/>
                    </a:lnTo>
                    <a:lnTo>
                      <a:pt x="0" y="3"/>
                    </a:lnTo>
                    <a:lnTo>
                      <a:pt x="18" y="0"/>
                    </a:lnTo>
                    <a:lnTo>
                      <a:pt x="54" y="146"/>
                    </a:lnTo>
                    <a:lnTo>
                      <a:pt x="54" y="766"/>
                    </a:lnTo>
                    <a:close/>
                  </a:path>
                </a:pathLst>
              </a:custGeom>
              <a:gradFill>
                <a:gsLst>
                  <a:gs pos="0">
                    <a:schemeClr val="lt2"/>
                  </a:gs>
                  <a:gs pos="100000">
                    <a:srgbClr val="3B95DE"/>
                  </a:gs>
                </a:gsLst>
                <a:lin ang="5400000" scaled="0"/>
              </a:gradFill>
              <a:ln>
                <a:noFill/>
              </a:ln>
            </p:spPr>
          </p:sp>
          <p:sp>
            <p:nvSpPr>
              <p:cNvPr id="29" name="Google Shape;29;p1"/>
              <p:cNvSpPr/>
              <p:nvPr/>
            </p:nvSpPr>
            <p:spPr>
              <a:xfrm>
                <a:off x="527050" y="4867275"/>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1"/>
              <p:cNvSpPr/>
              <p:nvPr/>
            </p:nvSpPr>
            <p:spPr>
              <a:xfrm>
                <a:off x="309562" y="5422900"/>
                <a:ext cx="374650" cy="1425575"/>
              </a:xfrm>
              <a:custGeom>
                <a:rect b="b" l="l" r="r" t="t"/>
                <a:pathLst>
                  <a:path extrusionOk="0" h="898" w="236">
                    <a:moveTo>
                      <a:pt x="18" y="898"/>
                    </a:moveTo>
                    <a:lnTo>
                      <a:pt x="0" y="898"/>
                    </a:lnTo>
                    <a:lnTo>
                      <a:pt x="0" y="515"/>
                    </a:lnTo>
                    <a:lnTo>
                      <a:pt x="3" y="512"/>
                    </a:lnTo>
                    <a:lnTo>
                      <a:pt x="221" y="0"/>
                    </a:lnTo>
                    <a:lnTo>
                      <a:pt x="236" y="6"/>
                    </a:lnTo>
                    <a:lnTo>
                      <a:pt x="18" y="518"/>
                    </a:lnTo>
                    <a:lnTo>
                      <a:pt x="18" y="898"/>
                    </a:lnTo>
                    <a:close/>
                  </a:path>
                </a:pathLst>
              </a:custGeom>
              <a:gradFill>
                <a:gsLst>
                  <a:gs pos="0">
                    <a:schemeClr val="lt2"/>
                  </a:gs>
                  <a:gs pos="100000">
                    <a:srgbClr val="3B95DE"/>
                  </a:gs>
                </a:gsLst>
                <a:lin ang="5400000" scaled="0"/>
              </a:gradFill>
              <a:ln>
                <a:noFill/>
              </a:ln>
            </p:spPr>
          </p:sp>
          <p:sp>
            <p:nvSpPr>
              <p:cNvPr id="31" name="Google Shape;31;p1"/>
              <p:cNvSpPr/>
              <p:nvPr/>
            </p:nvSpPr>
            <p:spPr>
              <a:xfrm>
                <a:off x="569912" y="5945188"/>
                <a:ext cx="152400" cy="912813"/>
              </a:xfrm>
              <a:custGeom>
                <a:rect b="b" l="l" r="r" t="t"/>
                <a:pathLst>
                  <a:path extrusionOk="0" h="575" w="96">
                    <a:moveTo>
                      <a:pt x="15" y="575"/>
                    </a:moveTo>
                    <a:lnTo>
                      <a:pt x="0" y="569"/>
                    </a:lnTo>
                    <a:lnTo>
                      <a:pt x="81" y="383"/>
                    </a:lnTo>
                    <a:lnTo>
                      <a:pt x="81" y="0"/>
                    </a:lnTo>
                    <a:lnTo>
                      <a:pt x="96" y="0"/>
                    </a:lnTo>
                    <a:lnTo>
                      <a:pt x="96" y="386"/>
                    </a:lnTo>
                    <a:lnTo>
                      <a:pt x="15" y="575"/>
                    </a:lnTo>
                    <a:close/>
                  </a:path>
                </a:pathLst>
              </a:custGeom>
              <a:gradFill>
                <a:gsLst>
                  <a:gs pos="0">
                    <a:schemeClr val="lt2"/>
                  </a:gs>
                  <a:gs pos="100000">
                    <a:srgbClr val="3B95DE"/>
                  </a:gs>
                </a:gsLst>
                <a:lin ang="5400000" scaled="0"/>
              </a:gradFill>
              <a:ln>
                <a:noFill/>
              </a:ln>
            </p:spPr>
          </p:sp>
          <p:sp>
            <p:nvSpPr>
              <p:cNvPr id="32" name="Google Shape;32;p1"/>
              <p:cNvSpPr/>
              <p:nvPr/>
            </p:nvSpPr>
            <p:spPr>
              <a:xfrm>
                <a:off x="612775" y="52466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1"/>
              <p:cNvSpPr/>
              <p:nvPr/>
            </p:nvSpPr>
            <p:spPr>
              <a:xfrm>
                <a:off x="612775" y="57642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1"/>
              <p:cNvSpPr/>
              <p:nvPr/>
            </p:nvSpPr>
            <p:spPr>
              <a:xfrm>
                <a:off x="669925" y="6330950"/>
                <a:ext cx="417513" cy="517525"/>
              </a:xfrm>
              <a:custGeom>
                <a:rect b="b" l="l" r="r" t="t"/>
                <a:pathLst>
                  <a:path extrusionOk="0" h="326" w="263">
                    <a:moveTo>
                      <a:pt x="15" y="326"/>
                    </a:moveTo>
                    <a:lnTo>
                      <a:pt x="0" y="320"/>
                    </a:lnTo>
                    <a:lnTo>
                      <a:pt x="45" y="206"/>
                    </a:lnTo>
                    <a:lnTo>
                      <a:pt x="48" y="206"/>
                    </a:lnTo>
                    <a:lnTo>
                      <a:pt x="254" y="0"/>
                    </a:lnTo>
                    <a:lnTo>
                      <a:pt x="263" y="12"/>
                    </a:lnTo>
                    <a:lnTo>
                      <a:pt x="60" y="215"/>
                    </a:lnTo>
                    <a:lnTo>
                      <a:pt x="15" y="326"/>
                    </a:lnTo>
                    <a:close/>
                  </a:path>
                </a:pathLst>
              </a:custGeom>
              <a:gradFill>
                <a:gsLst>
                  <a:gs pos="0">
                    <a:schemeClr val="lt2"/>
                  </a:gs>
                  <a:gs pos="100000">
                    <a:srgbClr val="3B95DE"/>
                  </a:gs>
                </a:gsLst>
                <a:lin ang="5400000" scaled="0"/>
              </a:gradFill>
              <a:ln>
                <a:noFill/>
              </a:ln>
            </p:spPr>
          </p:sp>
          <p:sp>
            <p:nvSpPr>
              <p:cNvPr id="35" name="Google Shape;35;p1"/>
              <p:cNvSpPr/>
              <p:nvPr/>
            </p:nvSpPr>
            <p:spPr>
              <a:xfrm>
                <a:off x="1049337" y="6221413"/>
                <a:ext cx="157163" cy="147638"/>
              </a:xfrm>
              <a:custGeom>
                <a:rect b="b" l="l" r="r" t="t"/>
                <a:pathLst>
                  <a:path extrusionOk="0" h="31" w="33">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 name="Google Shape;36;p1"/>
            <p:cNvGrpSpPr/>
            <p:nvPr/>
          </p:nvGrpSpPr>
          <p:grpSpPr>
            <a:xfrm>
              <a:off x="11364912" y="0"/>
              <a:ext cx="674688" cy="6848476"/>
              <a:chOff x="11364912" y="0"/>
              <a:chExt cx="674688" cy="6848476"/>
            </a:xfrm>
          </p:grpSpPr>
          <p:sp>
            <p:nvSpPr>
              <p:cNvPr id="37" name="Google Shape;37;p1"/>
              <p:cNvSpPr/>
              <p:nvPr/>
            </p:nvSpPr>
            <p:spPr>
              <a:xfrm>
                <a:off x="11483975" y="0"/>
                <a:ext cx="417513" cy="512763"/>
              </a:xfrm>
              <a:custGeom>
                <a:rect b="b" l="l" r="r" t="t"/>
                <a:pathLst>
                  <a:path extrusionOk="0" h="323" w="263">
                    <a:moveTo>
                      <a:pt x="12" y="323"/>
                    </a:moveTo>
                    <a:lnTo>
                      <a:pt x="0" y="314"/>
                    </a:lnTo>
                    <a:lnTo>
                      <a:pt x="203" y="108"/>
                    </a:lnTo>
                    <a:lnTo>
                      <a:pt x="248" y="0"/>
                    </a:lnTo>
                    <a:lnTo>
                      <a:pt x="263" y="6"/>
                    </a:lnTo>
                    <a:lnTo>
                      <a:pt x="218" y="117"/>
                    </a:lnTo>
                    <a:lnTo>
                      <a:pt x="218" y="117"/>
                    </a:lnTo>
                    <a:lnTo>
                      <a:pt x="12" y="323"/>
                    </a:lnTo>
                    <a:close/>
                  </a:path>
                </a:pathLst>
              </a:custGeom>
              <a:gradFill>
                <a:gsLst>
                  <a:gs pos="0">
                    <a:srgbClr val="82FFFF">
                      <a:alpha val="80000"/>
                    </a:srgbClr>
                  </a:gs>
                  <a:gs pos="100000">
                    <a:srgbClr val="3B95DE">
                      <a:alpha val="60000"/>
                    </a:srgbClr>
                  </a:gs>
                </a:gsLst>
                <a:lin ang="5400000" scaled="0"/>
              </a:gradFill>
              <a:ln>
                <a:noFill/>
              </a:ln>
            </p:spPr>
          </p:sp>
          <p:sp>
            <p:nvSpPr>
              <p:cNvPr id="38" name="Google Shape;38;p1"/>
              <p:cNvSpPr/>
              <p:nvPr/>
            </p:nvSpPr>
            <p:spPr>
              <a:xfrm>
                <a:off x="11364912" y="474663"/>
                <a:ext cx="157163" cy="152400"/>
              </a:xfrm>
              <a:custGeom>
                <a:rect b="b" l="l" r="r" t="t"/>
                <a:pathLst>
                  <a:path extrusionOk="0" h="32" w="33">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adFill>
                <a:gsLst>
                  <a:gs pos="0">
                    <a:srgbClr val="82FFFF">
                      <a:alpha val="80000"/>
                    </a:srgbClr>
                  </a:gs>
                  <a:gs pos="100000">
                    <a:srgbClr val="3B95DE">
                      <a:alpha val="60000"/>
                    </a:srgbClr>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1"/>
              <p:cNvSpPr/>
              <p:nvPr/>
            </p:nvSpPr>
            <p:spPr>
              <a:xfrm>
                <a:off x="11631612" y="1539875"/>
                <a:ext cx="188913"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rgbClr val="82FFFF">
                      <a:alpha val="80000"/>
                    </a:srgbClr>
                  </a:gs>
                  <a:gs pos="100000">
                    <a:srgbClr val="3B95DE">
                      <a:alpha val="60000"/>
                    </a:srgbClr>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1"/>
              <p:cNvSpPr/>
              <p:nvPr/>
            </p:nvSpPr>
            <p:spPr>
              <a:xfrm>
                <a:off x="11531600" y="5694363"/>
                <a:ext cx="298450" cy="1154113"/>
              </a:xfrm>
              <a:custGeom>
                <a:rect b="b" l="l" r="r" t="t"/>
                <a:pathLst>
                  <a:path extrusionOk="0" h="727" w="188">
                    <a:moveTo>
                      <a:pt x="15" y="727"/>
                    </a:moveTo>
                    <a:lnTo>
                      <a:pt x="0" y="727"/>
                    </a:lnTo>
                    <a:lnTo>
                      <a:pt x="0" y="407"/>
                    </a:lnTo>
                    <a:lnTo>
                      <a:pt x="0" y="407"/>
                    </a:lnTo>
                    <a:lnTo>
                      <a:pt x="176" y="0"/>
                    </a:lnTo>
                    <a:lnTo>
                      <a:pt x="188" y="6"/>
                    </a:lnTo>
                    <a:lnTo>
                      <a:pt x="15" y="410"/>
                    </a:lnTo>
                    <a:lnTo>
                      <a:pt x="15" y="727"/>
                    </a:lnTo>
                    <a:close/>
                  </a:path>
                </a:pathLst>
              </a:custGeom>
              <a:gradFill>
                <a:gsLst>
                  <a:gs pos="0">
                    <a:srgbClr val="82FFFF">
                      <a:alpha val="80000"/>
                    </a:srgbClr>
                  </a:gs>
                  <a:gs pos="100000">
                    <a:srgbClr val="3B95DE">
                      <a:alpha val="60000"/>
                    </a:srgbClr>
                  </a:gs>
                </a:gsLst>
                <a:lin ang="5400000" scaled="0"/>
              </a:gradFill>
              <a:ln>
                <a:noFill/>
              </a:ln>
            </p:spPr>
          </p:sp>
          <p:sp>
            <p:nvSpPr>
              <p:cNvPr id="41" name="Google Shape;41;p1"/>
              <p:cNvSpPr/>
              <p:nvPr/>
            </p:nvSpPr>
            <p:spPr>
              <a:xfrm>
                <a:off x="11772900" y="5551488"/>
                <a:ext cx="157163" cy="155575"/>
              </a:xfrm>
              <a:custGeom>
                <a:rect b="b" l="l" r="r" t="t"/>
                <a:pathLst>
                  <a:path extrusionOk="0" h="33" w="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adFill>
                <a:gsLst>
                  <a:gs pos="0">
                    <a:srgbClr val="82FFFF">
                      <a:alpha val="80000"/>
                    </a:srgbClr>
                  </a:gs>
                  <a:gs pos="100000">
                    <a:srgbClr val="3B95DE">
                      <a:alpha val="60000"/>
                    </a:srgbClr>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1"/>
              <p:cNvSpPr/>
              <p:nvPr/>
            </p:nvSpPr>
            <p:spPr>
              <a:xfrm>
                <a:off x="11710987" y="4763"/>
                <a:ext cx="304800" cy="1544638"/>
              </a:xfrm>
              <a:custGeom>
                <a:rect b="b" l="l" r="r" t="t"/>
                <a:pathLst>
                  <a:path extrusionOk="0" h="973" w="192">
                    <a:moveTo>
                      <a:pt x="15" y="973"/>
                    </a:moveTo>
                    <a:lnTo>
                      <a:pt x="0" y="973"/>
                    </a:lnTo>
                    <a:lnTo>
                      <a:pt x="0" y="790"/>
                    </a:lnTo>
                    <a:lnTo>
                      <a:pt x="174" y="614"/>
                    </a:lnTo>
                    <a:lnTo>
                      <a:pt x="174" y="0"/>
                    </a:lnTo>
                    <a:lnTo>
                      <a:pt x="192" y="0"/>
                    </a:lnTo>
                    <a:lnTo>
                      <a:pt x="192" y="620"/>
                    </a:lnTo>
                    <a:lnTo>
                      <a:pt x="15" y="796"/>
                    </a:lnTo>
                    <a:lnTo>
                      <a:pt x="15" y="973"/>
                    </a:lnTo>
                    <a:close/>
                  </a:path>
                </a:pathLst>
              </a:custGeom>
              <a:gradFill>
                <a:gsLst>
                  <a:gs pos="0">
                    <a:srgbClr val="82FFFF">
                      <a:alpha val="80000"/>
                    </a:srgbClr>
                  </a:gs>
                  <a:gs pos="100000">
                    <a:srgbClr val="3B95DE">
                      <a:alpha val="60000"/>
                    </a:srgbClr>
                  </a:gs>
                </a:gsLst>
                <a:lin ang="5400000" scaled="0"/>
              </a:gradFill>
              <a:ln>
                <a:noFill/>
              </a:ln>
            </p:spPr>
          </p:sp>
          <p:sp>
            <p:nvSpPr>
              <p:cNvPr id="43" name="Google Shape;43;p1"/>
              <p:cNvSpPr/>
              <p:nvPr/>
            </p:nvSpPr>
            <p:spPr>
              <a:xfrm>
                <a:off x="11636375" y="4867275"/>
                <a:ext cx="188913"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rgbClr val="82FFFF">
                      <a:alpha val="80000"/>
                    </a:srgbClr>
                  </a:gs>
                  <a:gs pos="100000">
                    <a:srgbClr val="3B95DE">
                      <a:alpha val="60000"/>
                    </a:srgbClr>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1"/>
              <p:cNvSpPr/>
              <p:nvPr/>
            </p:nvSpPr>
            <p:spPr>
              <a:xfrm>
                <a:off x="11441112" y="5046663"/>
                <a:ext cx="307975" cy="1801813"/>
              </a:xfrm>
              <a:custGeom>
                <a:rect b="b" l="l" r="r" t="t"/>
                <a:pathLst>
                  <a:path extrusionOk="0" h="1135" w="194">
                    <a:moveTo>
                      <a:pt x="18" y="1135"/>
                    </a:moveTo>
                    <a:lnTo>
                      <a:pt x="0" y="1135"/>
                    </a:lnTo>
                    <a:lnTo>
                      <a:pt x="0" y="354"/>
                    </a:lnTo>
                    <a:lnTo>
                      <a:pt x="176" y="177"/>
                    </a:lnTo>
                    <a:lnTo>
                      <a:pt x="176" y="0"/>
                    </a:lnTo>
                    <a:lnTo>
                      <a:pt x="194" y="0"/>
                    </a:lnTo>
                    <a:lnTo>
                      <a:pt x="194" y="183"/>
                    </a:lnTo>
                    <a:lnTo>
                      <a:pt x="18" y="360"/>
                    </a:lnTo>
                    <a:lnTo>
                      <a:pt x="18" y="1135"/>
                    </a:lnTo>
                    <a:close/>
                  </a:path>
                </a:pathLst>
              </a:custGeom>
              <a:gradFill>
                <a:gsLst>
                  <a:gs pos="0">
                    <a:srgbClr val="82FFFF">
                      <a:alpha val="80000"/>
                    </a:srgbClr>
                  </a:gs>
                  <a:gs pos="100000">
                    <a:srgbClr val="3B95DE">
                      <a:alpha val="60000"/>
                    </a:srgbClr>
                  </a:gs>
                </a:gsLst>
                <a:lin ang="5400000" scaled="0"/>
              </a:gradFill>
              <a:ln>
                <a:noFill/>
              </a:ln>
            </p:spPr>
          </p:sp>
          <p:sp>
            <p:nvSpPr>
              <p:cNvPr id="45" name="Google Shape;45;p1"/>
              <p:cNvSpPr/>
              <p:nvPr/>
            </p:nvSpPr>
            <p:spPr>
              <a:xfrm>
                <a:off x="11849100" y="6416675"/>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rgbClr val="82FFFF">
                      <a:alpha val="80000"/>
                    </a:srgbClr>
                  </a:gs>
                  <a:gs pos="100000">
                    <a:srgbClr val="3B95DE">
                      <a:alpha val="60000"/>
                    </a:srgbClr>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1"/>
              <p:cNvSpPr/>
              <p:nvPr/>
            </p:nvSpPr>
            <p:spPr>
              <a:xfrm>
                <a:off x="11939587" y="6596063"/>
                <a:ext cx="23813" cy="252413"/>
              </a:xfrm>
              <a:prstGeom prst="rect">
                <a:avLst/>
              </a:prstGeom>
              <a:gradFill>
                <a:gsLst>
                  <a:gs pos="0">
                    <a:srgbClr val="82FFFF">
                      <a:alpha val="80000"/>
                    </a:srgbClr>
                  </a:gs>
                  <a:gs pos="100000">
                    <a:srgbClr val="3B95DE">
                      <a:alpha val="60000"/>
                    </a:srgbClr>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7" name="Google Shape;47;p1"/>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lt1"/>
              </a:buClr>
              <a:buSzPts val="3600"/>
              <a:buFont typeface="Twentieth Century"/>
              <a:buNone/>
              <a:defRPr b="0" i="0" sz="3600" u="none" cap="none" strike="noStrike">
                <a:solidFill>
                  <a:schemeClr val="lt1"/>
                </a:solidFill>
                <a:latin typeface="Twentieth Century"/>
                <a:ea typeface="Twentieth Century"/>
                <a:cs typeface="Twentieth Century"/>
                <a:sym typeface="Twentieth Centur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8" name="Google Shape;48;p1"/>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a:bodyPr>
          <a:lstStyle>
            <a:lvl1pPr indent="-419100" lvl="0" marL="457200" marR="0" rtl="0" algn="l">
              <a:lnSpc>
                <a:spcPct val="120000"/>
              </a:lnSpc>
              <a:spcBef>
                <a:spcPts val="1000"/>
              </a:spcBef>
              <a:spcAft>
                <a:spcPts val="0"/>
              </a:spcAft>
              <a:buClr>
                <a:schemeClr val="lt1"/>
              </a:buClr>
              <a:buSzPts val="3000"/>
              <a:buFont typeface="Arial"/>
              <a:buChar char="•"/>
              <a:defRPr b="0" i="0" sz="2400" u="none" cap="none" strike="noStrike">
                <a:solidFill>
                  <a:schemeClr val="lt1"/>
                </a:solidFill>
                <a:latin typeface="Twentieth Century"/>
                <a:ea typeface="Twentieth Century"/>
                <a:cs typeface="Twentieth Century"/>
                <a:sym typeface="Twentieth Century"/>
              </a:defRPr>
            </a:lvl1pPr>
            <a:lvl2pPr indent="-387350" lvl="1" marL="914400" marR="0" rtl="0" algn="l">
              <a:lnSpc>
                <a:spcPct val="120000"/>
              </a:lnSpc>
              <a:spcBef>
                <a:spcPts val="500"/>
              </a:spcBef>
              <a:spcAft>
                <a:spcPts val="0"/>
              </a:spcAft>
              <a:buClr>
                <a:schemeClr val="lt1"/>
              </a:buClr>
              <a:buSzPts val="2500"/>
              <a:buFont typeface="Arial"/>
              <a:buChar char="•"/>
              <a:defRPr b="0" i="0" sz="2000" u="none" cap="none" strike="noStrike">
                <a:solidFill>
                  <a:schemeClr val="lt1"/>
                </a:solidFill>
                <a:latin typeface="Twentieth Century"/>
                <a:ea typeface="Twentieth Century"/>
                <a:cs typeface="Twentieth Century"/>
                <a:sym typeface="Twentieth Century"/>
              </a:defRPr>
            </a:lvl2pPr>
            <a:lvl3pPr indent="-371475" lvl="2" marL="1371600" marR="0" rtl="0" algn="l">
              <a:lnSpc>
                <a:spcPct val="120000"/>
              </a:lnSpc>
              <a:spcBef>
                <a:spcPts val="500"/>
              </a:spcBef>
              <a:spcAft>
                <a:spcPts val="0"/>
              </a:spcAft>
              <a:buClr>
                <a:schemeClr val="lt1"/>
              </a:buClr>
              <a:buSzPts val="2250"/>
              <a:buFont typeface="Arial"/>
              <a:buChar char="•"/>
              <a:defRPr b="0" i="0" sz="1800" u="none" cap="none" strike="noStrike">
                <a:solidFill>
                  <a:schemeClr val="lt1"/>
                </a:solidFill>
                <a:latin typeface="Twentieth Century"/>
                <a:ea typeface="Twentieth Century"/>
                <a:cs typeface="Twentieth Century"/>
                <a:sym typeface="Twentieth Century"/>
              </a:defRPr>
            </a:lvl3pPr>
            <a:lvl4pPr indent="-355600" lvl="3" marL="1828800"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4pPr>
            <a:lvl5pPr indent="-355600" lvl="4" marL="2286000"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5pPr>
            <a:lvl6pPr indent="-339725" lvl="5" marL="2743200"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6pPr>
            <a:lvl7pPr indent="-339725" lvl="6" marL="3200400"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7pPr>
            <a:lvl8pPr indent="-339725" lvl="7" marL="3657600"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8pPr>
            <a:lvl9pPr indent="-339725" lvl="8" marL="4114800"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9pPr>
          </a:lstStyle>
          <a:p/>
        </p:txBody>
      </p:sp>
      <p:sp>
        <p:nvSpPr>
          <p:cNvPr id="49" name="Google Shape;49;p1"/>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50" u="none" cap="none" strike="noStrike">
                <a:solidFill>
                  <a:schemeClr val="lt1"/>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9pPr>
          </a:lstStyle>
          <a:p/>
        </p:txBody>
      </p:sp>
      <p:sp>
        <p:nvSpPr>
          <p:cNvPr id="50" name="Google Shape;50;p1"/>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50" u="none" cap="none" strike="noStrike">
                <a:solidFill>
                  <a:schemeClr val="lt1"/>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9pPr>
          </a:lstStyle>
          <a:p/>
        </p:txBody>
      </p:sp>
      <p:sp>
        <p:nvSpPr>
          <p:cNvPr id="51" name="Google Shape;51;p1"/>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1pPr>
            <a:lvl2pPr indent="0" lvl="1"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2pPr>
            <a:lvl3pPr indent="0" lvl="2"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3pPr>
            <a:lvl4pPr indent="0" lvl="3"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4pPr>
            <a:lvl5pPr indent="0" lvl="4"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5pPr>
            <a:lvl6pPr indent="0" lvl="5"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6pPr>
            <a:lvl7pPr indent="0" lvl="6"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7pPr>
            <a:lvl8pPr indent="0" lvl="7"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8pPr>
            <a:lvl9pPr indent="0" lvl="8"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 id="2147483661" r:id="rId16"/>
    <p:sldLayoutId id="2147483662" r:id="rId17"/>
    <p:sldLayoutId id="2147483663" r:id="rId18"/>
    <p:sldLayoutId id="2147483664" r:id="rId19"/>
    <p:sldLayoutId id="2147483665" r:id="rId2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3.xml"/><Relationship Id="rId3" Type="http://schemas.openxmlformats.org/officeDocument/2006/relationships/image" Target="../media/image17.png"/></Relationships>
</file>

<file path=ppt/slides/_rels/slide14.xml.rels><?xml version="1.0" encoding="UTF-8" standalone="yes"?><Relationships xmlns="http://schemas.openxmlformats.org/package/2006/relationships"><Relationship Id="rId11" Type="http://schemas.openxmlformats.org/officeDocument/2006/relationships/image" Target="../media/image10.png"/><Relationship Id="rId10" Type="http://schemas.openxmlformats.org/officeDocument/2006/relationships/image" Target="../media/image13.png"/><Relationship Id="rId1" Type="http://schemas.openxmlformats.org/officeDocument/2006/relationships/slideLayout" Target="../slideLayouts/slideLayout18.xml"/><Relationship Id="rId2" Type="http://schemas.openxmlformats.org/officeDocument/2006/relationships/notesSlide" Target="../notesSlides/notesSlide14.xml"/><Relationship Id="rId3" Type="http://schemas.openxmlformats.org/officeDocument/2006/relationships/image" Target="../media/image8.png"/><Relationship Id="rId4" Type="http://schemas.openxmlformats.org/officeDocument/2006/relationships/image" Target="../media/image12.png"/><Relationship Id="rId9" Type="http://schemas.openxmlformats.org/officeDocument/2006/relationships/image" Target="../media/image7.png"/><Relationship Id="rId5" Type="http://schemas.openxmlformats.org/officeDocument/2006/relationships/image" Target="../media/image4.png"/><Relationship Id="rId6" Type="http://schemas.openxmlformats.org/officeDocument/2006/relationships/image" Target="../media/image16.png"/><Relationship Id="rId7" Type="http://schemas.openxmlformats.org/officeDocument/2006/relationships/image" Target="../media/image18.png"/><Relationship Id="rId8"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5.xml"/><Relationship Id="rId3" Type="http://schemas.openxmlformats.org/officeDocument/2006/relationships/image" Target="../media/image4.png"/><Relationship Id="rId4" Type="http://schemas.openxmlformats.org/officeDocument/2006/relationships/image" Target="../media/image22.png"/><Relationship Id="rId5" Type="http://schemas.openxmlformats.org/officeDocument/2006/relationships/image" Target="../media/image3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6.xml"/><Relationship Id="rId3" Type="http://schemas.openxmlformats.org/officeDocument/2006/relationships/image" Target="../media/image2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7.xml"/><Relationship Id="rId3" Type="http://schemas.openxmlformats.org/officeDocument/2006/relationships/image" Target="../media/image23.png"/><Relationship Id="rId4" Type="http://schemas.openxmlformats.org/officeDocument/2006/relationships/image" Target="../media/image25.png"/><Relationship Id="rId5" Type="http://schemas.openxmlformats.org/officeDocument/2006/relationships/image" Target="../media/image2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8.xml"/><Relationship Id="rId3" Type="http://schemas.openxmlformats.org/officeDocument/2006/relationships/image" Target="../media/image3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9.xml"/><Relationship Id="rId3" Type="http://schemas.openxmlformats.org/officeDocument/2006/relationships/image" Target="../media/image19.png"/><Relationship Id="rId4" Type="http://schemas.openxmlformats.org/officeDocument/2006/relationships/image" Target="../media/image21.png"/><Relationship Id="rId5" Type="http://schemas.openxmlformats.org/officeDocument/2006/relationships/image" Target="../media/image30.png"/><Relationship Id="rId6" Type="http://schemas.openxmlformats.org/officeDocument/2006/relationships/image" Target="../media/image2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0.xml"/><Relationship Id="rId3" Type="http://schemas.openxmlformats.org/officeDocument/2006/relationships/image" Target="../media/image35.png"/><Relationship Id="rId4" Type="http://schemas.openxmlformats.org/officeDocument/2006/relationships/image" Target="../media/image3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1.xml"/><Relationship Id="rId3" Type="http://schemas.openxmlformats.org/officeDocument/2006/relationships/image" Target="../media/image32.png"/><Relationship Id="rId4" Type="http://schemas.openxmlformats.org/officeDocument/2006/relationships/image" Target="../media/image3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2.xml"/><Relationship Id="rId3" Type="http://schemas.openxmlformats.org/officeDocument/2006/relationships/image" Target="../media/image3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3.xml"/><Relationship Id="rId3" Type="http://schemas.openxmlformats.org/officeDocument/2006/relationships/image" Target="../media/image38.png"/><Relationship Id="rId4" Type="http://schemas.openxmlformats.org/officeDocument/2006/relationships/image" Target="../media/image40.png"/><Relationship Id="rId5" Type="http://schemas.openxmlformats.org/officeDocument/2006/relationships/image" Target="../media/image3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4.xml"/><Relationship Id="rId3" Type="http://schemas.openxmlformats.org/officeDocument/2006/relationships/image" Target="../media/image41.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3.png"/><Relationship Id="rId5" Type="http://schemas.openxmlformats.org/officeDocument/2006/relationships/image" Target="../media/image5.png"/><Relationship Id="rId6" Type="http://schemas.openxmlformats.org/officeDocument/2006/relationships/image" Target="../media/image4.png"/></Relationships>
</file>

<file path=ppt/slides/_rels/slide9.xml.rels><?xml version="1.0" encoding="UTF-8" standalone="yes"?><Relationships xmlns="http://schemas.openxmlformats.org/package/2006/relationships"><Relationship Id="rId10" Type="http://schemas.openxmlformats.org/officeDocument/2006/relationships/image" Target="../media/image20.png"/><Relationship Id="rId1" Type="http://schemas.openxmlformats.org/officeDocument/2006/relationships/slideLayout" Target="../slideLayouts/slideLayout18.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4.png"/><Relationship Id="rId5" Type="http://schemas.openxmlformats.org/officeDocument/2006/relationships/image" Target="../media/image28.png"/><Relationship Id="rId6" Type="http://schemas.openxmlformats.org/officeDocument/2006/relationships/image" Target="../media/image29.png"/><Relationship Id="rId7" Type="http://schemas.openxmlformats.org/officeDocument/2006/relationships/image" Target="../media/image15.png"/><Relationship Id="rId8"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0"/>
          <p:cNvSpPr txBox="1"/>
          <p:nvPr>
            <p:ph type="ctrTitle"/>
          </p:nvPr>
        </p:nvSpPr>
        <p:spPr>
          <a:xfrm>
            <a:off x="1876424" y="1122363"/>
            <a:ext cx="8791575" cy="23876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4800"/>
              <a:buFont typeface="Twentieth Century"/>
              <a:buNone/>
            </a:pPr>
            <a:r>
              <a:rPr b="1" lang="en-US"/>
              <a:t>BLOCKCHAIN IN HEALTHCARE</a:t>
            </a:r>
            <a:endParaRPr b="1"/>
          </a:p>
        </p:txBody>
      </p:sp>
      <p:sp>
        <p:nvSpPr>
          <p:cNvPr id="239" name="Google Shape;239;p20"/>
          <p:cNvSpPr txBox="1"/>
          <p:nvPr>
            <p:ph idx="1" type="subTitle"/>
          </p:nvPr>
        </p:nvSpPr>
        <p:spPr>
          <a:xfrm>
            <a:off x="1876424" y="3602038"/>
            <a:ext cx="8791575" cy="1655762"/>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Clr>
                <a:schemeClr val="lt2"/>
              </a:buClr>
              <a:buSzPts val="2500"/>
              <a:buNone/>
            </a:pPr>
            <a:r>
              <a:rPr b="1" lang="en-US"/>
              <a:t>USE CASES FOR A NEW PATIENT-CENTRIC HEALTHCARE SYSTEM </a:t>
            </a:r>
            <a:endParaRPr b="1"/>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376" name="Shape 376"/>
        <p:cNvGrpSpPr/>
        <p:nvPr/>
      </p:nvGrpSpPr>
      <p:grpSpPr>
        <a:xfrm>
          <a:off x="0" y="0"/>
          <a:ext cx="0" cy="0"/>
          <a:chOff x="0" y="0"/>
          <a:chExt cx="0" cy="0"/>
        </a:xfrm>
      </p:grpSpPr>
      <p:sp>
        <p:nvSpPr>
          <p:cNvPr id="377" name="Google Shape;377;p29"/>
          <p:cNvSpPr txBox="1"/>
          <p:nvPr/>
        </p:nvSpPr>
        <p:spPr>
          <a:xfrm>
            <a:off x="1577550" y="3028792"/>
            <a:ext cx="9036900" cy="985200"/>
          </a:xfrm>
          <a:prstGeom prst="rect">
            <a:avLst/>
          </a:prstGeom>
          <a:noFill/>
          <a:ln>
            <a:noFill/>
          </a:ln>
        </p:spPr>
        <p:txBody>
          <a:bodyPr anchorCtr="0" anchor="t" bIns="121900" lIns="121900" spcFirstLastPara="1" rIns="121900" wrap="square" tIns="121900">
            <a:spAutoFit/>
          </a:bodyPr>
          <a:lstStyle/>
          <a:p>
            <a:pPr indent="0" lvl="0" marL="0" rtl="0" algn="ctr">
              <a:spcBef>
                <a:spcPts val="0"/>
              </a:spcBef>
              <a:spcAft>
                <a:spcPts val="0"/>
              </a:spcAft>
              <a:buNone/>
            </a:pPr>
            <a:r>
              <a:rPr b="1" lang="en-US" sz="4800">
                <a:solidFill>
                  <a:srgbClr val="FFFF00"/>
                </a:solidFill>
                <a:latin typeface="Calibri"/>
                <a:ea typeface="Calibri"/>
                <a:cs typeface="Calibri"/>
                <a:sym typeface="Calibri"/>
              </a:rPr>
              <a:t>ETHEREUM</a:t>
            </a:r>
            <a:endParaRPr b="1" sz="4800">
              <a:solidFill>
                <a:srgbClr val="FFFF00"/>
              </a:solidFill>
              <a:latin typeface="Twentieth Century"/>
              <a:ea typeface="Twentieth Century"/>
              <a:cs typeface="Twentieth Century"/>
              <a:sym typeface="Twentieth Century"/>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381" name="Shape 381"/>
        <p:cNvGrpSpPr/>
        <p:nvPr/>
      </p:nvGrpSpPr>
      <p:grpSpPr>
        <a:xfrm>
          <a:off x="0" y="0"/>
          <a:ext cx="0" cy="0"/>
          <a:chOff x="0" y="0"/>
          <a:chExt cx="0" cy="0"/>
        </a:xfrm>
      </p:grpSpPr>
      <p:sp>
        <p:nvSpPr>
          <p:cNvPr id="382" name="Google Shape;382;p30"/>
          <p:cNvSpPr txBox="1"/>
          <p:nvPr/>
        </p:nvSpPr>
        <p:spPr>
          <a:xfrm>
            <a:off x="1171200" y="2197600"/>
            <a:ext cx="10330500" cy="3632700"/>
          </a:xfrm>
          <a:prstGeom prst="rect">
            <a:avLst/>
          </a:prstGeom>
          <a:noFill/>
          <a:ln>
            <a:noFill/>
          </a:ln>
        </p:spPr>
        <p:txBody>
          <a:bodyPr anchorCtr="0" anchor="t" bIns="121900" lIns="121900" spcFirstLastPara="1" rIns="121900" wrap="square" tIns="121900">
            <a:spAutoFit/>
          </a:bodyPr>
          <a:lstStyle/>
          <a:p>
            <a:pPr indent="-355600" lvl="0" marL="457200" rtl="0" algn="l">
              <a:spcBef>
                <a:spcPts val="0"/>
              </a:spcBef>
              <a:spcAft>
                <a:spcPts val="0"/>
              </a:spcAft>
              <a:buClr>
                <a:schemeClr val="lt1"/>
              </a:buClr>
              <a:buSzPts val="2000"/>
              <a:buFont typeface="Twentieth Century"/>
              <a:buChar char="●"/>
            </a:pPr>
            <a:r>
              <a:rPr lang="en-US" sz="2000">
                <a:solidFill>
                  <a:srgbClr val="FFFF00"/>
                </a:solidFill>
                <a:latin typeface="Twentieth Century"/>
                <a:ea typeface="Twentieth Century"/>
                <a:cs typeface="Twentieth Century"/>
                <a:sym typeface="Twentieth Century"/>
              </a:rPr>
              <a:t>DATABASE</a:t>
            </a:r>
            <a:r>
              <a:rPr lang="en-US" sz="2000">
                <a:solidFill>
                  <a:srgbClr val="FFFF00"/>
                </a:solidFill>
                <a:latin typeface="Twentieth Century"/>
                <a:ea typeface="Twentieth Century"/>
                <a:cs typeface="Twentieth Century"/>
                <a:sym typeface="Twentieth Century"/>
              </a:rPr>
              <a:t>/</a:t>
            </a:r>
            <a:r>
              <a:rPr lang="en-US" sz="2000">
                <a:solidFill>
                  <a:srgbClr val="FFFF00"/>
                </a:solidFill>
                <a:latin typeface="Twentieth Century"/>
                <a:ea typeface="Twentieth Century"/>
                <a:cs typeface="Twentieth Century"/>
                <a:sym typeface="Twentieth Century"/>
              </a:rPr>
              <a:t>Spreadsheet: </a:t>
            </a:r>
            <a:br>
              <a:rPr lang="en-US" sz="2000">
                <a:solidFill>
                  <a:schemeClr val="lt1"/>
                </a:solidFill>
                <a:latin typeface="Twentieth Century"/>
                <a:ea typeface="Twentieth Century"/>
                <a:cs typeface="Twentieth Century"/>
                <a:sym typeface="Twentieth Century"/>
              </a:rPr>
            </a:br>
            <a:r>
              <a:rPr lang="en-US" sz="2000">
                <a:solidFill>
                  <a:schemeClr val="lt1"/>
                </a:solidFill>
                <a:latin typeface="Twentieth Century"/>
                <a:ea typeface="Twentieth Century"/>
                <a:cs typeface="Twentieth Century"/>
                <a:sym typeface="Twentieth Century"/>
              </a:rPr>
              <a:t>Saving information and softwares (smart contracts)</a:t>
            </a:r>
            <a:br>
              <a:rPr lang="en-US" sz="2000">
                <a:solidFill>
                  <a:schemeClr val="lt1"/>
                </a:solidFill>
                <a:latin typeface="Twentieth Century"/>
                <a:ea typeface="Twentieth Century"/>
                <a:cs typeface="Twentieth Century"/>
                <a:sym typeface="Twentieth Century"/>
              </a:rPr>
            </a:br>
            <a:endParaRPr sz="2000">
              <a:solidFill>
                <a:schemeClr val="lt1"/>
              </a:solidFill>
              <a:latin typeface="Twentieth Century"/>
              <a:ea typeface="Twentieth Century"/>
              <a:cs typeface="Twentieth Century"/>
              <a:sym typeface="Twentieth Century"/>
            </a:endParaRPr>
          </a:p>
          <a:p>
            <a:pPr indent="-355600" lvl="0" marL="457200" rtl="0" algn="l">
              <a:spcBef>
                <a:spcPts val="0"/>
              </a:spcBef>
              <a:spcAft>
                <a:spcPts val="0"/>
              </a:spcAft>
              <a:buClr>
                <a:schemeClr val="lt1"/>
              </a:buClr>
              <a:buSzPts val="2000"/>
              <a:buFont typeface="Twentieth Century"/>
              <a:buChar char="●"/>
            </a:pPr>
            <a:r>
              <a:rPr lang="en-US" sz="2000">
                <a:solidFill>
                  <a:srgbClr val="FFFF00"/>
                </a:solidFill>
                <a:latin typeface="Twentieth Century"/>
                <a:ea typeface="Twentieth Century"/>
                <a:cs typeface="Twentieth Century"/>
                <a:sym typeface="Twentieth Century"/>
              </a:rPr>
              <a:t>DECENTRALIZED BANKING</a:t>
            </a:r>
            <a:r>
              <a:rPr lang="en-US" sz="2000">
                <a:solidFill>
                  <a:srgbClr val="FFFF00"/>
                </a:solidFill>
                <a:latin typeface="Twentieth Century"/>
                <a:ea typeface="Twentieth Century"/>
                <a:cs typeface="Twentieth Century"/>
                <a:sym typeface="Twentieth Century"/>
              </a:rPr>
              <a:t> System: </a:t>
            </a:r>
            <a:br>
              <a:rPr lang="en-US" sz="2000">
                <a:solidFill>
                  <a:schemeClr val="lt1"/>
                </a:solidFill>
                <a:latin typeface="Twentieth Century"/>
                <a:ea typeface="Twentieth Century"/>
                <a:cs typeface="Twentieth Century"/>
                <a:sym typeface="Twentieth Century"/>
              </a:rPr>
            </a:br>
            <a:r>
              <a:rPr lang="en-US" sz="2000">
                <a:solidFill>
                  <a:schemeClr val="lt1"/>
                </a:solidFill>
                <a:latin typeface="Twentieth Century"/>
                <a:ea typeface="Twentieth Century"/>
                <a:cs typeface="Twentieth Century"/>
                <a:sym typeface="Twentieth Century"/>
              </a:rPr>
              <a:t>Saving info in a way that info can only be added not modified</a:t>
            </a:r>
            <a:br>
              <a:rPr lang="en-US" sz="2000">
                <a:solidFill>
                  <a:schemeClr val="lt1"/>
                </a:solidFill>
                <a:latin typeface="Twentieth Century"/>
                <a:ea typeface="Twentieth Century"/>
                <a:cs typeface="Twentieth Century"/>
                <a:sym typeface="Twentieth Century"/>
              </a:rPr>
            </a:br>
            <a:endParaRPr sz="2000">
              <a:solidFill>
                <a:schemeClr val="lt1"/>
              </a:solidFill>
              <a:latin typeface="Twentieth Century"/>
              <a:ea typeface="Twentieth Century"/>
              <a:cs typeface="Twentieth Century"/>
              <a:sym typeface="Twentieth Century"/>
            </a:endParaRPr>
          </a:p>
          <a:p>
            <a:pPr indent="-355600" lvl="0" marL="457200" rtl="0" algn="l">
              <a:spcBef>
                <a:spcPts val="0"/>
              </a:spcBef>
              <a:spcAft>
                <a:spcPts val="0"/>
              </a:spcAft>
              <a:buClr>
                <a:schemeClr val="lt1"/>
              </a:buClr>
              <a:buSzPts val="2000"/>
              <a:buFont typeface="Twentieth Century"/>
              <a:buChar char="●"/>
            </a:pPr>
            <a:r>
              <a:rPr lang="en-US" sz="2000">
                <a:solidFill>
                  <a:srgbClr val="FFFF00"/>
                </a:solidFill>
                <a:latin typeface="Twentieth Century"/>
                <a:ea typeface="Twentieth Century"/>
                <a:cs typeface="Twentieth Century"/>
                <a:sym typeface="Twentieth Century"/>
              </a:rPr>
              <a:t>Ran</a:t>
            </a:r>
            <a:r>
              <a:rPr lang="en-US" sz="2000">
                <a:solidFill>
                  <a:schemeClr val="lt1"/>
                </a:solidFill>
                <a:latin typeface="Twentieth Century"/>
                <a:ea typeface="Twentieth Century"/>
                <a:cs typeface="Twentieth Century"/>
                <a:sym typeface="Twentieth Century"/>
              </a:rPr>
              <a:t> </a:t>
            </a:r>
            <a:r>
              <a:rPr lang="en-US" sz="2000">
                <a:solidFill>
                  <a:srgbClr val="FFFF00"/>
                </a:solidFill>
                <a:latin typeface="Twentieth Century"/>
                <a:ea typeface="Twentieth Century"/>
                <a:cs typeface="Twentieth Century"/>
                <a:sym typeface="Twentieth Century"/>
              </a:rPr>
              <a:t>by Nodes in P2P </a:t>
            </a:r>
            <a:endParaRPr sz="2000">
              <a:solidFill>
                <a:srgbClr val="FFFF00"/>
              </a:solidFill>
              <a:latin typeface="Twentieth Century"/>
              <a:ea typeface="Twentieth Century"/>
              <a:cs typeface="Twentieth Century"/>
              <a:sym typeface="Twentieth Century"/>
            </a:endParaRPr>
          </a:p>
          <a:p>
            <a:pPr indent="0" lvl="0" marL="457200" rtl="0" algn="l">
              <a:spcBef>
                <a:spcPts val="0"/>
              </a:spcBef>
              <a:spcAft>
                <a:spcPts val="0"/>
              </a:spcAft>
              <a:buNone/>
            </a:pPr>
            <a:r>
              <a:rPr lang="en-US" sz="2000">
                <a:solidFill>
                  <a:schemeClr val="lt1"/>
                </a:solidFill>
                <a:latin typeface="Twentieth Century"/>
                <a:ea typeface="Twentieth Century"/>
                <a:cs typeface="Twentieth Century"/>
                <a:sym typeface="Twentieth Century"/>
              </a:rPr>
              <a:t>moves on by consensus</a:t>
            </a:r>
            <a:br>
              <a:rPr lang="en-US" sz="2000">
                <a:solidFill>
                  <a:schemeClr val="lt1"/>
                </a:solidFill>
                <a:latin typeface="Twentieth Century"/>
                <a:ea typeface="Twentieth Century"/>
                <a:cs typeface="Twentieth Century"/>
                <a:sym typeface="Twentieth Century"/>
              </a:rPr>
            </a:br>
            <a:r>
              <a:rPr lang="en-US" sz="2000">
                <a:solidFill>
                  <a:schemeClr val="lt1"/>
                </a:solidFill>
                <a:latin typeface="Twentieth Century"/>
                <a:ea typeface="Twentieth Century"/>
                <a:cs typeface="Twentieth Century"/>
                <a:sym typeface="Twentieth Century"/>
              </a:rPr>
              <a:t>is incentivized by ETH (cryptocurrency)</a:t>
            </a:r>
            <a:br>
              <a:rPr lang="en-US" sz="2000">
                <a:solidFill>
                  <a:schemeClr val="lt1"/>
                </a:solidFill>
                <a:latin typeface="Twentieth Century"/>
                <a:ea typeface="Twentieth Century"/>
                <a:cs typeface="Twentieth Century"/>
                <a:sym typeface="Twentieth Century"/>
              </a:rPr>
            </a:br>
            <a:r>
              <a:rPr lang="en-US" sz="2000">
                <a:solidFill>
                  <a:schemeClr val="lt1"/>
                </a:solidFill>
                <a:latin typeface="Twentieth Century"/>
                <a:ea typeface="Twentieth Century"/>
                <a:cs typeface="Twentieth Century"/>
                <a:sym typeface="Twentieth Century"/>
              </a:rPr>
              <a:t>you need 51% of the blockchain’s computing power in order to change history</a:t>
            </a:r>
            <a:endParaRPr sz="2000">
              <a:solidFill>
                <a:schemeClr val="lt1"/>
              </a:solidFill>
              <a:latin typeface="Twentieth Century"/>
              <a:ea typeface="Twentieth Century"/>
              <a:cs typeface="Twentieth Century"/>
              <a:sym typeface="Twentieth Century"/>
            </a:endParaRPr>
          </a:p>
          <a:p>
            <a:pPr indent="0" lvl="0" marL="457200" rtl="0" algn="l">
              <a:spcBef>
                <a:spcPts val="0"/>
              </a:spcBef>
              <a:spcAft>
                <a:spcPts val="0"/>
              </a:spcAft>
              <a:buNone/>
            </a:pPr>
            <a:r>
              <a:t/>
            </a:r>
            <a:endParaRPr sz="2000">
              <a:solidFill>
                <a:schemeClr val="lt1"/>
              </a:solidFill>
              <a:latin typeface="Twentieth Century"/>
              <a:ea typeface="Twentieth Century"/>
              <a:cs typeface="Twentieth Century"/>
              <a:sym typeface="Twentieth Century"/>
            </a:endParaRPr>
          </a:p>
        </p:txBody>
      </p:sp>
      <p:sp>
        <p:nvSpPr>
          <p:cNvPr id="383" name="Google Shape;383;p30"/>
          <p:cNvSpPr txBox="1"/>
          <p:nvPr/>
        </p:nvSpPr>
        <p:spPr>
          <a:xfrm>
            <a:off x="1171200" y="774417"/>
            <a:ext cx="9036900" cy="1108200"/>
          </a:xfrm>
          <a:prstGeom prst="rect">
            <a:avLst/>
          </a:prstGeom>
          <a:noFill/>
          <a:ln>
            <a:noFill/>
          </a:ln>
        </p:spPr>
        <p:txBody>
          <a:bodyPr anchorCtr="0" anchor="t" bIns="121900" lIns="121900" spcFirstLastPara="1" rIns="121900" wrap="square" tIns="121900">
            <a:spAutoFit/>
          </a:bodyPr>
          <a:lstStyle/>
          <a:p>
            <a:pPr indent="0" lvl="0" marL="0" rtl="0" algn="l">
              <a:spcBef>
                <a:spcPts val="0"/>
              </a:spcBef>
              <a:spcAft>
                <a:spcPts val="0"/>
              </a:spcAft>
              <a:buNone/>
            </a:pPr>
            <a:r>
              <a:rPr b="1" lang="en-US" sz="3600">
                <a:solidFill>
                  <a:srgbClr val="FFFF00"/>
                </a:solidFill>
                <a:latin typeface="Calibri"/>
                <a:ea typeface="Calibri"/>
                <a:cs typeface="Calibri"/>
                <a:sym typeface="Calibri"/>
              </a:rPr>
              <a:t>ETHEREUM</a:t>
            </a:r>
            <a:endParaRPr b="1" sz="3600">
              <a:solidFill>
                <a:srgbClr val="FFFF00"/>
              </a:solidFill>
              <a:latin typeface="Calibri"/>
              <a:ea typeface="Calibri"/>
              <a:cs typeface="Calibri"/>
              <a:sym typeface="Calibri"/>
            </a:endParaRPr>
          </a:p>
          <a:p>
            <a:pPr indent="0" lvl="0" marL="0" rtl="0" algn="l">
              <a:spcBef>
                <a:spcPts val="0"/>
              </a:spcBef>
              <a:spcAft>
                <a:spcPts val="0"/>
              </a:spcAft>
              <a:buNone/>
            </a:pPr>
            <a:r>
              <a:rPr lang="en-US" sz="2000">
                <a:solidFill>
                  <a:srgbClr val="FFFF00"/>
                </a:solidFill>
                <a:latin typeface="Twentieth Century"/>
                <a:ea typeface="Twentieth Century"/>
                <a:cs typeface="Twentieth Century"/>
                <a:sym typeface="Twentieth Century"/>
              </a:rPr>
              <a:t>A WORLD COMPUTER</a:t>
            </a:r>
            <a:r>
              <a:rPr b="1" lang="en-US" sz="2000">
                <a:solidFill>
                  <a:srgbClr val="FFFF00"/>
                </a:solidFill>
                <a:latin typeface="Twentieth Century"/>
                <a:ea typeface="Twentieth Century"/>
                <a:cs typeface="Twentieth Century"/>
                <a:sym typeface="Twentieth Century"/>
              </a:rPr>
              <a:t> </a:t>
            </a:r>
            <a:endParaRPr b="1" sz="2000">
              <a:solidFill>
                <a:srgbClr val="FFFF00"/>
              </a:solidFill>
              <a:latin typeface="Twentieth Century"/>
              <a:ea typeface="Twentieth Century"/>
              <a:cs typeface="Twentieth Century"/>
              <a:sym typeface="Twentieth Century"/>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387" name="Shape 387"/>
        <p:cNvGrpSpPr/>
        <p:nvPr/>
      </p:nvGrpSpPr>
      <p:grpSpPr>
        <a:xfrm>
          <a:off x="0" y="0"/>
          <a:ext cx="0" cy="0"/>
          <a:chOff x="0" y="0"/>
          <a:chExt cx="0" cy="0"/>
        </a:xfrm>
      </p:grpSpPr>
      <p:sp>
        <p:nvSpPr>
          <p:cNvPr id="388" name="Google Shape;388;p31"/>
          <p:cNvSpPr/>
          <p:nvPr/>
        </p:nvSpPr>
        <p:spPr>
          <a:xfrm>
            <a:off x="701433" y="1061733"/>
            <a:ext cx="8772000" cy="1602300"/>
          </a:xfrm>
          <a:prstGeom prst="rect">
            <a:avLst/>
          </a:prstGeom>
          <a:noFill/>
          <a:ln cap="flat" cmpd="sng" w="28575">
            <a:solidFill>
              <a:srgbClr val="FFFF00"/>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89" name="Google Shape;389;p31"/>
          <p:cNvSpPr/>
          <p:nvPr/>
        </p:nvSpPr>
        <p:spPr>
          <a:xfrm>
            <a:off x="701433" y="2796267"/>
            <a:ext cx="8772000" cy="2863500"/>
          </a:xfrm>
          <a:prstGeom prst="rect">
            <a:avLst/>
          </a:prstGeom>
          <a:noFill/>
          <a:ln cap="flat" cmpd="sng" w="28575">
            <a:solidFill>
              <a:srgbClr val="00FFFF"/>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90" name="Google Shape;390;p31"/>
          <p:cNvSpPr txBox="1"/>
          <p:nvPr/>
        </p:nvSpPr>
        <p:spPr>
          <a:xfrm>
            <a:off x="1742808" y="278433"/>
            <a:ext cx="10165200" cy="1185900"/>
          </a:xfrm>
          <a:prstGeom prst="rect">
            <a:avLst/>
          </a:prstGeom>
          <a:noFill/>
          <a:ln>
            <a:noFill/>
          </a:ln>
        </p:spPr>
        <p:txBody>
          <a:bodyPr anchorCtr="0" anchor="t" bIns="121900" lIns="121900" spcFirstLastPara="1" rIns="121900" wrap="square" tIns="121900">
            <a:noAutofit/>
          </a:bodyPr>
          <a:lstStyle/>
          <a:p>
            <a:pPr indent="0" lvl="0" marL="0" rtl="0" algn="l">
              <a:spcBef>
                <a:spcPts val="0"/>
              </a:spcBef>
              <a:spcAft>
                <a:spcPts val="0"/>
              </a:spcAft>
              <a:buNone/>
            </a:pPr>
            <a:r>
              <a:rPr lang="en-US" sz="1900">
                <a:solidFill>
                  <a:srgbClr val="FFFFFF"/>
                </a:solidFill>
              </a:rPr>
              <a:t>Txn              From                To                 Value         Data</a:t>
            </a:r>
            <a:endParaRPr sz="1900">
              <a:solidFill>
                <a:srgbClr val="FFFFFF"/>
              </a:solidFill>
            </a:endParaRPr>
          </a:p>
        </p:txBody>
      </p:sp>
      <p:cxnSp>
        <p:nvCxnSpPr>
          <p:cNvPr id="391" name="Google Shape;391;p31"/>
          <p:cNvCxnSpPr/>
          <p:nvPr/>
        </p:nvCxnSpPr>
        <p:spPr>
          <a:xfrm>
            <a:off x="2630366" y="278433"/>
            <a:ext cx="0" cy="6185100"/>
          </a:xfrm>
          <a:prstGeom prst="straightConnector1">
            <a:avLst/>
          </a:prstGeom>
          <a:noFill/>
          <a:ln cap="flat" cmpd="sng" w="9525">
            <a:solidFill>
              <a:srgbClr val="FFFFFF"/>
            </a:solidFill>
            <a:prstDash val="solid"/>
            <a:round/>
            <a:headEnd len="med" w="med" type="none"/>
            <a:tailEnd len="med" w="med" type="none"/>
          </a:ln>
        </p:spPr>
      </p:cxnSp>
      <p:cxnSp>
        <p:nvCxnSpPr>
          <p:cNvPr id="392" name="Google Shape;392;p31"/>
          <p:cNvCxnSpPr/>
          <p:nvPr/>
        </p:nvCxnSpPr>
        <p:spPr>
          <a:xfrm>
            <a:off x="4376604" y="278433"/>
            <a:ext cx="0" cy="6176700"/>
          </a:xfrm>
          <a:prstGeom prst="straightConnector1">
            <a:avLst/>
          </a:prstGeom>
          <a:noFill/>
          <a:ln cap="flat" cmpd="sng" w="9525">
            <a:solidFill>
              <a:srgbClr val="FFFFFF"/>
            </a:solidFill>
            <a:prstDash val="solid"/>
            <a:round/>
            <a:headEnd len="med" w="med" type="none"/>
            <a:tailEnd len="med" w="med" type="none"/>
          </a:ln>
        </p:spPr>
      </p:cxnSp>
      <p:cxnSp>
        <p:nvCxnSpPr>
          <p:cNvPr id="393" name="Google Shape;393;p31"/>
          <p:cNvCxnSpPr/>
          <p:nvPr/>
        </p:nvCxnSpPr>
        <p:spPr>
          <a:xfrm>
            <a:off x="6000975" y="278433"/>
            <a:ext cx="0" cy="6201900"/>
          </a:xfrm>
          <a:prstGeom prst="straightConnector1">
            <a:avLst/>
          </a:prstGeom>
          <a:noFill/>
          <a:ln cap="flat" cmpd="sng" w="9525">
            <a:solidFill>
              <a:srgbClr val="FFFFFF"/>
            </a:solidFill>
            <a:prstDash val="solid"/>
            <a:round/>
            <a:headEnd len="med" w="med" type="none"/>
            <a:tailEnd len="med" w="med" type="none"/>
          </a:ln>
        </p:spPr>
      </p:cxnSp>
      <p:cxnSp>
        <p:nvCxnSpPr>
          <p:cNvPr id="394" name="Google Shape;394;p31"/>
          <p:cNvCxnSpPr/>
          <p:nvPr/>
        </p:nvCxnSpPr>
        <p:spPr>
          <a:xfrm>
            <a:off x="7178674" y="278433"/>
            <a:ext cx="0" cy="6152100"/>
          </a:xfrm>
          <a:prstGeom prst="straightConnector1">
            <a:avLst/>
          </a:prstGeom>
          <a:noFill/>
          <a:ln cap="flat" cmpd="sng" w="9525">
            <a:solidFill>
              <a:srgbClr val="FFFFFF"/>
            </a:solidFill>
            <a:prstDash val="solid"/>
            <a:round/>
            <a:headEnd len="med" w="med" type="none"/>
            <a:tailEnd len="med" w="med" type="none"/>
          </a:ln>
        </p:spPr>
      </p:cxnSp>
      <p:cxnSp>
        <p:nvCxnSpPr>
          <p:cNvPr id="395" name="Google Shape;395;p31"/>
          <p:cNvCxnSpPr/>
          <p:nvPr/>
        </p:nvCxnSpPr>
        <p:spPr>
          <a:xfrm>
            <a:off x="8753350" y="278433"/>
            <a:ext cx="0" cy="6152100"/>
          </a:xfrm>
          <a:prstGeom prst="straightConnector1">
            <a:avLst/>
          </a:prstGeom>
          <a:noFill/>
          <a:ln cap="flat" cmpd="sng" w="9525">
            <a:solidFill>
              <a:srgbClr val="FFFFFF"/>
            </a:solidFill>
            <a:prstDash val="solid"/>
            <a:round/>
            <a:headEnd len="med" w="med" type="none"/>
            <a:tailEnd len="med" w="med" type="none"/>
          </a:ln>
        </p:spPr>
      </p:cxnSp>
      <p:sp>
        <p:nvSpPr>
          <p:cNvPr id="396" name="Google Shape;396;p31"/>
          <p:cNvSpPr txBox="1"/>
          <p:nvPr/>
        </p:nvSpPr>
        <p:spPr>
          <a:xfrm>
            <a:off x="1412079" y="1374887"/>
            <a:ext cx="1056000" cy="527700"/>
          </a:xfrm>
          <a:prstGeom prst="rect">
            <a:avLst/>
          </a:prstGeom>
          <a:noFill/>
          <a:ln>
            <a:noFill/>
          </a:ln>
        </p:spPr>
        <p:txBody>
          <a:bodyPr anchorCtr="0" anchor="t" bIns="121900" lIns="121900" spcFirstLastPara="1" rIns="121900" wrap="square" tIns="121900">
            <a:noAutofit/>
          </a:bodyPr>
          <a:lstStyle/>
          <a:p>
            <a:pPr indent="0" lvl="0" marL="0" rtl="0" algn="l">
              <a:spcBef>
                <a:spcPts val="0"/>
              </a:spcBef>
              <a:spcAft>
                <a:spcPts val="0"/>
              </a:spcAft>
              <a:buNone/>
            </a:pPr>
            <a:r>
              <a:rPr lang="en-US" sz="1900">
                <a:solidFill>
                  <a:srgbClr val="FFFFFF"/>
                </a:solidFill>
                <a:latin typeface="Quicksand"/>
                <a:ea typeface="Quicksand"/>
                <a:cs typeface="Quicksand"/>
                <a:sym typeface="Quicksand"/>
              </a:rPr>
              <a:t>0xa4...</a:t>
            </a:r>
            <a:endParaRPr sz="1900">
              <a:solidFill>
                <a:srgbClr val="FFFFFF"/>
              </a:solidFill>
              <a:latin typeface="Quicksand"/>
              <a:ea typeface="Quicksand"/>
              <a:cs typeface="Quicksand"/>
              <a:sym typeface="Quicksand"/>
            </a:endParaRPr>
          </a:p>
        </p:txBody>
      </p:sp>
      <p:sp>
        <p:nvSpPr>
          <p:cNvPr id="397" name="Google Shape;397;p31"/>
          <p:cNvSpPr txBox="1"/>
          <p:nvPr/>
        </p:nvSpPr>
        <p:spPr>
          <a:xfrm>
            <a:off x="2975484" y="1374887"/>
            <a:ext cx="1299600" cy="527700"/>
          </a:xfrm>
          <a:prstGeom prst="rect">
            <a:avLst/>
          </a:prstGeom>
          <a:noFill/>
          <a:ln>
            <a:noFill/>
          </a:ln>
        </p:spPr>
        <p:txBody>
          <a:bodyPr anchorCtr="0" anchor="t" bIns="121900" lIns="121900" spcFirstLastPara="1" rIns="121900" wrap="square" tIns="121900">
            <a:noAutofit/>
          </a:bodyPr>
          <a:lstStyle/>
          <a:p>
            <a:pPr indent="0" lvl="0" marL="0" rtl="0" algn="l">
              <a:spcBef>
                <a:spcPts val="0"/>
              </a:spcBef>
              <a:spcAft>
                <a:spcPts val="0"/>
              </a:spcAft>
              <a:buNone/>
            </a:pPr>
            <a:r>
              <a:rPr lang="en-US" sz="1900">
                <a:solidFill>
                  <a:srgbClr val="FFFFFF"/>
                </a:solidFill>
                <a:latin typeface="Quicksand"/>
                <a:ea typeface="Quicksand"/>
                <a:cs typeface="Quicksand"/>
                <a:sym typeface="Quicksand"/>
              </a:rPr>
              <a:t>Luigi</a:t>
            </a:r>
            <a:endParaRPr sz="1900">
              <a:solidFill>
                <a:srgbClr val="FFFFFF"/>
              </a:solidFill>
              <a:latin typeface="Quicksand"/>
              <a:ea typeface="Quicksand"/>
              <a:cs typeface="Quicksand"/>
              <a:sym typeface="Quicksand"/>
            </a:endParaRPr>
          </a:p>
        </p:txBody>
      </p:sp>
      <p:sp>
        <p:nvSpPr>
          <p:cNvPr id="398" name="Google Shape;398;p31"/>
          <p:cNvSpPr txBox="1"/>
          <p:nvPr/>
        </p:nvSpPr>
        <p:spPr>
          <a:xfrm>
            <a:off x="4688935" y="1374887"/>
            <a:ext cx="1218000" cy="527700"/>
          </a:xfrm>
          <a:prstGeom prst="rect">
            <a:avLst/>
          </a:prstGeom>
          <a:noFill/>
          <a:ln>
            <a:noFill/>
          </a:ln>
        </p:spPr>
        <p:txBody>
          <a:bodyPr anchorCtr="0" anchor="t" bIns="121900" lIns="121900" spcFirstLastPara="1" rIns="121900" wrap="square" tIns="121900">
            <a:noAutofit/>
          </a:bodyPr>
          <a:lstStyle/>
          <a:p>
            <a:pPr indent="0" lvl="0" marL="0" rtl="0" algn="l">
              <a:spcBef>
                <a:spcPts val="0"/>
              </a:spcBef>
              <a:spcAft>
                <a:spcPts val="0"/>
              </a:spcAft>
              <a:buNone/>
            </a:pPr>
            <a:r>
              <a:rPr lang="en-US" sz="1900">
                <a:solidFill>
                  <a:srgbClr val="FFFFFF"/>
                </a:solidFill>
                <a:latin typeface="Quicksand"/>
                <a:ea typeface="Quicksand"/>
                <a:cs typeface="Quicksand"/>
                <a:sym typeface="Quicksand"/>
              </a:rPr>
              <a:t>Frank</a:t>
            </a:r>
            <a:endParaRPr sz="1900">
              <a:solidFill>
                <a:srgbClr val="FFFFFF"/>
              </a:solidFill>
              <a:latin typeface="Quicksand"/>
              <a:ea typeface="Quicksand"/>
              <a:cs typeface="Quicksand"/>
              <a:sym typeface="Quicksand"/>
            </a:endParaRPr>
          </a:p>
        </p:txBody>
      </p:sp>
      <p:sp>
        <p:nvSpPr>
          <p:cNvPr id="399" name="Google Shape;399;p31"/>
          <p:cNvSpPr txBox="1"/>
          <p:nvPr/>
        </p:nvSpPr>
        <p:spPr>
          <a:xfrm>
            <a:off x="6191602" y="1374887"/>
            <a:ext cx="855300" cy="527700"/>
          </a:xfrm>
          <a:prstGeom prst="rect">
            <a:avLst/>
          </a:prstGeom>
          <a:noFill/>
          <a:ln>
            <a:noFill/>
          </a:ln>
        </p:spPr>
        <p:txBody>
          <a:bodyPr anchorCtr="0" anchor="t" bIns="121900" lIns="121900" spcFirstLastPara="1" rIns="121900" wrap="square" tIns="121900">
            <a:noAutofit/>
          </a:bodyPr>
          <a:lstStyle/>
          <a:p>
            <a:pPr indent="0" lvl="0" marL="0" rtl="0" algn="l">
              <a:spcBef>
                <a:spcPts val="0"/>
              </a:spcBef>
              <a:spcAft>
                <a:spcPts val="0"/>
              </a:spcAft>
              <a:buNone/>
            </a:pPr>
            <a:r>
              <a:rPr lang="en-US" sz="1900">
                <a:solidFill>
                  <a:srgbClr val="FFFFFF"/>
                </a:solidFill>
                <a:latin typeface="Quicksand"/>
                <a:ea typeface="Quicksand"/>
                <a:cs typeface="Quicksand"/>
                <a:sym typeface="Quicksand"/>
              </a:rPr>
              <a:t>1</a:t>
            </a:r>
            <a:endParaRPr sz="1900">
              <a:solidFill>
                <a:srgbClr val="FFFFFF"/>
              </a:solidFill>
              <a:latin typeface="Quicksand"/>
              <a:ea typeface="Quicksand"/>
              <a:cs typeface="Quicksand"/>
              <a:sym typeface="Quicksand"/>
            </a:endParaRPr>
          </a:p>
        </p:txBody>
      </p:sp>
      <p:sp>
        <p:nvSpPr>
          <p:cNvPr id="400" name="Google Shape;400;p31"/>
          <p:cNvSpPr txBox="1"/>
          <p:nvPr/>
        </p:nvSpPr>
        <p:spPr>
          <a:xfrm>
            <a:off x="1412079" y="2085569"/>
            <a:ext cx="1056000" cy="527700"/>
          </a:xfrm>
          <a:prstGeom prst="rect">
            <a:avLst/>
          </a:prstGeom>
          <a:noFill/>
          <a:ln>
            <a:noFill/>
          </a:ln>
        </p:spPr>
        <p:txBody>
          <a:bodyPr anchorCtr="0" anchor="t" bIns="121900" lIns="121900" spcFirstLastPara="1" rIns="121900" wrap="square" tIns="121900">
            <a:noAutofit/>
          </a:bodyPr>
          <a:lstStyle/>
          <a:p>
            <a:pPr indent="0" lvl="0" marL="0" rtl="0" algn="l">
              <a:spcBef>
                <a:spcPts val="0"/>
              </a:spcBef>
              <a:spcAft>
                <a:spcPts val="0"/>
              </a:spcAft>
              <a:buClr>
                <a:srgbClr val="000000"/>
              </a:buClr>
              <a:buSzPts val="1500"/>
              <a:buFont typeface="Arial"/>
              <a:buNone/>
            </a:pPr>
            <a:r>
              <a:rPr lang="en-US" sz="1900">
                <a:solidFill>
                  <a:srgbClr val="FFFFFF"/>
                </a:solidFill>
                <a:latin typeface="Quicksand"/>
                <a:ea typeface="Quicksand"/>
                <a:cs typeface="Quicksand"/>
                <a:sym typeface="Quicksand"/>
              </a:rPr>
              <a:t>0xa5...</a:t>
            </a:r>
            <a:endParaRPr sz="1900">
              <a:solidFill>
                <a:srgbClr val="FFFFFF"/>
              </a:solidFill>
              <a:latin typeface="Quicksand"/>
              <a:ea typeface="Quicksand"/>
              <a:cs typeface="Quicksand"/>
              <a:sym typeface="Quicksand"/>
            </a:endParaRPr>
          </a:p>
        </p:txBody>
      </p:sp>
      <p:sp>
        <p:nvSpPr>
          <p:cNvPr id="401" name="Google Shape;401;p31"/>
          <p:cNvSpPr txBox="1"/>
          <p:nvPr/>
        </p:nvSpPr>
        <p:spPr>
          <a:xfrm>
            <a:off x="2975484" y="2085569"/>
            <a:ext cx="1299600" cy="527700"/>
          </a:xfrm>
          <a:prstGeom prst="rect">
            <a:avLst/>
          </a:prstGeom>
          <a:noFill/>
          <a:ln>
            <a:noFill/>
          </a:ln>
        </p:spPr>
        <p:txBody>
          <a:bodyPr anchorCtr="0" anchor="t" bIns="121900" lIns="121900" spcFirstLastPara="1" rIns="121900" wrap="square" tIns="121900">
            <a:noAutofit/>
          </a:bodyPr>
          <a:lstStyle/>
          <a:p>
            <a:pPr indent="0" lvl="0" marL="0" rtl="0" algn="l">
              <a:spcBef>
                <a:spcPts val="0"/>
              </a:spcBef>
              <a:spcAft>
                <a:spcPts val="0"/>
              </a:spcAft>
              <a:buNone/>
            </a:pPr>
            <a:r>
              <a:rPr lang="en-US" sz="1900">
                <a:solidFill>
                  <a:srgbClr val="FFFFFF"/>
                </a:solidFill>
                <a:latin typeface="Quicksand"/>
                <a:ea typeface="Quicksand"/>
                <a:cs typeface="Quicksand"/>
                <a:sym typeface="Quicksand"/>
              </a:rPr>
              <a:t>Alice</a:t>
            </a:r>
            <a:endParaRPr sz="1900">
              <a:solidFill>
                <a:srgbClr val="FFFFFF"/>
              </a:solidFill>
              <a:latin typeface="Quicksand"/>
              <a:ea typeface="Quicksand"/>
              <a:cs typeface="Quicksand"/>
              <a:sym typeface="Quicksand"/>
            </a:endParaRPr>
          </a:p>
        </p:txBody>
      </p:sp>
      <p:sp>
        <p:nvSpPr>
          <p:cNvPr id="402" name="Google Shape;402;p31"/>
          <p:cNvSpPr txBox="1"/>
          <p:nvPr/>
        </p:nvSpPr>
        <p:spPr>
          <a:xfrm>
            <a:off x="4688953" y="2085569"/>
            <a:ext cx="1218000" cy="527700"/>
          </a:xfrm>
          <a:prstGeom prst="rect">
            <a:avLst/>
          </a:prstGeom>
          <a:noFill/>
          <a:ln>
            <a:noFill/>
          </a:ln>
        </p:spPr>
        <p:txBody>
          <a:bodyPr anchorCtr="0" anchor="t" bIns="121900" lIns="121900" spcFirstLastPara="1" rIns="121900" wrap="square" tIns="121900">
            <a:noAutofit/>
          </a:bodyPr>
          <a:lstStyle/>
          <a:p>
            <a:pPr indent="0" lvl="0" marL="0" rtl="0" algn="l">
              <a:spcBef>
                <a:spcPts val="0"/>
              </a:spcBef>
              <a:spcAft>
                <a:spcPts val="0"/>
              </a:spcAft>
              <a:buNone/>
            </a:pPr>
            <a:r>
              <a:rPr lang="en-US" sz="1900">
                <a:solidFill>
                  <a:srgbClr val="FFFFFF"/>
                </a:solidFill>
                <a:latin typeface="Quicksand"/>
                <a:ea typeface="Quicksand"/>
                <a:cs typeface="Quicksand"/>
                <a:sym typeface="Quicksand"/>
              </a:rPr>
              <a:t>Bob</a:t>
            </a:r>
            <a:endParaRPr sz="1900">
              <a:solidFill>
                <a:srgbClr val="FFFFFF"/>
              </a:solidFill>
              <a:latin typeface="Quicksand"/>
              <a:ea typeface="Quicksand"/>
              <a:cs typeface="Quicksand"/>
              <a:sym typeface="Quicksand"/>
            </a:endParaRPr>
          </a:p>
        </p:txBody>
      </p:sp>
      <p:sp>
        <p:nvSpPr>
          <p:cNvPr id="403" name="Google Shape;403;p31"/>
          <p:cNvSpPr txBox="1"/>
          <p:nvPr/>
        </p:nvSpPr>
        <p:spPr>
          <a:xfrm>
            <a:off x="6234610" y="2085569"/>
            <a:ext cx="855300" cy="527700"/>
          </a:xfrm>
          <a:prstGeom prst="rect">
            <a:avLst/>
          </a:prstGeom>
          <a:noFill/>
          <a:ln>
            <a:noFill/>
          </a:ln>
        </p:spPr>
        <p:txBody>
          <a:bodyPr anchorCtr="0" anchor="t" bIns="121900" lIns="121900" spcFirstLastPara="1" rIns="121900" wrap="square" tIns="121900">
            <a:noAutofit/>
          </a:bodyPr>
          <a:lstStyle/>
          <a:p>
            <a:pPr indent="0" lvl="0" marL="0" rtl="0" algn="l">
              <a:spcBef>
                <a:spcPts val="0"/>
              </a:spcBef>
              <a:spcAft>
                <a:spcPts val="0"/>
              </a:spcAft>
              <a:buNone/>
            </a:pPr>
            <a:r>
              <a:rPr lang="en-US" sz="1900">
                <a:solidFill>
                  <a:srgbClr val="FFFFFF"/>
                </a:solidFill>
                <a:latin typeface="Quicksand"/>
                <a:ea typeface="Quicksand"/>
                <a:cs typeface="Quicksand"/>
                <a:sym typeface="Quicksand"/>
              </a:rPr>
              <a:t>0.5</a:t>
            </a:r>
            <a:endParaRPr sz="1900">
              <a:solidFill>
                <a:srgbClr val="FFFFFF"/>
              </a:solidFill>
              <a:latin typeface="Quicksand"/>
              <a:ea typeface="Quicksand"/>
              <a:cs typeface="Quicksand"/>
              <a:sym typeface="Quicksand"/>
            </a:endParaRPr>
          </a:p>
        </p:txBody>
      </p:sp>
      <p:sp>
        <p:nvSpPr>
          <p:cNvPr id="404" name="Google Shape;404;p31"/>
          <p:cNvSpPr txBox="1"/>
          <p:nvPr/>
        </p:nvSpPr>
        <p:spPr>
          <a:xfrm>
            <a:off x="1412079" y="2796251"/>
            <a:ext cx="1056000" cy="527700"/>
          </a:xfrm>
          <a:prstGeom prst="rect">
            <a:avLst/>
          </a:prstGeom>
          <a:noFill/>
          <a:ln>
            <a:noFill/>
          </a:ln>
        </p:spPr>
        <p:txBody>
          <a:bodyPr anchorCtr="0" anchor="t" bIns="121900" lIns="121900" spcFirstLastPara="1" rIns="121900" wrap="square" tIns="121900">
            <a:noAutofit/>
          </a:bodyPr>
          <a:lstStyle/>
          <a:p>
            <a:pPr indent="0" lvl="0" marL="0" rtl="0" algn="l">
              <a:spcBef>
                <a:spcPts val="0"/>
              </a:spcBef>
              <a:spcAft>
                <a:spcPts val="0"/>
              </a:spcAft>
              <a:buNone/>
            </a:pPr>
            <a:r>
              <a:rPr lang="en-US" sz="1900">
                <a:solidFill>
                  <a:srgbClr val="FFFFFF"/>
                </a:solidFill>
                <a:latin typeface="Quicksand"/>
                <a:ea typeface="Quicksand"/>
                <a:cs typeface="Quicksand"/>
                <a:sym typeface="Quicksand"/>
              </a:rPr>
              <a:t>0xa6...</a:t>
            </a:r>
            <a:endParaRPr sz="1900">
              <a:solidFill>
                <a:srgbClr val="FFFFFF"/>
              </a:solidFill>
              <a:latin typeface="Quicksand"/>
              <a:ea typeface="Quicksand"/>
              <a:cs typeface="Quicksand"/>
              <a:sym typeface="Quicksand"/>
            </a:endParaRPr>
          </a:p>
        </p:txBody>
      </p:sp>
      <p:sp>
        <p:nvSpPr>
          <p:cNvPr id="405" name="Google Shape;405;p31"/>
          <p:cNvSpPr txBox="1"/>
          <p:nvPr/>
        </p:nvSpPr>
        <p:spPr>
          <a:xfrm>
            <a:off x="2975484" y="2796251"/>
            <a:ext cx="1299600" cy="527700"/>
          </a:xfrm>
          <a:prstGeom prst="rect">
            <a:avLst/>
          </a:prstGeom>
          <a:noFill/>
          <a:ln>
            <a:noFill/>
          </a:ln>
        </p:spPr>
        <p:txBody>
          <a:bodyPr anchorCtr="0" anchor="t" bIns="121900" lIns="121900" spcFirstLastPara="1" rIns="121900" wrap="square" tIns="121900">
            <a:noAutofit/>
          </a:bodyPr>
          <a:lstStyle/>
          <a:p>
            <a:pPr indent="0" lvl="0" marL="0" rtl="0" algn="l">
              <a:spcBef>
                <a:spcPts val="0"/>
              </a:spcBef>
              <a:spcAft>
                <a:spcPts val="0"/>
              </a:spcAft>
              <a:buNone/>
            </a:pPr>
            <a:r>
              <a:rPr lang="en-US" sz="1900">
                <a:solidFill>
                  <a:srgbClr val="FFFFFF"/>
                </a:solidFill>
                <a:latin typeface="Quicksand"/>
                <a:ea typeface="Quicksand"/>
                <a:cs typeface="Quicksand"/>
                <a:sym typeface="Quicksand"/>
              </a:rPr>
              <a:t>Bob</a:t>
            </a:r>
            <a:endParaRPr sz="1900">
              <a:solidFill>
                <a:srgbClr val="FFFFFF"/>
              </a:solidFill>
              <a:latin typeface="Quicksand"/>
              <a:ea typeface="Quicksand"/>
              <a:cs typeface="Quicksand"/>
              <a:sym typeface="Quicksand"/>
            </a:endParaRPr>
          </a:p>
        </p:txBody>
      </p:sp>
      <p:sp>
        <p:nvSpPr>
          <p:cNvPr id="406" name="Google Shape;406;p31"/>
          <p:cNvSpPr txBox="1"/>
          <p:nvPr/>
        </p:nvSpPr>
        <p:spPr>
          <a:xfrm>
            <a:off x="6191602" y="2796251"/>
            <a:ext cx="855300" cy="527700"/>
          </a:xfrm>
          <a:prstGeom prst="rect">
            <a:avLst/>
          </a:prstGeom>
          <a:noFill/>
          <a:ln>
            <a:noFill/>
          </a:ln>
        </p:spPr>
        <p:txBody>
          <a:bodyPr anchorCtr="0" anchor="t" bIns="121900" lIns="121900" spcFirstLastPara="1" rIns="121900" wrap="square" tIns="121900">
            <a:noAutofit/>
          </a:bodyPr>
          <a:lstStyle/>
          <a:p>
            <a:pPr indent="0" lvl="0" marL="0" rtl="0" algn="l">
              <a:spcBef>
                <a:spcPts val="0"/>
              </a:spcBef>
              <a:spcAft>
                <a:spcPts val="0"/>
              </a:spcAft>
              <a:buNone/>
            </a:pPr>
            <a:r>
              <a:rPr lang="en-US" sz="1900">
                <a:solidFill>
                  <a:srgbClr val="FFFFFF"/>
                </a:solidFill>
                <a:latin typeface="Quicksand"/>
                <a:ea typeface="Quicksand"/>
                <a:cs typeface="Quicksand"/>
                <a:sym typeface="Quicksand"/>
              </a:rPr>
              <a:t>2</a:t>
            </a:r>
            <a:endParaRPr sz="1900">
              <a:solidFill>
                <a:srgbClr val="FFFFFF"/>
              </a:solidFill>
              <a:latin typeface="Quicksand"/>
              <a:ea typeface="Quicksand"/>
              <a:cs typeface="Quicksand"/>
              <a:sym typeface="Quicksand"/>
            </a:endParaRPr>
          </a:p>
        </p:txBody>
      </p:sp>
      <p:sp>
        <p:nvSpPr>
          <p:cNvPr id="407" name="Google Shape;407;p31"/>
          <p:cNvSpPr txBox="1"/>
          <p:nvPr/>
        </p:nvSpPr>
        <p:spPr>
          <a:xfrm>
            <a:off x="1412079" y="3506934"/>
            <a:ext cx="1056000" cy="527700"/>
          </a:xfrm>
          <a:prstGeom prst="rect">
            <a:avLst/>
          </a:prstGeom>
          <a:noFill/>
          <a:ln>
            <a:noFill/>
          </a:ln>
        </p:spPr>
        <p:txBody>
          <a:bodyPr anchorCtr="0" anchor="t" bIns="121900" lIns="121900" spcFirstLastPara="1" rIns="121900" wrap="square" tIns="121900">
            <a:noAutofit/>
          </a:bodyPr>
          <a:lstStyle/>
          <a:p>
            <a:pPr indent="0" lvl="0" marL="0" rtl="0" algn="l">
              <a:spcBef>
                <a:spcPts val="0"/>
              </a:spcBef>
              <a:spcAft>
                <a:spcPts val="0"/>
              </a:spcAft>
              <a:buNone/>
            </a:pPr>
            <a:r>
              <a:rPr lang="en-US" sz="1900">
                <a:solidFill>
                  <a:srgbClr val="FFFFFF"/>
                </a:solidFill>
                <a:latin typeface="Quicksand"/>
                <a:ea typeface="Quicksand"/>
                <a:cs typeface="Quicksand"/>
                <a:sym typeface="Quicksand"/>
              </a:rPr>
              <a:t>0xa7...</a:t>
            </a:r>
            <a:endParaRPr sz="1900">
              <a:solidFill>
                <a:srgbClr val="FFFFFF"/>
              </a:solidFill>
              <a:latin typeface="Quicksand"/>
              <a:ea typeface="Quicksand"/>
              <a:cs typeface="Quicksand"/>
              <a:sym typeface="Quicksand"/>
            </a:endParaRPr>
          </a:p>
        </p:txBody>
      </p:sp>
      <p:sp>
        <p:nvSpPr>
          <p:cNvPr id="408" name="Google Shape;408;p31"/>
          <p:cNvSpPr txBox="1"/>
          <p:nvPr/>
        </p:nvSpPr>
        <p:spPr>
          <a:xfrm>
            <a:off x="2975484" y="3506934"/>
            <a:ext cx="1299600" cy="527700"/>
          </a:xfrm>
          <a:prstGeom prst="rect">
            <a:avLst/>
          </a:prstGeom>
          <a:noFill/>
          <a:ln>
            <a:noFill/>
          </a:ln>
        </p:spPr>
        <p:txBody>
          <a:bodyPr anchorCtr="0" anchor="t" bIns="121900" lIns="121900" spcFirstLastPara="1" rIns="121900" wrap="square" tIns="121900">
            <a:noAutofit/>
          </a:bodyPr>
          <a:lstStyle/>
          <a:p>
            <a:pPr indent="0" lvl="0" marL="0" rtl="0" algn="l">
              <a:spcBef>
                <a:spcPts val="0"/>
              </a:spcBef>
              <a:spcAft>
                <a:spcPts val="0"/>
              </a:spcAft>
              <a:buNone/>
            </a:pPr>
            <a:r>
              <a:rPr lang="en-US" sz="1900">
                <a:solidFill>
                  <a:srgbClr val="FFFFFF"/>
                </a:solidFill>
                <a:latin typeface="Quicksand"/>
                <a:ea typeface="Quicksand"/>
                <a:cs typeface="Quicksand"/>
                <a:sym typeface="Quicksand"/>
              </a:rPr>
              <a:t>Chiara</a:t>
            </a:r>
            <a:endParaRPr sz="1900">
              <a:solidFill>
                <a:srgbClr val="FFFFFF"/>
              </a:solidFill>
              <a:latin typeface="Quicksand"/>
              <a:ea typeface="Quicksand"/>
              <a:cs typeface="Quicksand"/>
              <a:sym typeface="Quicksand"/>
            </a:endParaRPr>
          </a:p>
        </p:txBody>
      </p:sp>
      <p:sp>
        <p:nvSpPr>
          <p:cNvPr id="409" name="Google Shape;409;p31"/>
          <p:cNvSpPr txBox="1"/>
          <p:nvPr/>
        </p:nvSpPr>
        <p:spPr>
          <a:xfrm>
            <a:off x="4619941" y="3496778"/>
            <a:ext cx="1413900" cy="527700"/>
          </a:xfrm>
          <a:prstGeom prst="rect">
            <a:avLst/>
          </a:prstGeom>
          <a:noFill/>
          <a:ln>
            <a:noFill/>
          </a:ln>
        </p:spPr>
        <p:txBody>
          <a:bodyPr anchorCtr="0" anchor="t" bIns="121900" lIns="121900" spcFirstLastPara="1" rIns="121900" wrap="square" tIns="121900">
            <a:noAutofit/>
          </a:bodyPr>
          <a:lstStyle/>
          <a:p>
            <a:pPr indent="0" lvl="0" marL="0" rtl="0" algn="l">
              <a:spcBef>
                <a:spcPts val="0"/>
              </a:spcBef>
              <a:spcAft>
                <a:spcPts val="0"/>
              </a:spcAft>
              <a:buClr>
                <a:srgbClr val="000000"/>
              </a:buClr>
              <a:buSzPts val="1500"/>
              <a:buFont typeface="Arial"/>
              <a:buNone/>
            </a:pPr>
            <a:r>
              <a:rPr lang="en-US" sz="1900">
                <a:solidFill>
                  <a:srgbClr val="FFFFFF"/>
                </a:solidFill>
                <a:latin typeface="Quicksand"/>
                <a:ea typeface="Quicksand"/>
                <a:cs typeface="Quicksand"/>
                <a:sym typeface="Quicksand"/>
              </a:rPr>
              <a:t>Contract</a:t>
            </a:r>
            <a:endParaRPr sz="1900">
              <a:solidFill>
                <a:srgbClr val="FFFFFF"/>
              </a:solidFill>
              <a:latin typeface="Quicksand"/>
              <a:ea typeface="Quicksand"/>
              <a:cs typeface="Quicksand"/>
              <a:sym typeface="Quicksand"/>
            </a:endParaRPr>
          </a:p>
          <a:p>
            <a:pPr indent="0" lvl="0" marL="0" rtl="0" algn="l">
              <a:spcBef>
                <a:spcPts val="0"/>
              </a:spcBef>
              <a:spcAft>
                <a:spcPts val="0"/>
              </a:spcAft>
              <a:buNone/>
            </a:pPr>
            <a:r>
              <a:t/>
            </a:r>
            <a:endParaRPr sz="1900">
              <a:latin typeface="Quicksand"/>
              <a:ea typeface="Quicksand"/>
              <a:cs typeface="Quicksand"/>
              <a:sym typeface="Quicksand"/>
            </a:endParaRPr>
          </a:p>
        </p:txBody>
      </p:sp>
      <p:sp>
        <p:nvSpPr>
          <p:cNvPr id="410" name="Google Shape;410;p31"/>
          <p:cNvSpPr txBox="1"/>
          <p:nvPr/>
        </p:nvSpPr>
        <p:spPr>
          <a:xfrm>
            <a:off x="6191602" y="3506934"/>
            <a:ext cx="855300" cy="527700"/>
          </a:xfrm>
          <a:prstGeom prst="rect">
            <a:avLst/>
          </a:prstGeom>
          <a:noFill/>
          <a:ln>
            <a:noFill/>
          </a:ln>
        </p:spPr>
        <p:txBody>
          <a:bodyPr anchorCtr="0" anchor="t" bIns="121900" lIns="121900" spcFirstLastPara="1" rIns="121900" wrap="square" tIns="121900">
            <a:noAutofit/>
          </a:bodyPr>
          <a:lstStyle/>
          <a:p>
            <a:pPr indent="0" lvl="0" marL="0" rtl="0" algn="l">
              <a:spcBef>
                <a:spcPts val="0"/>
              </a:spcBef>
              <a:spcAft>
                <a:spcPts val="0"/>
              </a:spcAft>
              <a:buNone/>
            </a:pPr>
            <a:r>
              <a:rPr lang="en-US" sz="1900">
                <a:solidFill>
                  <a:srgbClr val="FFFFFF"/>
                </a:solidFill>
                <a:latin typeface="Quicksand"/>
                <a:ea typeface="Quicksand"/>
                <a:cs typeface="Quicksand"/>
                <a:sym typeface="Quicksand"/>
              </a:rPr>
              <a:t>0</a:t>
            </a:r>
            <a:endParaRPr sz="1900">
              <a:solidFill>
                <a:srgbClr val="FFFFFF"/>
              </a:solidFill>
              <a:latin typeface="Quicksand"/>
              <a:ea typeface="Quicksand"/>
              <a:cs typeface="Quicksand"/>
              <a:sym typeface="Quicksand"/>
            </a:endParaRPr>
          </a:p>
        </p:txBody>
      </p:sp>
      <p:sp>
        <p:nvSpPr>
          <p:cNvPr id="411" name="Google Shape;411;p31"/>
          <p:cNvSpPr txBox="1"/>
          <p:nvPr/>
        </p:nvSpPr>
        <p:spPr>
          <a:xfrm>
            <a:off x="1412079" y="4217616"/>
            <a:ext cx="1056000" cy="527700"/>
          </a:xfrm>
          <a:prstGeom prst="rect">
            <a:avLst/>
          </a:prstGeom>
          <a:noFill/>
          <a:ln>
            <a:noFill/>
          </a:ln>
        </p:spPr>
        <p:txBody>
          <a:bodyPr anchorCtr="0" anchor="t" bIns="121900" lIns="121900" spcFirstLastPara="1" rIns="121900" wrap="square" tIns="121900">
            <a:noAutofit/>
          </a:bodyPr>
          <a:lstStyle/>
          <a:p>
            <a:pPr indent="0" lvl="0" marL="0" rtl="0" algn="l">
              <a:spcBef>
                <a:spcPts val="0"/>
              </a:spcBef>
              <a:spcAft>
                <a:spcPts val="0"/>
              </a:spcAft>
              <a:buNone/>
            </a:pPr>
            <a:r>
              <a:rPr lang="en-US" sz="1900">
                <a:solidFill>
                  <a:srgbClr val="FFFFFF"/>
                </a:solidFill>
                <a:latin typeface="Quicksand"/>
                <a:ea typeface="Quicksand"/>
                <a:cs typeface="Quicksand"/>
                <a:sym typeface="Quicksand"/>
              </a:rPr>
              <a:t>0xa8...</a:t>
            </a:r>
            <a:endParaRPr sz="1900">
              <a:solidFill>
                <a:srgbClr val="FFFFFF"/>
              </a:solidFill>
              <a:latin typeface="Quicksand"/>
              <a:ea typeface="Quicksand"/>
              <a:cs typeface="Quicksand"/>
              <a:sym typeface="Quicksand"/>
            </a:endParaRPr>
          </a:p>
        </p:txBody>
      </p:sp>
      <p:sp>
        <p:nvSpPr>
          <p:cNvPr id="412" name="Google Shape;412;p31"/>
          <p:cNvSpPr txBox="1"/>
          <p:nvPr/>
        </p:nvSpPr>
        <p:spPr>
          <a:xfrm>
            <a:off x="2975484" y="4217616"/>
            <a:ext cx="1299600" cy="527700"/>
          </a:xfrm>
          <a:prstGeom prst="rect">
            <a:avLst/>
          </a:prstGeom>
          <a:noFill/>
          <a:ln>
            <a:noFill/>
          </a:ln>
        </p:spPr>
        <p:txBody>
          <a:bodyPr anchorCtr="0" anchor="t" bIns="121900" lIns="121900" spcFirstLastPara="1" rIns="121900" wrap="square" tIns="121900">
            <a:noAutofit/>
          </a:bodyPr>
          <a:lstStyle/>
          <a:p>
            <a:pPr indent="0" lvl="0" marL="0" rtl="0" algn="l">
              <a:spcBef>
                <a:spcPts val="0"/>
              </a:spcBef>
              <a:spcAft>
                <a:spcPts val="0"/>
              </a:spcAft>
              <a:buNone/>
            </a:pPr>
            <a:r>
              <a:rPr lang="en-US" sz="1900">
                <a:solidFill>
                  <a:srgbClr val="FFFFFF"/>
                </a:solidFill>
                <a:latin typeface="Quicksand"/>
                <a:ea typeface="Quicksand"/>
                <a:cs typeface="Quicksand"/>
                <a:sym typeface="Quicksand"/>
              </a:rPr>
              <a:t>Rob</a:t>
            </a:r>
            <a:endParaRPr sz="1900">
              <a:solidFill>
                <a:srgbClr val="FFFFFF"/>
              </a:solidFill>
              <a:latin typeface="Quicksand"/>
              <a:ea typeface="Quicksand"/>
              <a:cs typeface="Quicksand"/>
              <a:sym typeface="Quicksand"/>
            </a:endParaRPr>
          </a:p>
        </p:txBody>
      </p:sp>
      <p:sp>
        <p:nvSpPr>
          <p:cNvPr id="413" name="Google Shape;413;p31"/>
          <p:cNvSpPr txBox="1"/>
          <p:nvPr/>
        </p:nvSpPr>
        <p:spPr>
          <a:xfrm>
            <a:off x="4621534" y="4217616"/>
            <a:ext cx="1413900" cy="527700"/>
          </a:xfrm>
          <a:prstGeom prst="rect">
            <a:avLst/>
          </a:prstGeom>
          <a:noFill/>
          <a:ln>
            <a:noFill/>
          </a:ln>
        </p:spPr>
        <p:txBody>
          <a:bodyPr anchorCtr="0" anchor="t" bIns="121900" lIns="121900" spcFirstLastPara="1" rIns="121900" wrap="square" tIns="121900">
            <a:noAutofit/>
          </a:bodyPr>
          <a:lstStyle/>
          <a:p>
            <a:pPr indent="0" lvl="0" marL="0" rtl="0" algn="l">
              <a:spcBef>
                <a:spcPts val="0"/>
              </a:spcBef>
              <a:spcAft>
                <a:spcPts val="0"/>
              </a:spcAft>
              <a:buClr>
                <a:srgbClr val="000000"/>
              </a:buClr>
              <a:buSzPts val="1500"/>
              <a:buFont typeface="Arial"/>
              <a:buNone/>
            </a:pPr>
            <a:r>
              <a:rPr lang="en-US" sz="1900">
                <a:solidFill>
                  <a:srgbClr val="FFFFFF"/>
                </a:solidFill>
                <a:latin typeface="Quicksand"/>
                <a:ea typeface="Quicksand"/>
                <a:cs typeface="Quicksand"/>
                <a:sym typeface="Quicksand"/>
              </a:rPr>
              <a:t>Contract</a:t>
            </a:r>
            <a:endParaRPr sz="1900">
              <a:solidFill>
                <a:srgbClr val="FFFFFF"/>
              </a:solidFill>
              <a:latin typeface="Quicksand"/>
              <a:ea typeface="Quicksand"/>
              <a:cs typeface="Quicksand"/>
              <a:sym typeface="Quicksand"/>
            </a:endParaRPr>
          </a:p>
          <a:p>
            <a:pPr indent="0" lvl="0" marL="0" rtl="0" algn="l">
              <a:spcBef>
                <a:spcPts val="0"/>
              </a:spcBef>
              <a:spcAft>
                <a:spcPts val="0"/>
              </a:spcAft>
              <a:buNone/>
            </a:pPr>
            <a:r>
              <a:t/>
            </a:r>
            <a:endParaRPr sz="1900">
              <a:latin typeface="Quicksand"/>
              <a:ea typeface="Quicksand"/>
              <a:cs typeface="Quicksand"/>
              <a:sym typeface="Quicksand"/>
            </a:endParaRPr>
          </a:p>
        </p:txBody>
      </p:sp>
      <p:sp>
        <p:nvSpPr>
          <p:cNvPr id="414" name="Google Shape;414;p31"/>
          <p:cNvSpPr txBox="1"/>
          <p:nvPr/>
        </p:nvSpPr>
        <p:spPr>
          <a:xfrm>
            <a:off x="6207035" y="4217616"/>
            <a:ext cx="855300" cy="527700"/>
          </a:xfrm>
          <a:prstGeom prst="rect">
            <a:avLst/>
          </a:prstGeom>
          <a:noFill/>
          <a:ln>
            <a:noFill/>
          </a:ln>
        </p:spPr>
        <p:txBody>
          <a:bodyPr anchorCtr="0" anchor="t" bIns="121900" lIns="121900" spcFirstLastPara="1" rIns="121900" wrap="square" tIns="121900">
            <a:noAutofit/>
          </a:bodyPr>
          <a:lstStyle/>
          <a:p>
            <a:pPr indent="0" lvl="0" marL="0" rtl="0" algn="l">
              <a:spcBef>
                <a:spcPts val="0"/>
              </a:spcBef>
              <a:spcAft>
                <a:spcPts val="0"/>
              </a:spcAft>
              <a:buNone/>
            </a:pPr>
            <a:r>
              <a:rPr lang="en-US" sz="1900">
                <a:solidFill>
                  <a:srgbClr val="FFFFFF"/>
                </a:solidFill>
                <a:latin typeface="Quicksand"/>
                <a:ea typeface="Quicksand"/>
                <a:cs typeface="Quicksand"/>
                <a:sym typeface="Quicksand"/>
              </a:rPr>
              <a:t>0</a:t>
            </a:r>
            <a:endParaRPr sz="1900">
              <a:solidFill>
                <a:srgbClr val="FFFFFF"/>
              </a:solidFill>
              <a:latin typeface="Quicksand"/>
              <a:ea typeface="Quicksand"/>
              <a:cs typeface="Quicksand"/>
              <a:sym typeface="Quicksand"/>
            </a:endParaRPr>
          </a:p>
        </p:txBody>
      </p:sp>
      <p:sp>
        <p:nvSpPr>
          <p:cNvPr id="415" name="Google Shape;415;p31"/>
          <p:cNvSpPr txBox="1"/>
          <p:nvPr/>
        </p:nvSpPr>
        <p:spPr>
          <a:xfrm>
            <a:off x="1412067" y="4928299"/>
            <a:ext cx="1218000" cy="527700"/>
          </a:xfrm>
          <a:prstGeom prst="rect">
            <a:avLst/>
          </a:prstGeom>
          <a:noFill/>
          <a:ln>
            <a:noFill/>
          </a:ln>
        </p:spPr>
        <p:txBody>
          <a:bodyPr anchorCtr="0" anchor="t" bIns="121900" lIns="121900" spcFirstLastPara="1" rIns="121900" wrap="square" tIns="121900">
            <a:noAutofit/>
          </a:bodyPr>
          <a:lstStyle/>
          <a:p>
            <a:pPr indent="0" lvl="0" marL="0" rtl="0" algn="l">
              <a:spcBef>
                <a:spcPts val="0"/>
              </a:spcBef>
              <a:spcAft>
                <a:spcPts val="0"/>
              </a:spcAft>
              <a:buNone/>
            </a:pPr>
            <a:r>
              <a:rPr lang="en-US" sz="1900">
                <a:solidFill>
                  <a:srgbClr val="FFFFFF"/>
                </a:solidFill>
                <a:latin typeface="Quicksand"/>
                <a:ea typeface="Quicksand"/>
                <a:cs typeface="Quicksand"/>
                <a:sym typeface="Quicksand"/>
              </a:rPr>
              <a:t>0xa9...</a:t>
            </a:r>
            <a:endParaRPr sz="1900">
              <a:solidFill>
                <a:srgbClr val="FFFFFF"/>
              </a:solidFill>
              <a:latin typeface="Quicksand"/>
              <a:ea typeface="Quicksand"/>
              <a:cs typeface="Quicksand"/>
              <a:sym typeface="Quicksand"/>
            </a:endParaRPr>
          </a:p>
          <a:p>
            <a:pPr indent="0" lvl="0" marL="0" rtl="0" algn="l">
              <a:spcBef>
                <a:spcPts val="0"/>
              </a:spcBef>
              <a:spcAft>
                <a:spcPts val="0"/>
              </a:spcAft>
              <a:buNone/>
            </a:pPr>
            <a:r>
              <a:t/>
            </a:r>
            <a:endParaRPr sz="1900">
              <a:solidFill>
                <a:srgbClr val="FFFFFF"/>
              </a:solidFill>
              <a:latin typeface="Quicksand"/>
              <a:ea typeface="Quicksand"/>
              <a:cs typeface="Quicksand"/>
              <a:sym typeface="Quicksand"/>
            </a:endParaRPr>
          </a:p>
        </p:txBody>
      </p:sp>
      <p:sp>
        <p:nvSpPr>
          <p:cNvPr id="416" name="Google Shape;416;p31"/>
          <p:cNvSpPr txBox="1"/>
          <p:nvPr/>
        </p:nvSpPr>
        <p:spPr>
          <a:xfrm>
            <a:off x="2975484" y="4928298"/>
            <a:ext cx="1299600" cy="527700"/>
          </a:xfrm>
          <a:prstGeom prst="rect">
            <a:avLst/>
          </a:prstGeom>
          <a:noFill/>
          <a:ln>
            <a:noFill/>
          </a:ln>
        </p:spPr>
        <p:txBody>
          <a:bodyPr anchorCtr="0" anchor="t" bIns="121900" lIns="121900" spcFirstLastPara="1" rIns="121900" wrap="square" tIns="121900">
            <a:noAutofit/>
          </a:bodyPr>
          <a:lstStyle/>
          <a:p>
            <a:pPr indent="0" lvl="0" marL="0" rtl="0" algn="l">
              <a:spcBef>
                <a:spcPts val="0"/>
              </a:spcBef>
              <a:spcAft>
                <a:spcPts val="0"/>
              </a:spcAft>
              <a:buNone/>
            </a:pPr>
            <a:r>
              <a:rPr lang="en-US" sz="1900">
                <a:solidFill>
                  <a:srgbClr val="FFFFFF"/>
                </a:solidFill>
                <a:latin typeface="Quicksand"/>
                <a:ea typeface="Quicksand"/>
                <a:cs typeface="Quicksand"/>
                <a:sym typeface="Quicksand"/>
              </a:rPr>
              <a:t>Carlo</a:t>
            </a:r>
            <a:endParaRPr sz="1900">
              <a:solidFill>
                <a:srgbClr val="FFFFFF"/>
              </a:solidFill>
              <a:latin typeface="Quicksand"/>
              <a:ea typeface="Quicksand"/>
              <a:cs typeface="Quicksand"/>
              <a:sym typeface="Quicksand"/>
            </a:endParaRPr>
          </a:p>
        </p:txBody>
      </p:sp>
      <p:sp>
        <p:nvSpPr>
          <p:cNvPr id="417" name="Google Shape;417;p31"/>
          <p:cNvSpPr txBox="1"/>
          <p:nvPr/>
        </p:nvSpPr>
        <p:spPr>
          <a:xfrm>
            <a:off x="4688934" y="4928298"/>
            <a:ext cx="1413900" cy="527700"/>
          </a:xfrm>
          <a:prstGeom prst="rect">
            <a:avLst/>
          </a:prstGeom>
          <a:noFill/>
          <a:ln>
            <a:noFill/>
          </a:ln>
        </p:spPr>
        <p:txBody>
          <a:bodyPr anchorCtr="0" anchor="t" bIns="121900" lIns="121900" spcFirstLastPara="1" rIns="121900" wrap="square" tIns="121900">
            <a:noAutofit/>
          </a:bodyPr>
          <a:lstStyle/>
          <a:p>
            <a:pPr indent="0" lvl="0" marL="0" rtl="0" algn="l">
              <a:spcBef>
                <a:spcPts val="0"/>
              </a:spcBef>
              <a:spcAft>
                <a:spcPts val="0"/>
              </a:spcAft>
              <a:buNone/>
            </a:pPr>
            <a:r>
              <a:rPr lang="en-US" sz="1900">
                <a:solidFill>
                  <a:srgbClr val="FFFFFF"/>
                </a:solidFill>
                <a:latin typeface="Quicksand"/>
                <a:ea typeface="Quicksand"/>
                <a:cs typeface="Quicksand"/>
                <a:sym typeface="Quicksand"/>
              </a:rPr>
              <a:t>Matteo</a:t>
            </a:r>
            <a:endParaRPr sz="1900">
              <a:solidFill>
                <a:srgbClr val="FFFFFF"/>
              </a:solidFill>
              <a:latin typeface="Quicksand"/>
              <a:ea typeface="Quicksand"/>
              <a:cs typeface="Quicksand"/>
              <a:sym typeface="Quicksand"/>
            </a:endParaRPr>
          </a:p>
        </p:txBody>
      </p:sp>
      <p:sp>
        <p:nvSpPr>
          <p:cNvPr id="418" name="Google Shape;418;p31"/>
          <p:cNvSpPr txBox="1"/>
          <p:nvPr/>
        </p:nvSpPr>
        <p:spPr>
          <a:xfrm>
            <a:off x="6191602" y="4928298"/>
            <a:ext cx="855300" cy="527700"/>
          </a:xfrm>
          <a:prstGeom prst="rect">
            <a:avLst/>
          </a:prstGeom>
          <a:noFill/>
          <a:ln>
            <a:noFill/>
          </a:ln>
        </p:spPr>
        <p:txBody>
          <a:bodyPr anchorCtr="0" anchor="t" bIns="121900" lIns="121900" spcFirstLastPara="1" rIns="121900" wrap="square" tIns="121900">
            <a:noAutofit/>
          </a:bodyPr>
          <a:lstStyle/>
          <a:p>
            <a:pPr indent="0" lvl="0" marL="0" rtl="0" algn="l">
              <a:spcBef>
                <a:spcPts val="0"/>
              </a:spcBef>
              <a:spcAft>
                <a:spcPts val="0"/>
              </a:spcAft>
              <a:buNone/>
            </a:pPr>
            <a:r>
              <a:rPr lang="en-US" sz="1900">
                <a:solidFill>
                  <a:srgbClr val="FFFFFF"/>
                </a:solidFill>
                <a:latin typeface="Quicksand"/>
                <a:ea typeface="Quicksand"/>
                <a:cs typeface="Quicksand"/>
                <a:sym typeface="Quicksand"/>
              </a:rPr>
              <a:t>12.5</a:t>
            </a:r>
            <a:endParaRPr sz="1900">
              <a:solidFill>
                <a:srgbClr val="FFFFFF"/>
              </a:solidFill>
              <a:latin typeface="Quicksand"/>
              <a:ea typeface="Quicksand"/>
              <a:cs typeface="Quicksand"/>
              <a:sym typeface="Quicksand"/>
            </a:endParaRPr>
          </a:p>
        </p:txBody>
      </p:sp>
      <p:sp>
        <p:nvSpPr>
          <p:cNvPr id="419" name="Google Shape;419;p31"/>
          <p:cNvSpPr txBox="1"/>
          <p:nvPr/>
        </p:nvSpPr>
        <p:spPr>
          <a:xfrm>
            <a:off x="4688953" y="2796251"/>
            <a:ext cx="1218000" cy="527700"/>
          </a:xfrm>
          <a:prstGeom prst="rect">
            <a:avLst/>
          </a:prstGeom>
          <a:noFill/>
          <a:ln>
            <a:noFill/>
          </a:ln>
        </p:spPr>
        <p:txBody>
          <a:bodyPr anchorCtr="0" anchor="t" bIns="121900" lIns="121900" spcFirstLastPara="1" rIns="121900" wrap="square" tIns="121900">
            <a:noAutofit/>
          </a:bodyPr>
          <a:lstStyle/>
          <a:p>
            <a:pPr indent="0" lvl="0" marL="0" rtl="0" algn="l">
              <a:spcBef>
                <a:spcPts val="0"/>
              </a:spcBef>
              <a:spcAft>
                <a:spcPts val="0"/>
              </a:spcAft>
              <a:buNone/>
            </a:pPr>
            <a:r>
              <a:rPr lang="en-US" sz="1900">
                <a:solidFill>
                  <a:srgbClr val="FFFFFF"/>
                </a:solidFill>
                <a:latin typeface="Quicksand"/>
                <a:ea typeface="Quicksand"/>
                <a:cs typeface="Quicksand"/>
                <a:sym typeface="Quicksand"/>
              </a:rPr>
              <a:t>Sam</a:t>
            </a:r>
            <a:endParaRPr sz="1900">
              <a:solidFill>
                <a:srgbClr val="FFFFFF"/>
              </a:solidFill>
              <a:latin typeface="Quicksand"/>
              <a:ea typeface="Quicksand"/>
              <a:cs typeface="Quicksand"/>
              <a:sym typeface="Quicksand"/>
            </a:endParaRPr>
          </a:p>
        </p:txBody>
      </p:sp>
      <p:sp>
        <p:nvSpPr>
          <p:cNvPr id="420" name="Google Shape;420;p31"/>
          <p:cNvSpPr txBox="1"/>
          <p:nvPr/>
        </p:nvSpPr>
        <p:spPr>
          <a:xfrm>
            <a:off x="7395647" y="1374777"/>
            <a:ext cx="1670700" cy="527700"/>
          </a:xfrm>
          <a:prstGeom prst="rect">
            <a:avLst/>
          </a:prstGeom>
          <a:noFill/>
          <a:ln>
            <a:noFill/>
          </a:ln>
        </p:spPr>
        <p:txBody>
          <a:bodyPr anchorCtr="0" anchor="t" bIns="121900" lIns="121900" spcFirstLastPara="1" rIns="121900" wrap="square" tIns="121900">
            <a:noAutofit/>
          </a:bodyPr>
          <a:lstStyle/>
          <a:p>
            <a:pPr indent="0" lvl="0" marL="0" rtl="0" algn="l">
              <a:spcBef>
                <a:spcPts val="0"/>
              </a:spcBef>
              <a:spcAft>
                <a:spcPts val="0"/>
              </a:spcAft>
              <a:buNone/>
            </a:pPr>
            <a:r>
              <a:rPr lang="en-US" sz="1600">
                <a:solidFill>
                  <a:srgbClr val="FFFFFF"/>
                </a:solidFill>
                <a:latin typeface="Quicksand"/>
                <a:ea typeface="Quicksand"/>
                <a:cs typeface="Quicksand"/>
                <a:sym typeface="Quicksand"/>
              </a:rPr>
              <a:t>Thanks</a:t>
            </a:r>
            <a:endParaRPr sz="1600">
              <a:solidFill>
                <a:srgbClr val="FFFFFF"/>
              </a:solidFill>
              <a:latin typeface="Quicksand"/>
              <a:ea typeface="Quicksand"/>
              <a:cs typeface="Quicksand"/>
              <a:sym typeface="Quicksand"/>
            </a:endParaRPr>
          </a:p>
        </p:txBody>
      </p:sp>
      <p:sp>
        <p:nvSpPr>
          <p:cNvPr id="421" name="Google Shape;421;p31"/>
          <p:cNvSpPr txBox="1"/>
          <p:nvPr/>
        </p:nvSpPr>
        <p:spPr>
          <a:xfrm>
            <a:off x="7306996" y="2132976"/>
            <a:ext cx="1670700" cy="527700"/>
          </a:xfrm>
          <a:prstGeom prst="rect">
            <a:avLst/>
          </a:prstGeom>
          <a:noFill/>
          <a:ln>
            <a:noFill/>
          </a:ln>
        </p:spPr>
        <p:txBody>
          <a:bodyPr anchorCtr="0" anchor="t" bIns="121900" lIns="121900" spcFirstLastPara="1" rIns="121900" wrap="square" tIns="121900">
            <a:noAutofit/>
          </a:bodyPr>
          <a:lstStyle/>
          <a:p>
            <a:pPr indent="0" lvl="0" marL="0" rtl="0" algn="l">
              <a:spcBef>
                <a:spcPts val="0"/>
              </a:spcBef>
              <a:spcAft>
                <a:spcPts val="0"/>
              </a:spcAft>
              <a:buNone/>
            </a:pPr>
            <a:r>
              <a:rPr lang="en-US" sz="1600">
                <a:solidFill>
                  <a:srgbClr val="FFFFFF"/>
                </a:solidFill>
                <a:latin typeface="Quicksand"/>
                <a:ea typeface="Quicksand"/>
                <a:cs typeface="Quicksand"/>
                <a:sym typeface="Quicksand"/>
              </a:rPr>
              <a:t>   Paid</a:t>
            </a:r>
            <a:endParaRPr sz="1600">
              <a:solidFill>
                <a:srgbClr val="FFFFFF"/>
              </a:solidFill>
              <a:latin typeface="Quicksand"/>
              <a:ea typeface="Quicksand"/>
              <a:cs typeface="Quicksand"/>
              <a:sym typeface="Quicksand"/>
            </a:endParaRPr>
          </a:p>
        </p:txBody>
      </p:sp>
      <p:sp>
        <p:nvSpPr>
          <p:cNvPr id="422" name="Google Shape;422;p31"/>
          <p:cNvSpPr txBox="1"/>
          <p:nvPr/>
        </p:nvSpPr>
        <p:spPr>
          <a:xfrm>
            <a:off x="7395647" y="3506748"/>
            <a:ext cx="1582500" cy="527700"/>
          </a:xfrm>
          <a:prstGeom prst="rect">
            <a:avLst/>
          </a:prstGeom>
          <a:noFill/>
          <a:ln>
            <a:noFill/>
          </a:ln>
        </p:spPr>
        <p:txBody>
          <a:bodyPr anchorCtr="0" anchor="t" bIns="121900" lIns="121900" spcFirstLastPara="1" rIns="121900" wrap="square" tIns="121900">
            <a:noAutofit/>
          </a:bodyPr>
          <a:lstStyle/>
          <a:p>
            <a:pPr indent="0" lvl="0" marL="0" rtl="0" algn="l">
              <a:spcBef>
                <a:spcPts val="0"/>
              </a:spcBef>
              <a:spcAft>
                <a:spcPts val="0"/>
              </a:spcAft>
              <a:buNone/>
            </a:pPr>
            <a:r>
              <a:rPr lang="en-US" sz="1600">
                <a:solidFill>
                  <a:srgbClr val="FFFFFF"/>
                </a:solidFill>
                <a:latin typeface="Quicksand"/>
                <a:ea typeface="Quicksand"/>
                <a:cs typeface="Quicksand"/>
                <a:sym typeface="Quicksand"/>
              </a:rPr>
              <a:t>Vote for #1</a:t>
            </a:r>
            <a:endParaRPr sz="1600">
              <a:solidFill>
                <a:srgbClr val="FFFFFF"/>
              </a:solidFill>
              <a:latin typeface="Quicksand"/>
              <a:ea typeface="Quicksand"/>
              <a:cs typeface="Quicksand"/>
              <a:sym typeface="Quicksand"/>
            </a:endParaRPr>
          </a:p>
        </p:txBody>
      </p:sp>
      <p:sp>
        <p:nvSpPr>
          <p:cNvPr id="423" name="Google Shape;423;p31"/>
          <p:cNvSpPr txBox="1"/>
          <p:nvPr/>
        </p:nvSpPr>
        <p:spPr>
          <a:xfrm>
            <a:off x="7395647" y="4928062"/>
            <a:ext cx="1670700" cy="527700"/>
          </a:xfrm>
          <a:prstGeom prst="rect">
            <a:avLst/>
          </a:prstGeom>
          <a:noFill/>
          <a:ln>
            <a:noFill/>
          </a:ln>
        </p:spPr>
        <p:txBody>
          <a:bodyPr anchorCtr="0" anchor="t" bIns="121900" lIns="121900" spcFirstLastPara="1" rIns="121900" wrap="square" tIns="121900">
            <a:noAutofit/>
          </a:bodyPr>
          <a:lstStyle/>
          <a:p>
            <a:pPr indent="0" lvl="0" marL="0" rtl="0" algn="l">
              <a:spcBef>
                <a:spcPts val="0"/>
              </a:spcBef>
              <a:spcAft>
                <a:spcPts val="0"/>
              </a:spcAft>
              <a:buNone/>
            </a:pPr>
            <a:r>
              <a:rPr lang="en-US" sz="1900">
                <a:solidFill>
                  <a:srgbClr val="FFFFFF"/>
                </a:solidFill>
                <a:latin typeface="Quicksand"/>
                <a:ea typeface="Quicksand"/>
                <a:cs typeface="Quicksand"/>
                <a:sym typeface="Quicksand"/>
              </a:rPr>
              <a:t>ricevuto!</a:t>
            </a:r>
            <a:endParaRPr sz="1900">
              <a:solidFill>
                <a:srgbClr val="FFFFFF"/>
              </a:solidFill>
              <a:latin typeface="Quicksand"/>
              <a:ea typeface="Quicksand"/>
              <a:cs typeface="Quicksand"/>
              <a:sym typeface="Quicksand"/>
            </a:endParaRPr>
          </a:p>
        </p:txBody>
      </p:sp>
      <p:cxnSp>
        <p:nvCxnSpPr>
          <p:cNvPr id="424" name="Google Shape;424;p31"/>
          <p:cNvCxnSpPr/>
          <p:nvPr/>
        </p:nvCxnSpPr>
        <p:spPr>
          <a:xfrm>
            <a:off x="1148067" y="2065258"/>
            <a:ext cx="7533300" cy="0"/>
          </a:xfrm>
          <a:prstGeom prst="straightConnector1">
            <a:avLst/>
          </a:prstGeom>
          <a:noFill/>
          <a:ln cap="flat" cmpd="sng" w="9525">
            <a:solidFill>
              <a:schemeClr val="lt1"/>
            </a:solidFill>
            <a:prstDash val="solid"/>
            <a:round/>
            <a:headEnd len="med" w="med" type="none"/>
            <a:tailEnd len="med" w="med" type="none"/>
          </a:ln>
        </p:spPr>
      </p:cxnSp>
      <p:cxnSp>
        <p:nvCxnSpPr>
          <p:cNvPr id="425" name="Google Shape;425;p31"/>
          <p:cNvCxnSpPr/>
          <p:nvPr/>
        </p:nvCxnSpPr>
        <p:spPr>
          <a:xfrm>
            <a:off x="1148067" y="3415496"/>
            <a:ext cx="7533300" cy="0"/>
          </a:xfrm>
          <a:prstGeom prst="straightConnector1">
            <a:avLst/>
          </a:prstGeom>
          <a:noFill/>
          <a:ln cap="flat" cmpd="sng" w="9525">
            <a:solidFill>
              <a:srgbClr val="FFFFFF"/>
            </a:solidFill>
            <a:prstDash val="solid"/>
            <a:round/>
            <a:headEnd len="med" w="med" type="none"/>
            <a:tailEnd len="med" w="med" type="none"/>
          </a:ln>
        </p:spPr>
      </p:cxnSp>
      <p:cxnSp>
        <p:nvCxnSpPr>
          <p:cNvPr id="426" name="Google Shape;426;p31"/>
          <p:cNvCxnSpPr/>
          <p:nvPr/>
        </p:nvCxnSpPr>
        <p:spPr>
          <a:xfrm>
            <a:off x="1148067" y="4105867"/>
            <a:ext cx="7533300" cy="0"/>
          </a:xfrm>
          <a:prstGeom prst="straightConnector1">
            <a:avLst/>
          </a:prstGeom>
          <a:noFill/>
          <a:ln cap="flat" cmpd="sng" w="9525">
            <a:solidFill>
              <a:srgbClr val="FFFFFF"/>
            </a:solidFill>
            <a:prstDash val="solid"/>
            <a:round/>
            <a:headEnd len="med" w="med" type="none"/>
            <a:tailEnd len="med" w="med" type="none"/>
          </a:ln>
        </p:spPr>
      </p:cxnSp>
      <p:cxnSp>
        <p:nvCxnSpPr>
          <p:cNvPr id="427" name="Google Shape;427;p31"/>
          <p:cNvCxnSpPr/>
          <p:nvPr/>
        </p:nvCxnSpPr>
        <p:spPr>
          <a:xfrm>
            <a:off x="1148067" y="4857172"/>
            <a:ext cx="7533300" cy="0"/>
          </a:xfrm>
          <a:prstGeom prst="straightConnector1">
            <a:avLst/>
          </a:prstGeom>
          <a:noFill/>
          <a:ln cap="flat" cmpd="sng" w="9525">
            <a:solidFill>
              <a:schemeClr val="lt1"/>
            </a:solidFill>
            <a:prstDash val="solid"/>
            <a:round/>
            <a:headEnd len="med" w="med" type="none"/>
            <a:tailEnd len="med" w="med" type="none"/>
          </a:ln>
        </p:spPr>
      </p:cxnSp>
      <p:sp>
        <p:nvSpPr>
          <p:cNvPr id="428" name="Google Shape;428;p31"/>
          <p:cNvSpPr txBox="1"/>
          <p:nvPr/>
        </p:nvSpPr>
        <p:spPr>
          <a:xfrm>
            <a:off x="9858985" y="1596036"/>
            <a:ext cx="1539300" cy="776100"/>
          </a:xfrm>
          <a:prstGeom prst="rect">
            <a:avLst/>
          </a:prstGeom>
          <a:noFill/>
          <a:ln>
            <a:noFill/>
          </a:ln>
        </p:spPr>
        <p:txBody>
          <a:bodyPr anchorCtr="0" anchor="t" bIns="121900" lIns="121900" spcFirstLastPara="1" rIns="121900" wrap="square" tIns="121900">
            <a:noAutofit/>
          </a:bodyPr>
          <a:lstStyle/>
          <a:p>
            <a:pPr indent="0" lvl="0" marL="0" rtl="0" algn="l">
              <a:spcBef>
                <a:spcPts val="0"/>
              </a:spcBef>
              <a:spcAft>
                <a:spcPts val="0"/>
              </a:spcAft>
              <a:buNone/>
            </a:pPr>
            <a:r>
              <a:rPr lang="en-US" sz="1900">
                <a:solidFill>
                  <a:srgbClr val="FFFFFF"/>
                </a:solidFill>
                <a:latin typeface="Quicksand"/>
                <a:ea typeface="Quicksand"/>
                <a:cs typeface="Quicksand"/>
                <a:sym typeface="Quicksand"/>
              </a:rPr>
              <a:t>Block N</a:t>
            </a:r>
            <a:endParaRPr sz="1900">
              <a:solidFill>
                <a:srgbClr val="FFFFFF"/>
              </a:solidFill>
              <a:latin typeface="Quicksand"/>
              <a:ea typeface="Quicksand"/>
              <a:cs typeface="Quicksand"/>
              <a:sym typeface="Quicksand"/>
            </a:endParaRPr>
          </a:p>
        </p:txBody>
      </p:sp>
      <p:sp>
        <p:nvSpPr>
          <p:cNvPr id="429" name="Google Shape;429;p31"/>
          <p:cNvSpPr txBox="1"/>
          <p:nvPr/>
        </p:nvSpPr>
        <p:spPr>
          <a:xfrm>
            <a:off x="9858985" y="3834012"/>
            <a:ext cx="1539300" cy="776100"/>
          </a:xfrm>
          <a:prstGeom prst="rect">
            <a:avLst/>
          </a:prstGeom>
          <a:noFill/>
          <a:ln>
            <a:noFill/>
          </a:ln>
        </p:spPr>
        <p:txBody>
          <a:bodyPr anchorCtr="0" anchor="t" bIns="121900" lIns="121900" spcFirstLastPara="1" rIns="121900" wrap="square" tIns="121900">
            <a:noAutofit/>
          </a:bodyPr>
          <a:lstStyle/>
          <a:p>
            <a:pPr indent="0" lvl="0" marL="0" rtl="0" algn="l">
              <a:spcBef>
                <a:spcPts val="0"/>
              </a:spcBef>
              <a:spcAft>
                <a:spcPts val="0"/>
              </a:spcAft>
              <a:buNone/>
            </a:pPr>
            <a:r>
              <a:rPr lang="en-US" sz="1900">
                <a:solidFill>
                  <a:srgbClr val="FFFFFF"/>
                </a:solidFill>
                <a:latin typeface="Quicksand"/>
                <a:ea typeface="Quicksand"/>
                <a:cs typeface="Quicksand"/>
                <a:sym typeface="Quicksand"/>
              </a:rPr>
              <a:t>Block N+1</a:t>
            </a:r>
            <a:endParaRPr sz="1900">
              <a:solidFill>
                <a:srgbClr val="FFFFFF"/>
              </a:solidFill>
              <a:latin typeface="Quicksand"/>
              <a:ea typeface="Quicksand"/>
              <a:cs typeface="Quicksand"/>
              <a:sym typeface="Quicksand"/>
            </a:endParaRPr>
          </a:p>
        </p:txBody>
      </p:sp>
      <p:sp>
        <p:nvSpPr>
          <p:cNvPr id="430" name="Google Shape;430;p31"/>
          <p:cNvSpPr txBox="1"/>
          <p:nvPr/>
        </p:nvSpPr>
        <p:spPr>
          <a:xfrm>
            <a:off x="7395884" y="4278044"/>
            <a:ext cx="1582500" cy="527700"/>
          </a:xfrm>
          <a:prstGeom prst="rect">
            <a:avLst/>
          </a:prstGeom>
          <a:noFill/>
          <a:ln>
            <a:noFill/>
          </a:ln>
        </p:spPr>
        <p:txBody>
          <a:bodyPr anchorCtr="0" anchor="t" bIns="121900" lIns="121900" spcFirstLastPara="1" rIns="121900" wrap="square" tIns="121900">
            <a:noAutofit/>
          </a:bodyPr>
          <a:lstStyle/>
          <a:p>
            <a:pPr indent="0" lvl="0" marL="0" rtl="0" algn="l">
              <a:spcBef>
                <a:spcPts val="0"/>
              </a:spcBef>
              <a:spcAft>
                <a:spcPts val="0"/>
              </a:spcAft>
              <a:buNone/>
            </a:pPr>
            <a:r>
              <a:rPr lang="en-US" sz="1600">
                <a:solidFill>
                  <a:srgbClr val="FFFFFF"/>
                </a:solidFill>
                <a:latin typeface="Quicksand"/>
                <a:ea typeface="Quicksand"/>
                <a:cs typeface="Quicksand"/>
                <a:sym typeface="Quicksand"/>
              </a:rPr>
              <a:t>Vote for #2</a:t>
            </a:r>
            <a:endParaRPr sz="1600">
              <a:solidFill>
                <a:srgbClr val="FFFFFF"/>
              </a:solidFill>
              <a:latin typeface="Quicksand"/>
              <a:ea typeface="Quicksand"/>
              <a:cs typeface="Quicksand"/>
              <a:sym typeface="Quicksand"/>
            </a:endParaRPr>
          </a:p>
        </p:txBody>
      </p:sp>
      <p:cxnSp>
        <p:nvCxnSpPr>
          <p:cNvPr id="431" name="Google Shape;431;p31"/>
          <p:cNvCxnSpPr/>
          <p:nvPr/>
        </p:nvCxnSpPr>
        <p:spPr>
          <a:xfrm>
            <a:off x="702951" y="2797618"/>
            <a:ext cx="8743200" cy="0"/>
          </a:xfrm>
          <a:prstGeom prst="straightConnector1">
            <a:avLst/>
          </a:prstGeom>
          <a:noFill/>
          <a:ln cap="flat" cmpd="sng" w="38100">
            <a:solidFill>
              <a:srgbClr val="FFFF00"/>
            </a:solidFill>
            <a:prstDash val="solid"/>
            <a:round/>
            <a:headEnd len="med" w="med" type="none"/>
            <a:tailEnd len="med" w="med" type="none"/>
          </a:ln>
        </p:spPr>
      </p:cxnSp>
      <p:sp>
        <p:nvSpPr>
          <p:cNvPr id="432" name="Google Shape;432;p31"/>
          <p:cNvSpPr/>
          <p:nvPr/>
        </p:nvSpPr>
        <p:spPr>
          <a:xfrm>
            <a:off x="702700" y="5855433"/>
            <a:ext cx="8772000" cy="717900"/>
          </a:xfrm>
          <a:prstGeom prst="rect">
            <a:avLst/>
          </a:prstGeom>
          <a:noFill/>
          <a:ln cap="flat" cmpd="sng" w="38100">
            <a:solidFill>
              <a:srgbClr val="FF0000"/>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cxnSp>
        <p:nvCxnSpPr>
          <p:cNvPr id="433" name="Google Shape;433;p31"/>
          <p:cNvCxnSpPr/>
          <p:nvPr/>
        </p:nvCxnSpPr>
        <p:spPr>
          <a:xfrm>
            <a:off x="719433" y="5859700"/>
            <a:ext cx="8742000" cy="0"/>
          </a:xfrm>
          <a:prstGeom prst="straightConnector1">
            <a:avLst/>
          </a:prstGeom>
          <a:noFill/>
          <a:ln cap="flat" cmpd="sng" w="38100">
            <a:solidFill>
              <a:srgbClr val="00FFFF"/>
            </a:solidFill>
            <a:prstDash val="solid"/>
            <a:round/>
            <a:headEnd len="med" w="med" type="none"/>
            <a:tailEnd len="med" w="med" type="none"/>
          </a:ln>
        </p:spPr>
      </p:cxnSp>
      <p:sp>
        <p:nvSpPr>
          <p:cNvPr id="434" name="Google Shape;434;p31"/>
          <p:cNvSpPr txBox="1"/>
          <p:nvPr/>
        </p:nvSpPr>
        <p:spPr>
          <a:xfrm>
            <a:off x="9858985" y="5967612"/>
            <a:ext cx="1539300" cy="776100"/>
          </a:xfrm>
          <a:prstGeom prst="rect">
            <a:avLst/>
          </a:prstGeom>
          <a:noFill/>
          <a:ln>
            <a:noFill/>
          </a:ln>
        </p:spPr>
        <p:txBody>
          <a:bodyPr anchorCtr="0" anchor="t" bIns="121900" lIns="121900" spcFirstLastPara="1" rIns="121900" wrap="square" tIns="121900">
            <a:noAutofit/>
          </a:bodyPr>
          <a:lstStyle/>
          <a:p>
            <a:pPr indent="0" lvl="0" marL="0" rtl="0" algn="l">
              <a:spcBef>
                <a:spcPts val="0"/>
              </a:spcBef>
              <a:spcAft>
                <a:spcPts val="0"/>
              </a:spcAft>
              <a:buNone/>
            </a:pPr>
            <a:r>
              <a:rPr lang="en-US" sz="1900">
                <a:solidFill>
                  <a:srgbClr val="FFFFFF"/>
                </a:solidFill>
                <a:latin typeface="Quicksand"/>
                <a:ea typeface="Quicksand"/>
                <a:cs typeface="Quicksand"/>
                <a:sym typeface="Quicksand"/>
              </a:rPr>
              <a:t>Block N+2</a:t>
            </a:r>
            <a:endParaRPr sz="1900">
              <a:solidFill>
                <a:srgbClr val="FFFFFF"/>
              </a:solidFill>
              <a:latin typeface="Quicksand"/>
              <a:ea typeface="Quicksand"/>
              <a:cs typeface="Quicksand"/>
              <a:sym typeface="Quicksand"/>
            </a:endParaRPr>
          </a:p>
        </p:txBody>
      </p:sp>
      <p:sp>
        <p:nvSpPr>
          <p:cNvPr id="435" name="Google Shape;435;p31"/>
          <p:cNvSpPr txBox="1"/>
          <p:nvPr/>
        </p:nvSpPr>
        <p:spPr>
          <a:xfrm>
            <a:off x="1412067" y="6045899"/>
            <a:ext cx="1218000" cy="527700"/>
          </a:xfrm>
          <a:prstGeom prst="rect">
            <a:avLst/>
          </a:prstGeom>
          <a:noFill/>
          <a:ln>
            <a:noFill/>
          </a:ln>
        </p:spPr>
        <p:txBody>
          <a:bodyPr anchorCtr="0" anchor="t" bIns="121900" lIns="121900" spcFirstLastPara="1" rIns="121900" wrap="square" tIns="121900">
            <a:noAutofit/>
          </a:bodyPr>
          <a:lstStyle/>
          <a:p>
            <a:pPr indent="0" lvl="0" marL="0" rtl="0" algn="l">
              <a:spcBef>
                <a:spcPts val="0"/>
              </a:spcBef>
              <a:spcAft>
                <a:spcPts val="0"/>
              </a:spcAft>
              <a:buNone/>
            </a:pPr>
            <a:r>
              <a:rPr lang="en-US" sz="1900">
                <a:solidFill>
                  <a:srgbClr val="FFFFFF"/>
                </a:solidFill>
                <a:latin typeface="Quicksand"/>
                <a:ea typeface="Quicksand"/>
                <a:cs typeface="Quicksand"/>
                <a:sym typeface="Quicksand"/>
              </a:rPr>
              <a:t>0xa10...</a:t>
            </a:r>
            <a:endParaRPr sz="1900">
              <a:solidFill>
                <a:srgbClr val="FFFFFF"/>
              </a:solidFill>
              <a:latin typeface="Quicksand"/>
              <a:ea typeface="Quicksand"/>
              <a:cs typeface="Quicksand"/>
              <a:sym typeface="Quicksand"/>
            </a:endParaRPr>
          </a:p>
          <a:p>
            <a:pPr indent="0" lvl="0" marL="0" rtl="0" algn="l">
              <a:spcBef>
                <a:spcPts val="0"/>
              </a:spcBef>
              <a:spcAft>
                <a:spcPts val="0"/>
              </a:spcAft>
              <a:buNone/>
            </a:pPr>
            <a:r>
              <a:t/>
            </a:r>
            <a:endParaRPr sz="1900">
              <a:solidFill>
                <a:srgbClr val="FFFFFF"/>
              </a:solidFill>
              <a:latin typeface="Quicksand"/>
              <a:ea typeface="Quicksand"/>
              <a:cs typeface="Quicksand"/>
              <a:sym typeface="Quicksand"/>
            </a:endParaRPr>
          </a:p>
        </p:txBody>
      </p:sp>
      <p:sp>
        <p:nvSpPr>
          <p:cNvPr id="436" name="Google Shape;436;p31"/>
          <p:cNvSpPr txBox="1"/>
          <p:nvPr/>
        </p:nvSpPr>
        <p:spPr>
          <a:xfrm>
            <a:off x="2975484" y="6045898"/>
            <a:ext cx="1299600" cy="527700"/>
          </a:xfrm>
          <a:prstGeom prst="rect">
            <a:avLst/>
          </a:prstGeom>
          <a:noFill/>
          <a:ln>
            <a:noFill/>
          </a:ln>
        </p:spPr>
        <p:txBody>
          <a:bodyPr anchorCtr="0" anchor="t" bIns="121900" lIns="121900" spcFirstLastPara="1" rIns="121900" wrap="square" tIns="121900">
            <a:noAutofit/>
          </a:bodyPr>
          <a:lstStyle/>
          <a:p>
            <a:pPr indent="0" lvl="0" marL="0" rtl="0" algn="l">
              <a:spcBef>
                <a:spcPts val="0"/>
              </a:spcBef>
              <a:spcAft>
                <a:spcPts val="0"/>
              </a:spcAft>
              <a:buNone/>
            </a:pPr>
            <a:r>
              <a:rPr lang="en-US" sz="1900">
                <a:solidFill>
                  <a:srgbClr val="FFFFFF"/>
                </a:solidFill>
                <a:latin typeface="Quicksand"/>
                <a:ea typeface="Quicksand"/>
                <a:cs typeface="Quicksand"/>
                <a:sym typeface="Quicksand"/>
              </a:rPr>
              <a:t>Leo</a:t>
            </a:r>
            <a:endParaRPr sz="1900">
              <a:solidFill>
                <a:srgbClr val="FFFFFF"/>
              </a:solidFill>
              <a:latin typeface="Quicksand"/>
              <a:ea typeface="Quicksand"/>
              <a:cs typeface="Quicksand"/>
              <a:sym typeface="Quicksand"/>
            </a:endParaRPr>
          </a:p>
        </p:txBody>
      </p:sp>
      <p:sp>
        <p:nvSpPr>
          <p:cNvPr id="437" name="Google Shape;437;p31"/>
          <p:cNvSpPr txBox="1"/>
          <p:nvPr/>
        </p:nvSpPr>
        <p:spPr>
          <a:xfrm>
            <a:off x="4688934" y="6045898"/>
            <a:ext cx="1413900" cy="527700"/>
          </a:xfrm>
          <a:prstGeom prst="rect">
            <a:avLst/>
          </a:prstGeom>
          <a:noFill/>
          <a:ln>
            <a:noFill/>
          </a:ln>
        </p:spPr>
        <p:txBody>
          <a:bodyPr anchorCtr="0" anchor="t" bIns="121900" lIns="121900" spcFirstLastPara="1" rIns="121900" wrap="square" tIns="121900">
            <a:noAutofit/>
          </a:bodyPr>
          <a:lstStyle/>
          <a:p>
            <a:pPr indent="0" lvl="0" marL="0" rtl="0" algn="l">
              <a:spcBef>
                <a:spcPts val="0"/>
              </a:spcBef>
              <a:spcAft>
                <a:spcPts val="0"/>
              </a:spcAft>
              <a:buNone/>
            </a:pPr>
            <a:r>
              <a:rPr lang="en-US" sz="1900">
                <a:solidFill>
                  <a:srgbClr val="FFFFFF"/>
                </a:solidFill>
                <a:latin typeface="Quicksand"/>
                <a:ea typeface="Quicksand"/>
                <a:cs typeface="Quicksand"/>
                <a:sym typeface="Quicksand"/>
              </a:rPr>
              <a:t>Contract</a:t>
            </a:r>
            <a:endParaRPr sz="1900">
              <a:solidFill>
                <a:srgbClr val="FFFFFF"/>
              </a:solidFill>
              <a:latin typeface="Quicksand"/>
              <a:ea typeface="Quicksand"/>
              <a:cs typeface="Quicksand"/>
              <a:sym typeface="Quicksand"/>
            </a:endParaRPr>
          </a:p>
        </p:txBody>
      </p:sp>
      <p:sp>
        <p:nvSpPr>
          <p:cNvPr id="438" name="Google Shape;438;p31"/>
          <p:cNvSpPr txBox="1"/>
          <p:nvPr/>
        </p:nvSpPr>
        <p:spPr>
          <a:xfrm>
            <a:off x="6191602" y="6045898"/>
            <a:ext cx="855300" cy="527700"/>
          </a:xfrm>
          <a:prstGeom prst="rect">
            <a:avLst/>
          </a:prstGeom>
          <a:noFill/>
          <a:ln>
            <a:noFill/>
          </a:ln>
        </p:spPr>
        <p:txBody>
          <a:bodyPr anchorCtr="0" anchor="t" bIns="121900" lIns="121900" spcFirstLastPara="1" rIns="121900" wrap="square" tIns="121900">
            <a:noAutofit/>
          </a:bodyPr>
          <a:lstStyle/>
          <a:p>
            <a:pPr indent="0" lvl="0" marL="0" rtl="0" algn="l">
              <a:spcBef>
                <a:spcPts val="0"/>
              </a:spcBef>
              <a:spcAft>
                <a:spcPts val="0"/>
              </a:spcAft>
              <a:buNone/>
            </a:pPr>
            <a:r>
              <a:rPr lang="en-US" sz="1900">
                <a:solidFill>
                  <a:srgbClr val="FFFFFF"/>
                </a:solidFill>
                <a:latin typeface="Quicksand"/>
                <a:ea typeface="Quicksand"/>
                <a:cs typeface="Quicksand"/>
                <a:sym typeface="Quicksand"/>
              </a:rPr>
              <a:t>0</a:t>
            </a:r>
            <a:endParaRPr sz="1900">
              <a:solidFill>
                <a:srgbClr val="FFFFFF"/>
              </a:solidFill>
              <a:latin typeface="Quicksand"/>
              <a:ea typeface="Quicksand"/>
              <a:cs typeface="Quicksand"/>
              <a:sym typeface="Quicksand"/>
            </a:endParaRPr>
          </a:p>
        </p:txBody>
      </p:sp>
      <p:sp>
        <p:nvSpPr>
          <p:cNvPr id="439" name="Google Shape;439;p31"/>
          <p:cNvSpPr txBox="1"/>
          <p:nvPr/>
        </p:nvSpPr>
        <p:spPr>
          <a:xfrm>
            <a:off x="7395647" y="6045662"/>
            <a:ext cx="1670700" cy="527700"/>
          </a:xfrm>
          <a:prstGeom prst="rect">
            <a:avLst/>
          </a:prstGeom>
          <a:noFill/>
          <a:ln>
            <a:noFill/>
          </a:ln>
        </p:spPr>
        <p:txBody>
          <a:bodyPr anchorCtr="0" anchor="t" bIns="121900" lIns="121900" spcFirstLastPara="1" rIns="121900" wrap="square" tIns="121900">
            <a:noAutofit/>
          </a:bodyPr>
          <a:lstStyle/>
          <a:p>
            <a:pPr indent="0" lvl="0" marL="0" rtl="0" algn="l">
              <a:spcBef>
                <a:spcPts val="0"/>
              </a:spcBef>
              <a:spcAft>
                <a:spcPts val="0"/>
              </a:spcAft>
              <a:buNone/>
            </a:pPr>
            <a:r>
              <a:rPr lang="en-US" sz="1900">
                <a:solidFill>
                  <a:srgbClr val="FFFFFF"/>
                </a:solidFill>
                <a:latin typeface="Quicksand"/>
                <a:ea typeface="Quicksand"/>
                <a:cs typeface="Quicksand"/>
                <a:sym typeface="Quicksand"/>
              </a:rPr>
              <a:t>vote</a:t>
            </a:r>
            <a:endParaRPr sz="1900">
              <a:solidFill>
                <a:srgbClr val="FFFFFF"/>
              </a:solidFill>
              <a:latin typeface="Quicksand"/>
              <a:ea typeface="Quicksand"/>
              <a:cs typeface="Quicksand"/>
              <a:sym typeface="Quicksan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443" name="Shape 443"/>
        <p:cNvGrpSpPr/>
        <p:nvPr/>
      </p:nvGrpSpPr>
      <p:grpSpPr>
        <a:xfrm>
          <a:off x="0" y="0"/>
          <a:ext cx="0" cy="0"/>
          <a:chOff x="0" y="0"/>
          <a:chExt cx="0" cy="0"/>
        </a:xfrm>
      </p:grpSpPr>
      <p:pic>
        <p:nvPicPr>
          <p:cNvPr id="444" name="Google Shape;444;p32"/>
          <p:cNvPicPr preferRelativeResize="0"/>
          <p:nvPr/>
        </p:nvPicPr>
        <p:blipFill>
          <a:blip r:embed="rId3">
            <a:alphaModFix/>
          </a:blip>
          <a:stretch>
            <a:fillRect/>
          </a:stretch>
        </p:blipFill>
        <p:spPr>
          <a:xfrm>
            <a:off x="1221326" y="529377"/>
            <a:ext cx="9831674" cy="5520324"/>
          </a:xfrm>
          <a:prstGeom prst="rect">
            <a:avLst/>
          </a:prstGeom>
          <a:noFill/>
          <a:ln>
            <a:noFill/>
          </a:ln>
        </p:spPr>
      </p:pic>
      <p:sp>
        <p:nvSpPr>
          <p:cNvPr id="445" name="Google Shape;445;p32"/>
          <p:cNvSpPr/>
          <p:nvPr/>
        </p:nvSpPr>
        <p:spPr>
          <a:xfrm>
            <a:off x="1262850" y="1191033"/>
            <a:ext cx="979500" cy="309900"/>
          </a:xfrm>
          <a:prstGeom prst="ellipse">
            <a:avLst/>
          </a:prstGeom>
          <a:noFill/>
          <a:ln cap="flat" cmpd="sng" w="19050">
            <a:solidFill>
              <a:srgbClr val="00FF00"/>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449" name="Shape 449"/>
        <p:cNvGrpSpPr/>
        <p:nvPr/>
      </p:nvGrpSpPr>
      <p:grpSpPr>
        <a:xfrm>
          <a:off x="0" y="0"/>
          <a:ext cx="0" cy="0"/>
          <a:chOff x="0" y="0"/>
          <a:chExt cx="0" cy="0"/>
        </a:xfrm>
      </p:grpSpPr>
      <p:sp>
        <p:nvSpPr>
          <p:cNvPr id="450" name="Google Shape;450;p33"/>
          <p:cNvSpPr/>
          <p:nvPr/>
        </p:nvSpPr>
        <p:spPr>
          <a:xfrm>
            <a:off x="2969812" y="1990123"/>
            <a:ext cx="4632000" cy="4398900"/>
          </a:xfrm>
          <a:prstGeom prst="roundRect">
            <a:avLst>
              <a:gd fmla="val 16667" name="adj"/>
            </a:avLst>
          </a:prstGeom>
          <a:noFill/>
          <a:ln cap="flat" cmpd="sng" w="19050">
            <a:solidFill>
              <a:srgbClr val="FFFFFF"/>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51" name="Google Shape;451;p33"/>
          <p:cNvSpPr/>
          <p:nvPr/>
        </p:nvSpPr>
        <p:spPr>
          <a:xfrm>
            <a:off x="5824880" y="2353534"/>
            <a:ext cx="1257900" cy="1226700"/>
          </a:xfrm>
          <a:prstGeom prst="roundRect">
            <a:avLst>
              <a:gd fmla="val 16667" name="adj"/>
            </a:avLst>
          </a:prstGeom>
          <a:solidFill>
            <a:srgbClr val="FFFFFF"/>
          </a:solidFill>
          <a:ln cap="flat" cmpd="sng" w="9525">
            <a:solidFill>
              <a:srgbClr val="595959"/>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pic>
        <p:nvPicPr>
          <p:cNvPr id="452" name="Google Shape;452;p33"/>
          <p:cNvPicPr preferRelativeResize="0"/>
          <p:nvPr/>
        </p:nvPicPr>
        <p:blipFill>
          <a:blip r:embed="rId3">
            <a:alphaModFix/>
          </a:blip>
          <a:stretch>
            <a:fillRect/>
          </a:stretch>
        </p:blipFill>
        <p:spPr>
          <a:xfrm>
            <a:off x="5799313" y="2312136"/>
            <a:ext cx="1309497" cy="1309503"/>
          </a:xfrm>
          <a:prstGeom prst="rect">
            <a:avLst/>
          </a:prstGeom>
          <a:noFill/>
          <a:ln>
            <a:noFill/>
          </a:ln>
        </p:spPr>
      </p:pic>
      <p:sp>
        <p:nvSpPr>
          <p:cNvPr id="453" name="Google Shape;453;p33"/>
          <p:cNvSpPr txBox="1"/>
          <p:nvPr>
            <p:ph type="title"/>
          </p:nvPr>
        </p:nvSpPr>
        <p:spPr>
          <a:xfrm>
            <a:off x="1151544" y="668175"/>
            <a:ext cx="3652800" cy="10179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US">
                <a:solidFill>
                  <a:srgbClr val="FFFF00"/>
                </a:solidFill>
                <a:latin typeface="Calibri"/>
                <a:ea typeface="Calibri"/>
                <a:cs typeface="Calibri"/>
                <a:sym typeface="Calibri"/>
              </a:rPr>
              <a:t>WEB2 Apps</a:t>
            </a:r>
            <a:endParaRPr b="1">
              <a:solidFill>
                <a:srgbClr val="FFFF00"/>
              </a:solidFill>
              <a:latin typeface="Calibri"/>
              <a:ea typeface="Calibri"/>
              <a:cs typeface="Calibri"/>
              <a:sym typeface="Calibri"/>
            </a:endParaRPr>
          </a:p>
        </p:txBody>
      </p:sp>
      <p:sp>
        <p:nvSpPr>
          <p:cNvPr id="454" name="Google Shape;454;p33"/>
          <p:cNvSpPr/>
          <p:nvPr/>
        </p:nvSpPr>
        <p:spPr>
          <a:xfrm>
            <a:off x="3459456" y="2353534"/>
            <a:ext cx="1257900" cy="1226700"/>
          </a:xfrm>
          <a:prstGeom prst="roundRect">
            <a:avLst>
              <a:gd fmla="val 16667" name="adj"/>
            </a:avLst>
          </a:prstGeom>
          <a:solidFill>
            <a:srgbClr val="4A86E8"/>
          </a:solidFill>
          <a:ln cap="flat" cmpd="sng" w="9525">
            <a:solidFill>
              <a:srgbClr val="595959"/>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55" name="Google Shape;455;p33"/>
          <p:cNvSpPr/>
          <p:nvPr/>
        </p:nvSpPr>
        <p:spPr>
          <a:xfrm>
            <a:off x="5824880" y="4512260"/>
            <a:ext cx="1257900" cy="1226700"/>
          </a:xfrm>
          <a:prstGeom prst="roundRect">
            <a:avLst>
              <a:gd fmla="val 16667" name="adj"/>
            </a:avLst>
          </a:prstGeom>
          <a:solidFill>
            <a:srgbClr val="FFFFFF"/>
          </a:solidFill>
          <a:ln cap="flat" cmpd="sng" w="9525">
            <a:solidFill>
              <a:srgbClr val="595959"/>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56" name="Google Shape;456;p33"/>
          <p:cNvSpPr/>
          <p:nvPr/>
        </p:nvSpPr>
        <p:spPr>
          <a:xfrm>
            <a:off x="3459456" y="4503990"/>
            <a:ext cx="1257900" cy="1226700"/>
          </a:xfrm>
          <a:prstGeom prst="roundRect">
            <a:avLst>
              <a:gd fmla="val 16667" name="adj"/>
            </a:avLst>
          </a:prstGeom>
          <a:solidFill>
            <a:srgbClr val="FFFFFF"/>
          </a:solidFill>
          <a:ln cap="flat" cmpd="sng" w="9525">
            <a:solidFill>
              <a:srgbClr val="595959"/>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pic>
        <p:nvPicPr>
          <p:cNvPr id="457" name="Google Shape;457;p33"/>
          <p:cNvPicPr preferRelativeResize="0"/>
          <p:nvPr/>
        </p:nvPicPr>
        <p:blipFill>
          <a:blip r:embed="rId4">
            <a:alphaModFix/>
          </a:blip>
          <a:stretch>
            <a:fillRect/>
          </a:stretch>
        </p:blipFill>
        <p:spPr>
          <a:xfrm>
            <a:off x="3534519" y="2413728"/>
            <a:ext cx="1106819" cy="1106819"/>
          </a:xfrm>
          <a:prstGeom prst="rect">
            <a:avLst/>
          </a:prstGeom>
          <a:noFill/>
          <a:ln>
            <a:noFill/>
          </a:ln>
        </p:spPr>
      </p:pic>
      <p:cxnSp>
        <p:nvCxnSpPr>
          <p:cNvPr id="458" name="Google Shape;458;p33"/>
          <p:cNvCxnSpPr>
            <a:stCxn id="454" idx="2"/>
            <a:endCxn id="456" idx="0"/>
          </p:cNvCxnSpPr>
          <p:nvPr/>
        </p:nvCxnSpPr>
        <p:spPr>
          <a:xfrm>
            <a:off x="4088406" y="3580234"/>
            <a:ext cx="0" cy="923700"/>
          </a:xfrm>
          <a:prstGeom prst="straightConnector1">
            <a:avLst/>
          </a:prstGeom>
          <a:noFill/>
          <a:ln cap="flat" cmpd="sng" w="9525">
            <a:solidFill>
              <a:srgbClr val="FFFFFF"/>
            </a:solidFill>
            <a:prstDash val="solid"/>
            <a:round/>
            <a:headEnd len="med" w="med" type="none"/>
            <a:tailEnd len="med" w="med" type="none"/>
          </a:ln>
        </p:spPr>
      </p:cxnSp>
      <p:cxnSp>
        <p:nvCxnSpPr>
          <p:cNvPr id="459" name="Google Shape;459;p33"/>
          <p:cNvCxnSpPr>
            <a:stCxn id="454" idx="3"/>
            <a:endCxn id="451" idx="1"/>
          </p:cNvCxnSpPr>
          <p:nvPr/>
        </p:nvCxnSpPr>
        <p:spPr>
          <a:xfrm>
            <a:off x="4717356" y="2966884"/>
            <a:ext cx="1107600" cy="0"/>
          </a:xfrm>
          <a:prstGeom prst="straightConnector1">
            <a:avLst/>
          </a:prstGeom>
          <a:noFill/>
          <a:ln cap="flat" cmpd="sng" w="9525">
            <a:solidFill>
              <a:srgbClr val="FFFFFF"/>
            </a:solidFill>
            <a:prstDash val="solid"/>
            <a:round/>
            <a:headEnd len="med" w="med" type="none"/>
            <a:tailEnd len="med" w="med" type="none"/>
          </a:ln>
        </p:spPr>
      </p:cxnSp>
      <p:cxnSp>
        <p:nvCxnSpPr>
          <p:cNvPr id="460" name="Google Shape;460;p33"/>
          <p:cNvCxnSpPr>
            <a:stCxn id="451" idx="2"/>
            <a:endCxn id="455" idx="0"/>
          </p:cNvCxnSpPr>
          <p:nvPr/>
        </p:nvCxnSpPr>
        <p:spPr>
          <a:xfrm>
            <a:off x="6453830" y="3580234"/>
            <a:ext cx="0" cy="932100"/>
          </a:xfrm>
          <a:prstGeom prst="straightConnector1">
            <a:avLst/>
          </a:prstGeom>
          <a:noFill/>
          <a:ln cap="flat" cmpd="sng" w="9525">
            <a:solidFill>
              <a:srgbClr val="FFFFFF"/>
            </a:solidFill>
            <a:prstDash val="solid"/>
            <a:round/>
            <a:headEnd len="med" w="med" type="none"/>
            <a:tailEnd len="med" w="med" type="none"/>
          </a:ln>
        </p:spPr>
      </p:cxnSp>
      <p:cxnSp>
        <p:nvCxnSpPr>
          <p:cNvPr id="461" name="Google Shape;461;p33"/>
          <p:cNvCxnSpPr>
            <a:stCxn id="455" idx="1"/>
            <a:endCxn id="456" idx="3"/>
          </p:cNvCxnSpPr>
          <p:nvPr/>
        </p:nvCxnSpPr>
        <p:spPr>
          <a:xfrm rot="10800000">
            <a:off x="4717280" y="5117210"/>
            <a:ext cx="1107600" cy="8400"/>
          </a:xfrm>
          <a:prstGeom prst="straightConnector1">
            <a:avLst/>
          </a:prstGeom>
          <a:noFill/>
          <a:ln cap="flat" cmpd="sng" w="9525">
            <a:solidFill>
              <a:srgbClr val="FFFFFF"/>
            </a:solidFill>
            <a:prstDash val="solid"/>
            <a:round/>
            <a:headEnd len="med" w="med" type="none"/>
            <a:tailEnd len="med" w="med" type="none"/>
          </a:ln>
        </p:spPr>
      </p:cxnSp>
      <p:cxnSp>
        <p:nvCxnSpPr>
          <p:cNvPr id="462" name="Google Shape;462;p33"/>
          <p:cNvCxnSpPr>
            <a:stCxn id="454" idx="2"/>
            <a:endCxn id="455" idx="0"/>
          </p:cNvCxnSpPr>
          <p:nvPr/>
        </p:nvCxnSpPr>
        <p:spPr>
          <a:xfrm>
            <a:off x="4088406" y="3580234"/>
            <a:ext cx="2365500" cy="932100"/>
          </a:xfrm>
          <a:prstGeom prst="straightConnector1">
            <a:avLst/>
          </a:prstGeom>
          <a:noFill/>
          <a:ln cap="flat" cmpd="sng" w="9525">
            <a:solidFill>
              <a:srgbClr val="FFFFFF"/>
            </a:solidFill>
            <a:prstDash val="solid"/>
            <a:round/>
            <a:headEnd len="med" w="med" type="none"/>
            <a:tailEnd len="med" w="med" type="none"/>
          </a:ln>
        </p:spPr>
      </p:cxnSp>
      <p:cxnSp>
        <p:nvCxnSpPr>
          <p:cNvPr id="463" name="Google Shape;463;p33"/>
          <p:cNvCxnSpPr>
            <a:stCxn id="456" idx="0"/>
            <a:endCxn id="451" idx="2"/>
          </p:cNvCxnSpPr>
          <p:nvPr/>
        </p:nvCxnSpPr>
        <p:spPr>
          <a:xfrm flipH="1" rot="10800000">
            <a:off x="4088406" y="3580290"/>
            <a:ext cx="2365500" cy="923700"/>
          </a:xfrm>
          <a:prstGeom prst="straightConnector1">
            <a:avLst/>
          </a:prstGeom>
          <a:noFill/>
          <a:ln cap="flat" cmpd="sng" w="9525">
            <a:solidFill>
              <a:srgbClr val="FFFFFF"/>
            </a:solidFill>
            <a:prstDash val="solid"/>
            <a:round/>
            <a:headEnd len="med" w="med" type="none"/>
            <a:tailEnd len="med" w="med" type="none"/>
          </a:ln>
        </p:spPr>
      </p:cxnSp>
      <p:pic>
        <p:nvPicPr>
          <p:cNvPr id="464" name="Google Shape;464;p33"/>
          <p:cNvPicPr preferRelativeResize="0"/>
          <p:nvPr/>
        </p:nvPicPr>
        <p:blipFill>
          <a:blip r:embed="rId5">
            <a:alphaModFix/>
          </a:blip>
          <a:stretch>
            <a:fillRect/>
          </a:stretch>
        </p:blipFill>
        <p:spPr>
          <a:xfrm>
            <a:off x="4648272" y="3133317"/>
            <a:ext cx="446835" cy="446838"/>
          </a:xfrm>
          <a:prstGeom prst="rect">
            <a:avLst/>
          </a:prstGeom>
          <a:noFill/>
          <a:ln>
            <a:noFill/>
          </a:ln>
        </p:spPr>
      </p:pic>
      <p:pic>
        <p:nvPicPr>
          <p:cNvPr id="465" name="Google Shape;465;p33"/>
          <p:cNvPicPr preferRelativeResize="0"/>
          <p:nvPr/>
        </p:nvPicPr>
        <p:blipFill>
          <a:blip r:embed="rId6">
            <a:alphaModFix/>
          </a:blip>
          <a:stretch>
            <a:fillRect/>
          </a:stretch>
        </p:blipFill>
        <p:spPr>
          <a:xfrm>
            <a:off x="3533980" y="4563639"/>
            <a:ext cx="1107363" cy="1107368"/>
          </a:xfrm>
          <a:prstGeom prst="rect">
            <a:avLst/>
          </a:prstGeom>
          <a:noFill/>
          <a:ln>
            <a:noFill/>
          </a:ln>
        </p:spPr>
      </p:pic>
      <p:pic>
        <p:nvPicPr>
          <p:cNvPr id="466" name="Google Shape;466;p33"/>
          <p:cNvPicPr preferRelativeResize="0"/>
          <p:nvPr/>
        </p:nvPicPr>
        <p:blipFill>
          <a:blip r:embed="rId7">
            <a:alphaModFix/>
          </a:blip>
          <a:stretch>
            <a:fillRect/>
          </a:stretch>
        </p:blipFill>
        <p:spPr>
          <a:xfrm>
            <a:off x="5901053" y="4571903"/>
            <a:ext cx="1107364" cy="1107372"/>
          </a:xfrm>
          <a:prstGeom prst="rect">
            <a:avLst/>
          </a:prstGeom>
          <a:noFill/>
          <a:ln>
            <a:noFill/>
          </a:ln>
        </p:spPr>
      </p:pic>
      <p:pic>
        <p:nvPicPr>
          <p:cNvPr id="467" name="Google Shape;467;p33"/>
          <p:cNvPicPr preferRelativeResize="0"/>
          <p:nvPr/>
        </p:nvPicPr>
        <p:blipFill>
          <a:blip r:embed="rId8">
            <a:alphaModFix/>
          </a:blip>
          <a:stretch>
            <a:fillRect/>
          </a:stretch>
        </p:blipFill>
        <p:spPr>
          <a:xfrm>
            <a:off x="3489663" y="5715425"/>
            <a:ext cx="524844" cy="524843"/>
          </a:xfrm>
          <a:prstGeom prst="rect">
            <a:avLst/>
          </a:prstGeom>
          <a:noFill/>
          <a:ln>
            <a:noFill/>
          </a:ln>
        </p:spPr>
      </p:pic>
      <p:pic>
        <p:nvPicPr>
          <p:cNvPr id="468" name="Google Shape;468;p33"/>
          <p:cNvPicPr preferRelativeResize="0"/>
          <p:nvPr/>
        </p:nvPicPr>
        <p:blipFill>
          <a:blip r:embed="rId9">
            <a:alphaModFix/>
          </a:blip>
          <a:stretch>
            <a:fillRect/>
          </a:stretch>
        </p:blipFill>
        <p:spPr>
          <a:xfrm>
            <a:off x="3876954" y="5779573"/>
            <a:ext cx="705024" cy="396550"/>
          </a:xfrm>
          <a:prstGeom prst="rect">
            <a:avLst/>
          </a:prstGeom>
          <a:noFill/>
          <a:ln>
            <a:noFill/>
          </a:ln>
        </p:spPr>
      </p:pic>
      <p:pic>
        <p:nvPicPr>
          <p:cNvPr id="469" name="Google Shape;469;p33"/>
          <p:cNvPicPr preferRelativeResize="0"/>
          <p:nvPr/>
        </p:nvPicPr>
        <p:blipFill>
          <a:blip r:embed="rId10">
            <a:alphaModFix/>
          </a:blip>
          <a:stretch>
            <a:fillRect/>
          </a:stretch>
        </p:blipFill>
        <p:spPr>
          <a:xfrm>
            <a:off x="7062329" y="2469964"/>
            <a:ext cx="446817" cy="446817"/>
          </a:xfrm>
          <a:prstGeom prst="rect">
            <a:avLst/>
          </a:prstGeom>
          <a:noFill/>
          <a:ln>
            <a:noFill/>
          </a:ln>
        </p:spPr>
      </p:pic>
      <p:pic>
        <p:nvPicPr>
          <p:cNvPr id="470" name="Google Shape;470;p33"/>
          <p:cNvPicPr preferRelativeResize="0"/>
          <p:nvPr/>
        </p:nvPicPr>
        <p:blipFill>
          <a:blip r:embed="rId11">
            <a:alphaModFix/>
          </a:blip>
          <a:stretch>
            <a:fillRect/>
          </a:stretch>
        </p:blipFill>
        <p:spPr>
          <a:xfrm>
            <a:off x="3626848" y="3269082"/>
            <a:ext cx="317257" cy="281501"/>
          </a:xfrm>
          <a:prstGeom prst="rect">
            <a:avLst/>
          </a:prstGeom>
          <a:noFill/>
          <a:ln>
            <a:noFill/>
          </a:ln>
        </p:spPr>
      </p:pic>
      <p:pic>
        <p:nvPicPr>
          <p:cNvPr id="471" name="Google Shape;471;p33"/>
          <p:cNvPicPr preferRelativeResize="0"/>
          <p:nvPr/>
        </p:nvPicPr>
        <p:blipFill>
          <a:blip r:embed="rId11">
            <a:alphaModFix/>
          </a:blip>
          <a:stretch>
            <a:fillRect/>
          </a:stretch>
        </p:blipFill>
        <p:spPr>
          <a:xfrm>
            <a:off x="3907624" y="3269082"/>
            <a:ext cx="317257" cy="281501"/>
          </a:xfrm>
          <a:prstGeom prst="rect">
            <a:avLst/>
          </a:prstGeom>
          <a:noFill/>
          <a:ln>
            <a:noFill/>
          </a:ln>
        </p:spPr>
      </p:pic>
      <p:pic>
        <p:nvPicPr>
          <p:cNvPr id="472" name="Google Shape;472;p33"/>
          <p:cNvPicPr preferRelativeResize="0"/>
          <p:nvPr/>
        </p:nvPicPr>
        <p:blipFill>
          <a:blip r:embed="rId11">
            <a:alphaModFix/>
          </a:blip>
          <a:stretch>
            <a:fillRect/>
          </a:stretch>
        </p:blipFill>
        <p:spPr>
          <a:xfrm>
            <a:off x="5862048" y="3269082"/>
            <a:ext cx="317257" cy="281501"/>
          </a:xfrm>
          <a:prstGeom prst="rect">
            <a:avLst/>
          </a:prstGeom>
          <a:noFill/>
          <a:ln>
            <a:noFill/>
          </a:ln>
        </p:spPr>
      </p:pic>
      <p:pic>
        <p:nvPicPr>
          <p:cNvPr id="473" name="Google Shape;473;p33"/>
          <p:cNvPicPr preferRelativeResize="0"/>
          <p:nvPr/>
        </p:nvPicPr>
        <p:blipFill>
          <a:blip r:embed="rId11">
            <a:alphaModFix/>
          </a:blip>
          <a:stretch>
            <a:fillRect/>
          </a:stretch>
        </p:blipFill>
        <p:spPr>
          <a:xfrm>
            <a:off x="6142824" y="3269082"/>
            <a:ext cx="317257" cy="281501"/>
          </a:xfrm>
          <a:prstGeom prst="rect">
            <a:avLst/>
          </a:prstGeom>
          <a:noFill/>
          <a:ln>
            <a:noFill/>
          </a:ln>
        </p:spPr>
      </p:pic>
      <p:pic>
        <p:nvPicPr>
          <p:cNvPr id="474" name="Google Shape;474;p33"/>
          <p:cNvPicPr preferRelativeResize="0"/>
          <p:nvPr/>
        </p:nvPicPr>
        <p:blipFill>
          <a:blip r:embed="rId11">
            <a:alphaModFix/>
          </a:blip>
          <a:stretch>
            <a:fillRect/>
          </a:stretch>
        </p:blipFill>
        <p:spPr>
          <a:xfrm>
            <a:off x="5963648" y="5402682"/>
            <a:ext cx="317257" cy="281501"/>
          </a:xfrm>
          <a:prstGeom prst="rect">
            <a:avLst/>
          </a:prstGeom>
          <a:noFill/>
          <a:ln>
            <a:noFill/>
          </a:ln>
        </p:spPr>
      </p:pic>
      <p:pic>
        <p:nvPicPr>
          <p:cNvPr id="475" name="Google Shape;475;p33"/>
          <p:cNvPicPr preferRelativeResize="0"/>
          <p:nvPr/>
        </p:nvPicPr>
        <p:blipFill>
          <a:blip r:embed="rId11">
            <a:alphaModFix/>
          </a:blip>
          <a:stretch>
            <a:fillRect/>
          </a:stretch>
        </p:blipFill>
        <p:spPr>
          <a:xfrm>
            <a:off x="6244424" y="5402682"/>
            <a:ext cx="317257" cy="281501"/>
          </a:xfrm>
          <a:prstGeom prst="rect">
            <a:avLst/>
          </a:prstGeom>
          <a:noFill/>
          <a:ln>
            <a:noFill/>
          </a:ln>
        </p:spPr>
      </p:pic>
      <p:pic>
        <p:nvPicPr>
          <p:cNvPr id="476" name="Google Shape;476;p33"/>
          <p:cNvPicPr preferRelativeResize="0"/>
          <p:nvPr/>
        </p:nvPicPr>
        <p:blipFill>
          <a:blip r:embed="rId11">
            <a:alphaModFix/>
          </a:blip>
          <a:stretch>
            <a:fillRect/>
          </a:stretch>
        </p:blipFill>
        <p:spPr>
          <a:xfrm>
            <a:off x="3525248" y="5402682"/>
            <a:ext cx="317257" cy="281501"/>
          </a:xfrm>
          <a:prstGeom prst="rect">
            <a:avLst/>
          </a:prstGeom>
          <a:noFill/>
          <a:ln>
            <a:noFill/>
          </a:ln>
        </p:spPr>
      </p:pic>
      <p:pic>
        <p:nvPicPr>
          <p:cNvPr id="477" name="Google Shape;477;p33"/>
          <p:cNvPicPr preferRelativeResize="0"/>
          <p:nvPr/>
        </p:nvPicPr>
        <p:blipFill>
          <a:blip r:embed="rId11">
            <a:alphaModFix/>
          </a:blip>
          <a:stretch>
            <a:fillRect/>
          </a:stretch>
        </p:blipFill>
        <p:spPr>
          <a:xfrm>
            <a:off x="3806024" y="5402682"/>
            <a:ext cx="317257" cy="281501"/>
          </a:xfrm>
          <a:prstGeom prst="rect">
            <a:avLst/>
          </a:prstGeom>
          <a:noFill/>
          <a:ln>
            <a:noFill/>
          </a:ln>
        </p:spPr>
      </p:pic>
      <p:sp>
        <p:nvSpPr>
          <p:cNvPr id="478" name="Google Shape;478;p33"/>
          <p:cNvSpPr txBox="1"/>
          <p:nvPr/>
        </p:nvSpPr>
        <p:spPr>
          <a:xfrm>
            <a:off x="8402024" y="2486525"/>
            <a:ext cx="3274200" cy="3155400"/>
          </a:xfrm>
          <a:prstGeom prst="rect">
            <a:avLst/>
          </a:prstGeom>
          <a:noFill/>
          <a:ln>
            <a:noFill/>
          </a:ln>
        </p:spPr>
        <p:txBody>
          <a:bodyPr anchorCtr="0" anchor="t" bIns="121900" lIns="121900" spcFirstLastPara="1" rIns="121900" wrap="square" tIns="121900">
            <a:spAutoFit/>
          </a:bodyPr>
          <a:lstStyle/>
          <a:p>
            <a:pPr indent="0" lvl="0" marL="0" rtl="0" algn="l">
              <a:spcBef>
                <a:spcPts val="0"/>
              </a:spcBef>
              <a:spcAft>
                <a:spcPts val="0"/>
              </a:spcAft>
              <a:buNone/>
            </a:pPr>
            <a:r>
              <a:rPr i="1" lang="en-US" sz="2100">
                <a:solidFill>
                  <a:srgbClr val="FFFF00"/>
                </a:solidFill>
                <a:latin typeface="Twentieth Century"/>
                <a:ea typeface="Twentieth Century"/>
                <a:cs typeface="Twentieth Century"/>
                <a:sym typeface="Twentieth Century"/>
              </a:rPr>
              <a:t>CENTRALIZED</a:t>
            </a:r>
            <a:endParaRPr i="1" sz="2100">
              <a:solidFill>
                <a:srgbClr val="FFFF00"/>
              </a:solidFill>
              <a:latin typeface="Twentieth Century"/>
              <a:ea typeface="Twentieth Century"/>
              <a:cs typeface="Twentieth Century"/>
              <a:sym typeface="Twentieth Century"/>
            </a:endParaRPr>
          </a:p>
          <a:p>
            <a:pPr indent="0" lvl="0" marL="0" rtl="0" algn="l">
              <a:spcBef>
                <a:spcPts val="0"/>
              </a:spcBef>
              <a:spcAft>
                <a:spcPts val="0"/>
              </a:spcAft>
              <a:buNone/>
            </a:pPr>
            <a:r>
              <a:t/>
            </a:r>
            <a:endParaRPr i="1" sz="2100">
              <a:solidFill>
                <a:srgbClr val="FFFF00"/>
              </a:solidFill>
              <a:latin typeface="Twentieth Century"/>
              <a:ea typeface="Twentieth Century"/>
              <a:cs typeface="Twentieth Century"/>
              <a:sym typeface="Twentieth Century"/>
            </a:endParaRPr>
          </a:p>
          <a:p>
            <a:pPr indent="0" lvl="0" marL="0" rtl="0" algn="l">
              <a:spcBef>
                <a:spcPts val="0"/>
              </a:spcBef>
              <a:spcAft>
                <a:spcPts val="0"/>
              </a:spcAft>
              <a:buNone/>
            </a:pPr>
            <a:r>
              <a:rPr i="1" lang="en-US" sz="2100">
                <a:solidFill>
                  <a:srgbClr val="FFFF00"/>
                </a:solidFill>
                <a:latin typeface="Twentieth Century"/>
                <a:ea typeface="Twentieth Century"/>
                <a:cs typeface="Twentieth Century"/>
                <a:sym typeface="Twentieth Century"/>
              </a:rPr>
              <a:t>CENSURABLE</a:t>
            </a:r>
            <a:endParaRPr i="1" sz="2100">
              <a:solidFill>
                <a:srgbClr val="FFFF00"/>
              </a:solidFill>
              <a:latin typeface="Twentieth Century"/>
              <a:ea typeface="Twentieth Century"/>
              <a:cs typeface="Twentieth Century"/>
              <a:sym typeface="Twentieth Century"/>
            </a:endParaRPr>
          </a:p>
          <a:p>
            <a:pPr indent="0" lvl="0" marL="0" rtl="0" algn="l">
              <a:spcBef>
                <a:spcPts val="0"/>
              </a:spcBef>
              <a:spcAft>
                <a:spcPts val="0"/>
              </a:spcAft>
              <a:buNone/>
            </a:pPr>
            <a:r>
              <a:t/>
            </a:r>
            <a:endParaRPr i="1" sz="2100">
              <a:solidFill>
                <a:srgbClr val="FFFF00"/>
              </a:solidFill>
              <a:latin typeface="Twentieth Century"/>
              <a:ea typeface="Twentieth Century"/>
              <a:cs typeface="Twentieth Century"/>
              <a:sym typeface="Twentieth Century"/>
            </a:endParaRPr>
          </a:p>
          <a:p>
            <a:pPr indent="0" lvl="0" marL="0" rtl="0" algn="l">
              <a:spcBef>
                <a:spcPts val="0"/>
              </a:spcBef>
              <a:spcAft>
                <a:spcPts val="0"/>
              </a:spcAft>
              <a:buClr>
                <a:schemeClr val="dk1"/>
              </a:buClr>
              <a:buSzPts val="1500"/>
              <a:buFont typeface="Arial"/>
              <a:buNone/>
            </a:pPr>
            <a:r>
              <a:rPr i="1" lang="en-US" sz="2100">
                <a:solidFill>
                  <a:srgbClr val="FFFF00"/>
                </a:solidFill>
                <a:latin typeface="Twentieth Century"/>
                <a:ea typeface="Twentieth Century"/>
                <a:cs typeface="Twentieth Century"/>
                <a:sym typeface="Twentieth Century"/>
              </a:rPr>
              <a:t>DATA-TAMPERING</a:t>
            </a:r>
            <a:endParaRPr i="1" sz="2100">
              <a:solidFill>
                <a:srgbClr val="FFFF00"/>
              </a:solidFill>
              <a:latin typeface="Twentieth Century"/>
              <a:ea typeface="Twentieth Century"/>
              <a:cs typeface="Twentieth Century"/>
              <a:sym typeface="Twentieth Century"/>
            </a:endParaRPr>
          </a:p>
          <a:p>
            <a:pPr indent="0" lvl="0" marL="0" rtl="0" algn="l">
              <a:spcBef>
                <a:spcPts val="0"/>
              </a:spcBef>
              <a:spcAft>
                <a:spcPts val="0"/>
              </a:spcAft>
              <a:buClr>
                <a:schemeClr val="dk1"/>
              </a:buClr>
              <a:buSzPts val="1500"/>
              <a:buFont typeface="Arial"/>
              <a:buNone/>
            </a:pPr>
            <a:r>
              <a:t/>
            </a:r>
            <a:endParaRPr i="1" sz="2100">
              <a:solidFill>
                <a:srgbClr val="FFFF00"/>
              </a:solidFill>
              <a:latin typeface="Twentieth Century"/>
              <a:ea typeface="Twentieth Century"/>
              <a:cs typeface="Twentieth Century"/>
              <a:sym typeface="Twentieth Century"/>
            </a:endParaRPr>
          </a:p>
          <a:p>
            <a:pPr indent="0" lvl="0" marL="0" rtl="0" algn="l">
              <a:spcBef>
                <a:spcPts val="0"/>
              </a:spcBef>
              <a:spcAft>
                <a:spcPts val="0"/>
              </a:spcAft>
              <a:buNone/>
            </a:pPr>
            <a:r>
              <a:rPr i="1" lang="en-US" sz="2100">
                <a:solidFill>
                  <a:srgbClr val="FFFF00"/>
                </a:solidFill>
                <a:latin typeface="Twentieth Century"/>
                <a:ea typeface="Twentieth Century"/>
                <a:cs typeface="Twentieth Century"/>
                <a:sym typeface="Twentieth Century"/>
              </a:rPr>
              <a:t>OPAQUE</a:t>
            </a:r>
            <a:endParaRPr i="1" sz="2100">
              <a:solidFill>
                <a:srgbClr val="FFFF00"/>
              </a:solidFill>
              <a:latin typeface="Twentieth Century"/>
              <a:ea typeface="Twentieth Century"/>
              <a:cs typeface="Twentieth Century"/>
              <a:sym typeface="Twentieth Century"/>
            </a:endParaRPr>
          </a:p>
          <a:p>
            <a:pPr indent="0" lvl="0" marL="0" rtl="0" algn="l">
              <a:spcBef>
                <a:spcPts val="0"/>
              </a:spcBef>
              <a:spcAft>
                <a:spcPts val="0"/>
              </a:spcAft>
              <a:buNone/>
            </a:pPr>
            <a:r>
              <a:t/>
            </a:r>
            <a:endParaRPr i="1" sz="2100">
              <a:solidFill>
                <a:srgbClr val="FFFF00"/>
              </a:solidFill>
              <a:latin typeface="Twentieth Century"/>
              <a:ea typeface="Twentieth Century"/>
              <a:cs typeface="Twentieth Century"/>
              <a:sym typeface="Twentieth Century"/>
            </a:endParaRPr>
          </a:p>
          <a:p>
            <a:pPr indent="0" lvl="0" marL="0" rtl="0" algn="l">
              <a:spcBef>
                <a:spcPts val="0"/>
              </a:spcBef>
              <a:spcAft>
                <a:spcPts val="0"/>
              </a:spcAft>
              <a:buNone/>
            </a:pPr>
            <a:r>
              <a:rPr i="1" lang="en-US" sz="2100">
                <a:solidFill>
                  <a:srgbClr val="FFFF00"/>
                </a:solidFill>
                <a:latin typeface="Twentieth Century"/>
                <a:ea typeface="Twentieth Century"/>
                <a:cs typeface="Twentieth Century"/>
                <a:sym typeface="Twentieth Century"/>
              </a:rPr>
              <a:t>“Terms of Service” TRUST</a:t>
            </a:r>
            <a:endParaRPr i="1" sz="2100">
              <a:solidFill>
                <a:srgbClr val="FFFF00"/>
              </a:solidFill>
              <a:latin typeface="Twentieth Century"/>
              <a:ea typeface="Twentieth Century"/>
              <a:cs typeface="Twentieth Century"/>
              <a:sym typeface="Twentieth Century"/>
            </a:endParaRPr>
          </a:p>
        </p:txBody>
      </p:sp>
      <p:sp>
        <p:nvSpPr>
          <p:cNvPr id="479" name="Google Shape;479;p33"/>
          <p:cNvSpPr txBox="1"/>
          <p:nvPr/>
        </p:nvSpPr>
        <p:spPr>
          <a:xfrm>
            <a:off x="560404" y="3133342"/>
            <a:ext cx="2018400" cy="800400"/>
          </a:xfrm>
          <a:prstGeom prst="rect">
            <a:avLst/>
          </a:prstGeom>
          <a:noFill/>
          <a:ln>
            <a:noFill/>
          </a:ln>
        </p:spPr>
        <p:txBody>
          <a:bodyPr anchorCtr="0" anchor="t" bIns="121900" lIns="121900" spcFirstLastPara="1" rIns="121900" wrap="square" tIns="121900">
            <a:spAutoFit/>
          </a:bodyPr>
          <a:lstStyle/>
          <a:p>
            <a:pPr indent="0" lvl="0" marL="0" rtl="0" algn="ctr">
              <a:spcBef>
                <a:spcPts val="0"/>
              </a:spcBef>
              <a:spcAft>
                <a:spcPts val="0"/>
              </a:spcAft>
              <a:buNone/>
            </a:pPr>
            <a:r>
              <a:rPr i="1" lang="en-US" sz="1800">
                <a:solidFill>
                  <a:srgbClr val="FFFFFF"/>
                </a:solidFill>
                <a:latin typeface="Twentieth Century"/>
                <a:ea typeface="Twentieth Century"/>
                <a:cs typeface="Twentieth Century"/>
                <a:sym typeface="Twentieth Century"/>
              </a:rPr>
              <a:t>PUBLIC</a:t>
            </a:r>
            <a:endParaRPr i="1" sz="1800">
              <a:solidFill>
                <a:srgbClr val="FFFFFF"/>
              </a:solidFill>
              <a:latin typeface="Twentieth Century"/>
              <a:ea typeface="Twentieth Century"/>
              <a:cs typeface="Twentieth Century"/>
              <a:sym typeface="Twentieth Century"/>
            </a:endParaRPr>
          </a:p>
          <a:p>
            <a:pPr indent="0" lvl="0" marL="0" rtl="0" algn="ctr">
              <a:spcBef>
                <a:spcPts val="0"/>
              </a:spcBef>
              <a:spcAft>
                <a:spcPts val="0"/>
              </a:spcAft>
              <a:buNone/>
            </a:pPr>
            <a:r>
              <a:rPr i="1" lang="en-US" sz="1800">
                <a:solidFill>
                  <a:srgbClr val="FFFFFF"/>
                </a:solidFill>
                <a:latin typeface="Twentieth Century"/>
                <a:ea typeface="Twentieth Century"/>
                <a:cs typeface="Twentieth Century"/>
                <a:sym typeface="Twentieth Century"/>
              </a:rPr>
              <a:t>INTERNET</a:t>
            </a:r>
            <a:endParaRPr i="1" sz="1800">
              <a:solidFill>
                <a:srgbClr val="FFFFFF"/>
              </a:solidFill>
              <a:latin typeface="Twentieth Century"/>
              <a:ea typeface="Twentieth Century"/>
              <a:cs typeface="Twentieth Century"/>
              <a:sym typeface="Twentieth Century"/>
            </a:endParaRPr>
          </a:p>
        </p:txBody>
      </p:sp>
      <p:cxnSp>
        <p:nvCxnSpPr>
          <p:cNvPr id="480" name="Google Shape;480;p33"/>
          <p:cNvCxnSpPr>
            <a:stCxn id="450" idx="1"/>
          </p:cNvCxnSpPr>
          <p:nvPr/>
        </p:nvCxnSpPr>
        <p:spPr>
          <a:xfrm rot="10800000">
            <a:off x="2176612" y="3537973"/>
            <a:ext cx="793200" cy="651600"/>
          </a:xfrm>
          <a:prstGeom prst="straightConnector1">
            <a:avLst/>
          </a:prstGeom>
          <a:noFill/>
          <a:ln cap="flat" cmpd="sng" w="9525">
            <a:solidFill>
              <a:srgbClr val="FFFFFF"/>
            </a:solidFill>
            <a:prstDash val="solid"/>
            <a:round/>
            <a:headEnd len="med" w="med" type="none"/>
            <a:tailEnd len="med" w="med" type="none"/>
          </a:ln>
        </p:spPr>
      </p:cxnSp>
      <p:pic>
        <p:nvPicPr>
          <p:cNvPr id="481" name="Google Shape;481;p33"/>
          <p:cNvPicPr preferRelativeResize="0"/>
          <p:nvPr/>
        </p:nvPicPr>
        <p:blipFill>
          <a:blip r:embed="rId5">
            <a:alphaModFix/>
          </a:blip>
          <a:stretch>
            <a:fillRect/>
          </a:stretch>
        </p:blipFill>
        <p:spPr>
          <a:xfrm>
            <a:off x="4648272" y="5368517"/>
            <a:ext cx="446835" cy="446838"/>
          </a:xfrm>
          <a:prstGeom prst="rect">
            <a:avLst/>
          </a:prstGeom>
          <a:noFill/>
          <a:ln>
            <a:noFill/>
          </a:ln>
        </p:spPr>
      </p:pic>
      <p:pic>
        <p:nvPicPr>
          <p:cNvPr id="482" name="Google Shape;482;p33"/>
          <p:cNvPicPr preferRelativeResize="0"/>
          <p:nvPr/>
        </p:nvPicPr>
        <p:blipFill>
          <a:blip r:embed="rId5">
            <a:alphaModFix/>
          </a:blip>
          <a:stretch>
            <a:fillRect/>
          </a:stretch>
        </p:blipFill>
        <p:spPr>
          <a:xfrm>
            <a:off x="7008439" y="5368517"/>
            <a:ext cx="446835" cy="446838"/>
          </a:xfrm>
          <a:prstGeom prst="rect">
            <a:avLst/>
          </a:prstGeom>
          <a:noFill/>
          <a:ln>
            <a:noFill/>
          </a:ln>
        </p:spPr>
      </p:pic>
      <p:pic>
        <p:nvPicPr>
          <p:cNvPr id="483" name="Google Shape;483;p33"/>
          <p:cNvPicPr preferRelativeResize="0"/>
          <p:nvPr/>
        </p:nvPicPr>
        <p:blipFill>
          <a:blip r:embed="rId5">
            <a:alphaModFix/>
          </a:blip>
          <a:stretch>
            <a:fillRect/>
          </a:stretch>
        </p:blipFill>
        <p:spPr>
          <a:xfrm>
            <a:off x="7008439" y="3186400"/>
            <a:ext cx="446835" cy="446838"/>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487" name="Shape 487"/>
        <p:cNvGrpSpPr/>
        <p:nvPr/>
      </p:nvGrpSpPr>
      <p:grpSpPr>
        <a:xfrm>
          <a:off x="0" y="0"/>
          <a:ext cx="0" cy="0"/>
          <a:chOff x="0" y="0"/>
          <a:chExt cx="0" cy="0"/>
        </a:xfrm>
      </p:grpSpPr>
      <p:sp>
        <p:nvSpPr>
          <p:cNvPr id="488" name="Google Shape;488;p34"/>
          <p:cNvSpPr/>
          <p:nvPr/>
        </p:nvSpPr>
        <p:spPr>
          <a:xfrm>
            <a:off x="2988367" y="2101768"/>
            <a:ext cx="4635300" cy="3523500"/>
          </a:xfrm>
          <a:prstGeom prst="roundRect">
            <a:avLst>
              <a:gd fmla="val 16667" name="adj"/>
            </a:avLst>
          </a:prstGeom>
          <a:noFill/>
          <a:ln cap="flat" cmpd="sng" w="19050">
            <a:solidFill>
              <a:srgbClr val="FFFFFF"/>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89" name="Google Shape;489;p34"/>
          <p:cNvSpPr txBox="1"/>
          <p:nvPr/>
        </p:nvSpPr>
        <p:spPr>
          <a:xfrm>
            <a:off x="970261" y="2449615"/>
            <a:ext cx="933600" cy="461700"/>
          </a:xfrm>
          <a:prstGeom prst="rect">
            <a:avLst/>
          </a:prstGeom>
          <a:noFill/>
          <a:ln>
            <a:noFill/>
          </a:ln>
        </p:spPr>
        <p:txBody>
          <a:bodyPr anchorCtr="0" anchor="t" bIns="121900" lIns="121900" spcFirstLastPara="1" rIns="121900" wrap="square" tIns="121900">
            <a:spAutoFit/>
          </a:bodyPr>
          <a:lstStyle/>
          <a:p>
            <a:pPr indent="0" lvl="0" marL="0" rtl="0" algn="ctr">
              <a:spcBef>
                <a:spcPts val="0"/>
              </a:spcBef>
              <a:spcAft>
                <a:spcPts val="0"/>
              </a:spcAft>
              <a:buNone/>
            </a:pPr>
            <a:r>
              <a:rPr b="1" lang="en-US">
                <a:solidFill>
                  <a:srgbClr val="FFFFFF"/>
                </a:solidFill>
                <a:latin typeface="Quicksand"/>
                <a:ea typeface="Quicksand"/>
                <a:cs typeface="Quicksand"/>
                <a:sym typeface="Quicksand"/>
              </a:rPr>
              <a:t>DAPP</a:t>
            </a:r>
            <a:endParaRPr b="1">
              <a:solidFill>
                <a:srgbClr val="FFFFFF"/>
              </a:solidFill>
              <a:latin typeface="Quicksand"/>
              <a:ea typeface="Quicksand"/>
              <a:cs typeface="Quicksand"/>
              <a:sym typeface="Quicksand"/>
            </a:endParaRPr>
          </a:p>
        </p:txBody>
      </p:sp>
      <p:sp>
        <p:nvSpPr>
          <p:cNvPr id="490" name="Google Shape;490;p34"/>
          <p:cNvSpPr txBox="1"/>
          <p:nvPr/>
        </p:nvSpPr>
        <p:spPr>
          <a:xfrm>
            <a:off x="8317133" y="2609750"/>
            <a:ext cx="2840400" cy="2293500"/>
          </a:xfrm>
          <a:prstGeom prst="rect">
            <a:avLst/>
          </a:prstGeom>
          <a:noFill/>
          <a:ln>
            <a:noFill/>
          </a:ln>
        </p:spPr>
        <p:txBody>
          <a:bodyPr anchorCtr="0" anchor="t" bIns="121900" lIns="121900" spcFirstLastPara="1" rIns="121900" wrap="square" tIns="121900">
            <a:spAutoFit/>
          </a:bodyPr>
          <a:lstStyle/>
          <a:p>
            <a:pPr indent="0" lvl="0" marL="0" rtl="0" algn="l">
              <a:spcBef>
                <a:spcPts val="0"/>
              </a:spcBef>
              <a:spcAft>
                <a:spcPts val="0"/>
              </a:spcAft>
              <a:buNone/>
            </a:pPr>
            <a:r>
              <a:rPr i="1" lang="en-US" sz="1900">
                <a:solidFill>
                  <a:srgbClr val="FFFF00"/>
                </a:solidFill>
                <a:latin typeface="Twentieth Century"/>
                <a:ea typeface="Twentieth Century"/>
                <a:cs typeface="Twentieth Century"/>
                <a:sym typeface="Twentieth Century"/>
              </a:rPr>
              <a:t>DECENTRALIZED</a:t>
            </a:r>
            <a:endParaRPr i="1" sz="1900">
              <a:solidFill>
                <a:srgbClr val="FFFF00"/>
              </a:solidFill>
              <a:latin typeface="Twentieth Century"/>
              <a:ea typeface="Twentieth Century"/>
              <a:cs typeface="Twentieth Century"/>
              <a:sym typeface="Twentieth Century"/>
            </a:endParaRPr>
          </a:p>
          <a:p>
            <a:pPr indent="0" lvl="0" marL="0" rtl="0" algn="l">
              <a:spcBef>
                <a:spcPts val="0"/>
              </a:spcBef>
              <a:spcAft>
                <a:spcPts val="0"/>
              </a:spcAft>
              <a:buNone/>
            </a:pPr>
            <a:r>
              <a:t/>
            </a:r>
            <a:endParaRPr i="1" sz="1900">
              <a:solidFill>
                <a:srgbClr val="FFFF00"/>
              </a:solidFill>
              <a:latin typeface="Twentieth Century"/>
              <a:ea typeface="Twentieth Century"/>
              <a:cs typeface="Twentieth Century"/>
              <a:sym typeface="Twentieth Century"/>
            </a:endParaRPr>
          </a:p>
          <a:p>
            <a:pPr indent="0" lvl="0" marL="0" rtl="0" algn="l">
              <a:spcBef>
                <a:spcPts val="0"/>
              </a:spcBef>
              <a:spcAft>
                <a:spcPts val="0"/>
              </a:spcAft>
              <a:buNone/>
            </a:pPr>
            <a:r>
              <a:rPr i="1" lang="en-US" sz="1900">
                <a:solidFill>
                  <a:srgbClr val="FFFF00"/>
                </a:solidFill>
                <a:latin typeface="Twentieth Century"/>
                <a:ea typeface="Twentieth Century"/>
                <a:cs typeface="Twentieth Century"/>
                <a:sym typeface="Twentieth Century"/>
              </a:rPr>
              <a:t>UNCENSORABLE</a:t>
            </a:r>
            <a:endParaRPr i="1" sz="1900">
              <a:solidFill>
                <a:srgbClr val="FFFF00"/>
              </a:solidFill>
              <a:latin typeface="Twentieth Century"/>
              <a:ea typeface="Twentieth Century"/>
              <a:cs typeface="Twentieth Century"/>
              <a:sym typeface="Twentieth Century"/>
            </a:endParaRPr>
          </a:p>
          <a:p>
            <a:pPr indent="0" lvl="0" marL="0" rtl="0" algn="l">
              <a:spcBef>
                <a:spcPts val="0"/>
              </a:spcBef>
              <a:spcAft>
                <a:spcPts val="0"/>
              </a:spcAft>
              <a:buNone/>
            </a:pPr>
            <a:r>
              <a:t/>
            </a:r>
            <a:endParaRPr i="1" sz="1900">
              <a:solidFill>
                <a:srgbClr val="FFFF00"/>
              </a:solidFill>
              <a:latin typeface="Twentieth Century"/>
              <a:ea typeface="Twentieth Century"/>
              <a:cs typeface="Twentieth Century"/>
              <a:sym typeface="Twentieth Century"/>
            </a:endParaRPr>
          </a:p>
          <a:p>
            <a:pPr indent="0" lvl="0" marL="0" rtl="0" algn="l">
              <a:spcBef>
                <a:spcPts val="0"/>
              </a:spcBef>
              <a:spcAft>
                <a:spcPts val="0"/>
              </a:spcAft>
              <a:buNone/>
            </a:pPr>
            <a:r>
              <a:rPr i="1" lang="en-US" sz="1900">
                <a:solidFill>
                  <a:srgbClr val="FFFF00"/>
                </a:solidFill>
                <a:latin typeface="Twentieth Century"/>
                <a:ea typeface="Twentieth Century"/>
                <a:cs typeface="Twentieth Century"/>
                <a:sym typeface="Twentieth Century"/>
              </a:rPr>
              <a:t>TRANSPARENT </a:t>
            </a:r>
            <a:endParaRPr i="1" sz="1900">
              <a:solidFill>
                <a:srgbClr val="FFFF00"/>
              </a:solidFill>
              <a:latin typeface="Twentieth Century"/>
              <a:ea typeface="Twentieth Century"/>
              <a:cs typeface="Twentieth Century"/>
              <a:sym typeface="Twentieth Century"/>
            </a:endParaRPr>
          </a:p>
          <a:p>
            <a:pPr indent="0" lvl="0" marL="0" rtl="0" algn="l">
              <a:spcBef>
                <a:spcPts val="0"/>
              </a:spcBef>
              <a:spcAft>
                <a:spcPts val="0"/>
              </a:spcAft>
              <a:buNone/>
            </a:pPr>
            <a:r>
              <a:t/>
            </a:r>
            <a:endParaRPr i="1" sz="1900">
              <a:solidFill>
                <a:srgbClr val="FFFF00"/>
              </a:solidFill>
              <a:latin typeface="Twentieth Century"/>
              <a:ea typeface="Twentieth Century"/>
              <a:cs typeface="Twentieth Century"/>
              <a:sym typeface="Twentieth Century"/>
            </a:endParaRPr>
          </a:p>
          <a:p>
            <a:pPr indent="0" lvl="0" marL="0" rtl="0" algn="l">
              <a:spcBef>
                <a:spcPts val="0"/>
              </a:spcBef>
              <a:spcAft>
                <a:spcPts val="0"/>
              </a:spcAft>
              <a:buNone/>
            </a:pPr>
            <a:r>
              <a:rPr i="1" lang="en-US" sz="1900">
                <a:solidFill>
                  <a:srgbClr val="FFFF00"/>
                </a:solidFill>
                <a:latin typeface="Twentieth Century"/>
                <a:ea typeface="Twentieth Century"/>
                <a:cs typeface="Twentieth Century"/>
                <a:sym typeface="Twentieth Century"/>
              </a:rPr>
              <a:t>TRUSTLESS</a:t>
            </a:r>
            <a:endParaRPr i="1" sz="1900">
              <a:solidFill>
                <a:srgbClr val="FFFF00"/>
              </a:solidFill>
              <a:latin typeface="Twentieth Century"/>
              <a:ea typeface="Twentieth Century"/>
              <a:cs typeface="Twentieth Century"/>
              <a:sym typeface="Twentieth Century"/>
            </a:endParaRPr>
          </a:p>
        </p:txBody>
      </p:sp>
      <p:cxnSp>
        <p:nvCxnSpPr>
          <p:cNvPr id="491" name="Google Shape;491;p34"/>
          <p:cNvCxnSpPr>
            <a:endCxn id="489" idx="3"/>
          </p:cNvCxnSpPr>
          <p:nvPr/>
        </p:nvCxnSpPr>
        <p:spPr>
          <a:xfrm rot="10800000">
            <a:off x="1903861" y="2680465"/>
            <a:ext cx="1093500" cy="175500"/>
          </a:xfrm>
          <a:prstGeom prst="straightConnector1">
            <a:avLst/>
          </a:prstGeom>
          <a:noFill/>
          <a:ln cap="flat" cmpd="sng" w="9525">
            <a:solidFill>
              <a:srgbClr val="FFFFFF"/>
            </a:solidFill>
            <a:prstDash val="solid"/>
            <a:round/>
            <a:headEnd len="med" w="med" type="none"/>
            <a:tailEnd len="med" w="med" type="none"/>
          </a:ln>
        </p:spPr>
      </p:cxnSp>
      <p:pic>
        <p:nvPicPr>
          <p:cNvPr id="492" name="Google Shape;492;p34"/>
          <p:cNvPicPr preferRelativeResize="0"/>
          <p:nvPr/>
        </p:nvPicPr>
        <p:blipFill>
          <a:blip r:embed="rId3">
            <a:alphaModFix/>
          </a:blip>
          <a:stretch>
            <a:fillRect/>
          </a:stretch>
        </p:blipFill>
        <p:spPr>
          <a:xfrm>
            <a:off x="2964743" y="5190800"/>
            <a:ext cx="396854" cy="396850"/>
          </a:xfrm>
          <a:prstGeom prst="rect">
            <a:avLst/>
          </a:prstGeom>
          <a:noFill/>
          <a:ln>
            <a:noFill/>
          </a:ln>
          <a:effectLst>
            <a:outerShdw rotWithShape="0" algn="bl">
              <a:srgbClr val="000000"/>
            </a:outerShdw>
          </a:effectLst>
        </p:spPr>
      </p:pic>
      <p:pic>
        <p:nvPicPr>
          <p:cNvPr id="493" name="Google Shape;493;p34"/>
          <p:cNvPicPr preferRelativeResize="0"/>
          <p:nvPr/>
        </p:nvPicPr>
        <p:blipFill>
          <a:blip r:embed="rId3">
            <a:alphaModFix/>
          </a:blip>
          <a:stretch>
            <a:fillRect/>
          </a:stretch>
        </p:blipFill>
        <p:spPr>
          <a:xfrm>
            <a:off x="2797047" y="3665125"/>
            <a:ext cx="396854" cy="396850"/>
          </a:xfrm>
          <a:prstGeom prst="rect">
            <a:avLst/>
          </a:prstGeom>
          <a:noFill/>
          <a:ln>
            <a:noFill/>
          </a:ln>
          <a:effectLst>
            <a:outerShdw rotWithShape="0" algn="bl">
              <a:srgbClr val="000000"/>
            </a:outerShdw>
          </a:effectLst>
        </p:spPr>
      </p:pic>
      <p:pic>
        <p:nvPicPr>
          <p:cNvPr id="494" name="Google Shape;494;p34"/>
          <p:cNvPicPr preferRelativeResize="0"/>
          <p:nvPr/>
        </p:nvPicPr>
        <p:blipFill>
          <a:blip r:embed="rId3">
            <a:alphaModFix/>
          </a:blip>
          <a:stretch>
            <a:fillRect/>
          </a:stretch>
        </p:blipFill>
        <p:spPr>
          <a:xfrm>
            <a:off x="4296768" y="1897009"/>
            <a:ext cx="396854" cy="396850"/>
          </a:xfrm>
          <a:prstGeom prst="rect">
            <a:avLst/>
          </a:prstGeom>
          <a:noFill/>
          <a:ln>
            <a:noFill/>
          </a:ln>
          <a:effectLst>
            <a:outerShdw rotWithShape="0" algn="bl">
              <a:srgbClr val="000000"/>
            </a:outerShdw>
          </a:effectLst>
        </p:spPr>
      </p:pic>
      <p:pic>
        <p:nvPicPr>
          <p:cNvPr id="495" name="Google Shape;495;p34"/>
          <p:cNvPicPr preferRelativeResize="0"/>
          <p:nvPr/>
        </p:nvPicPr>
        <p:blipFill>
          <a:blip r:embed="rId3">
            <a:alphaModFix/>
          </a:blip>
          <a:stretch>
            <a:fillRect/>
          </a:stretch>
        </p:blipFill>
        <p:spPr>
          <a:xfrm>
            <a:off x="7418177" y="3665134"/>
            <a:ext cx="396854" cy="396850"/>
          </a:xfrm>
          <a:prstGeom prst="rect">
            <a:avLst/>
          </a:prstGeom>
          <a:noFill/>
          <a:ln>
            <a:noFill/>
          </a:ln>
          <a:effectLst>
            <a:outerShdw rotWithShape="0" algn="bl">
              <a:srgbClr val="000000"/>
            </a:outerShdw>
          </a:effectLst>
        </p:spPr>
      </p:pic>
      <p:pic>
        <p:nvPicPr>
          <p:cNvPr id="496" name="Google Shape;496;p34"/>
          <p:cNvPicPr preferRelativeResize="0"/>
          <p:nvPr/>
        </p:nvPicPr>
        <p:blipFill>
          <a:blip r:embed="rId3">
            <a:alphaModFix/>
          </a:blip>
          <a:stretch>
            <a:fillRect/>
          </a:stretch>
        </p:blipFill>
        <p:spPr>
          <a:xfrm>
            <a:off x="6844410" y="5416700"/>
            <a:ext cx="396854" cy="396850"/>
          </a:xfrm>
          <a:prstGeom prst="rect">
            <a:avLst/>
          </a:prstGeom>
          <a:noFill/>
          <a:ln>
            <a:noFill/>
          </a:ln>
          <a:effectLst>
            <a:outerShdw rotWithShape="0" algn="bl">
              <a:srgbClr val="000000"/>
            </a:outerShdw>
          </a:effectLst>
        </p:spPr>
      </p:pic>
      <p:pic>
        <p:nvPicPr>
          <p:cNvPr id="497" name="Google Shape;497;p34"/>
          <p:cNvPicPr preferRelativeResize="0"/>
          <p:nvPr/>
        </p:nvPicPr>
        <p:blipFill>
          <a:blip r:embed="rId3">
            <a:alphaModFix/>
          </a:blip>
          <a:stretch>
            <a:fillRect/>
          </a:stretch>
        </p:blipFill>
        <p:spPr>
          <a:xfrm>
            <a:off x="4257077" y="5416700"/>
            <a:ext cx="396854" cy="396850"/>
          </a:xfrm>
          <a:prstGeom prst="rect">
            <a:avLst/>
          </a:prstGeom>
          <a:noFill/>
          <a:ln>
            <a:noFill/>
          </a:ln>
          <a:effectLst>
            <a:outerShdw rotWithShape="0" algn="bl">
              <a:srgbClr val="000000"/>
            </a:outerShdw>
          </a:effectLst>
        </p:spPr>
      </p:pic>
      <p:sp>
        <p:nvSpPr>
          <p:cNvPr id="498" name="Google Shape;498;p34"/>
          <p:cNvSpPr txBox="1"/>
          <p:nvPr/>
        </p:nvSpPr>
        <p:spPr>
          <a:xfrm>
            <a:off x="4296771" y="5625376"/>
            <a:ext cx="2018400" cy="738900"/>
          </a:xfrm>
          <a:prstGeom prst="rect">
            <a:avLst/>
          </a:prstGeom>
          <a:noFill/>
          <a:ln>
            <a:noFill/>
          </a:ln>
        </p:spPr>
        <p:txBody>
          <a:bodyPr anchorCtr="0" anchor="t" bIns="121900" lIns="121900" spcFirstLastPara="1" rIns="121900" wrap="square" tIns="121900">
            <a:spAutoFit/>
          </a:bodyPr>
          <a:lstStyle/>
          <a:p>
            <a:pPr indent="0" lvl="0" marL="0" rtl="0" algn="ctr">
              <a:spcBef>
                <a:spcPts val="0"/>
              </a:spcBef>
              <a:spcAft>
                <a:spcPts val="0"/>
              </a:spcAft>
              <a:buNone/>
            </a:pPr>
            <a:r>
              <a:rPr i="1" lang="en-US" sz="1600">
                <a:solidFill>
                  <a:srgbClr val="FFFFFF"/>
                </a:solidFill>
                <a:latin typeface="Quicksand"/>
                <a:ea typeface="Quicksand"/>
                <a:cs typeface="Quicksand"/>
                <a:sym typeface="Quicksand"/>
              </a:rPr>
              <a:t>PUBLIC</a:t>
            </a:r>
            <a:endParaRPr i="1" sz="1600">
              <a:solidFill>
                <a:srgbClr val="FFFFFF"/>
              </a:solidFill>
              <a:latin typeface="Quicksand"/>
              <a:ea typeface="Quicksand"/>
              <a:cs typeface="Quicksand"/>
              <a:sym typeface="Quicksand"/>
            </a:endParaRPr>
          </a:p>
          <a:p>
            <a:pPr indent="0" lvl="0" marL="0" rtl="0" algn="ctr">
              <a:spcBef>
                <a:spcPts val="0"/>
              </a:spcBef>
              <a:spcAft>
                <a:spcPts val="0"/>
              </a:spcAft>
              <a:buNone/>
            </a:pPr>
            <a:r>
              <a:rPr i="1" lang="en-US" sz="1600">
                <a:solidFill>
                  <a:srgbClr val="FFFFFF"/>
                </a:solidFill>
                <a:latin typeface="Quicksand"/>
                <a:ea typeface="Quicksand"/>
                <a:cs typeface="Quicksand"/>
                <a:sym typeface="Quicksand"/>
              </a:rPr>
              <a:t>BLOCKCHAIN</a:t>
            </a:r>
            <a:endParaRPr i="1" sz="1600">
              <a:solidFill>
                <a:srgbClr val="FFFFFF"/>
              </a:solidFill>
              <a:latin typeface="Quicksand"/>
              <a:ea typeface="Quicksand"/>
              <a:cs typeface="Quicksand"/>
              <a:sym typeface="Quicksand"/>
            </a:endParaRPr>
          </a:p>
        </p:txBody>
      </p:sp>
      <p:sp>
        <p:nvSpPr>
          <p:cNvPr id="499" name="Google Shape;499;p34"/>
          <p:cNvSpPr txBox="1"/>
          <p:nvPr/>
        </p:nvSpPr>
        <p:spPr>
          <a:xfrm>
            <a:off x="970261" y="3212815"/>
            <a:ext cx="933600" cy="461700"/>
          </a:xfrm>
          <a:prstGeom prst="rect">
            <a:avLst/>
          </a:prstGeom>
          <a:noFill/>
          <a:ln>
            <a:noFill/>
          </a:ln>
        </p:spPr>
        <p:txBody>
          <a:bodyPr anchorCtr="0" anchor="t" bIns="121900" lIns="121900" spcFirstLastPara="1" rIns="121900" wrap="square" tIns="121900">
            <a:spAutoFit/>
          </a:bodyPr>
          <a:lstStyle/>
          <a:p>
            <a:pPr indent="0" lvl="0" marL="0" rtl="0" algn="ctr">
              <a:spcBef>
                <a:spcPts val="0"/>
              </a:spcBef>
              <a:spcAft>
                <a:spcPts val="0"/>
              </a:spcAft>
              <a:buNone/>
            </a:pPr>
            <a:r>
              <a:rPr b="1" lang="en-US">
                <a:solidFill>
                  <a:srgbClr val="FFFFFF"/>
                </a:solidFill>
                <a:latin typeface="Quicksand"/>
                <a:ea typeface="Quicksand"/>
                <a:cs typeface="Quicksand"/>
                <a:sym typeface="Quicksand"/>
              </a:rPr>
              <a:t>DAPP</a:t>
            </a:r>
            <a:endParaRPr b="1">
              <a:solidFill>
                <a:srgbClr val="FFFFFF"/>
              </a:solidFill>
              <a:latin typeface="Quicksand"/>
              <a:ea typeface="Quicksand"/>
              <a:cs typeface="Quicksand"/>
              <a:sym typeface="Quicksand"/>
            </a:endParaRPr>
          </a:p>
        </p:txBody>
      </p:sp>
      <p:sp>
        <p:nvSpPr>
          <p:cNvPr id="500" name="Google Shape;500;p34"/>
          <p:cNvSpPr txBox="1"/>
          <p:nvPr/>
        </p:nvSpPr>
        <p:spPr>
          <a:xfrm>
            <a:off x="970261" y="3976015"/>
            <a:ext cx="933600" cy="461700"/>
          </a:xfrm>
          <a:prstGeom prst="rect">
            <a:avLst/>
          </a:prstGeom>
          <a:noFill/>
          <a:ln>
            <a:noFill/>
          </a:ln>
        </p:spPr>
        <p:txBody>
          <a:bodyPr anchorCtr="0" anchor="t" bIns="121900" lIns="121900" spcFirstLastPara="1" rIns="121900" wrap="square" tIns="121900">
            <a:spAutoFit/>
          </a:bodyPr>
          <a:lstStyle/>
          <a:p>
            <a:pPr indent="0" lvl="0" marL="0" rtl="0" algn="ctr">
              <a:spcBef>
                <a:spcPts val="0"/>
              </a:spcBef>
              <a:spcAft>
                <a:spcPts val="0"/>
              </a:spcAft>
              <a:buNone/>
            </a:pPr>
            <a:r>
              <a:rPr b="1" lang="en-US">
                <a:solidFill>
                  <a:srgbClr val="FFFFFF"/>
                </a:solidFill>
                <a:latin typeface="Quicksand"/>
                <a:ea typeface="Quicksand"/>
                <a:cs typeface="Quicksand"/>
                <a:sym typeface="Quicksand"/>
              </a:rPr>
              <a:t>DAPP</a:t>
            </a:r>
            <a:endParaRPr b="1">
              <a:solidFill>
                <a:srgbClr val="FFFFFF"/>
              </a:solidFill>
              <a:latin typeface="Quicksand"/>
              <a:ea typeface="Quicksand"/>
              <a:cs typeface="Quicksand"/>
              <a:sym typeface="Quicksand"/>
            </a:endParaRPr>
          </a:p>
        </p:txBody>
      </p:sp>
      <p:sp>
        <p:nvSpPr>
          <p:cNvPr id="501" name="Google Shape;501;p34"/>
          <p:cNvSpPr txBox="1"/>
          <p:nvPr/>
        </p:nvSpPr>
        <p:spPr>
          <a:xfrm>
            <a:off x="970261" y="4739215"/>
            <a:ext cx="933600" cy="461700"/>
          </a:xfrm>
          <a:prstGeom prst="rect">
            <a:avLst/>
          </a:prstGeom>
          <a:noFill/>
          <a:ln>
            <a:noFill/>
          </a:ln>
        </p:spPr>
        <p:txBody>
          <a:bodyPr anchorCtr="0" anchor="t" bIns="121900" lIns="121900" spcFirstLastPara="1" rIns="121900" wrap="square" tIns="121900">
            <a:spAutoFit/>
          </a:bodyPr>
          <a:lstStyle/>
          <a:p>
            <a:pPr indent="0" lvl="0" marL="0" rtl="0" algn="ctr">
              <a:spcBef>
                <a:spcPts val="0"/>
              </a:spcBef>
              <a:spcAft>
                <a:spcPts val="0"/>
              </a:spcAft>
              <a:buNone/>
            </a:pPr>
            <a:r>
              <a:rPr b="1" lang="en-US">
                <a:solidFill>
                  <a:srgbClr val="FFFFFF"/>
                </a:solidFill>
                <a:latin typeface="Quicksand"/>
                <a:ea typeface="Quicksand"/>
                <a:cs typeface="Quicksand"/>
                <a:sym typeface="Quicksand"/>
              </a:rPr>
              <a:t>DAPP</a:t>
            </a:r>
            <a:endParaRPr b="1">
              <a:solidFill>
                <a:srgbClr val="FFFFFF"/>
              </a:solidFill>
              <a:latin typeface="Quicksand"/>
              <a:ea typeface="Quicksand"/>
              <a:cs typeface="Quicksand"/>
              <a:sym typeface="Quicksand"/>
            </a:endParaRPr>
          </a:p>
        </p:txBody>
      </p:sp>
      <p:sp>
        <p:nvSpPr>
          <p:cNvPr id="502" name="Google Shape;502;p34"/>
          <p:cNvSpPr txBox="1"/>
          <p:nvPr/>
        </p:nvSpPr>
        <p:spPr>
          <a:xfrm>
            <a:off x="4694005" y="3008483"/>
            <a:ext cx="1799700" cy="461700"/>
          </a:xfrm>
          <a:prstGeom prst="rect">
            <a:avLst/>
          </a:prstGeom>
          <a:noFill/>
          <a:ln>
            <a:noFill/>
          </a:ln>
        </p:spPr>
        <p:txBody>
          <a:bodyPr anchorCtr="0" anchor="t" bIns="121900" lIns="121900" spcFirstLastPara="1" rIns="121900" wrap="square" tIns="121900">
            <a:spAutoFit/>
          </a:bodyPr>
          <a:lstStyle/>
          <a:p>
            <a:pPr indent="0" lvl="0" marL="0" rtl="0" algn="l">
              <a:spcBef>
                <a:spcPts val="0"/>
              </a:spcBef>
              <a:spcAft>
                <a:spcPts val="0"/>
              </a:spcAft>
              <a:buNone/>
            </a:pPr>
            <a:r>
              <a:rPr b="1" lang="en-US">
                <a:solidFill>
                  <a:srgbClr val="FFFFFF"/>
                </a:solidFill>
                <a:latin typeface="Quicksand"/>
                <a:ea typeface="Quicksand"/>
                <a:cs typeface="Quicksand"/>
                <a:sym typeface="Quicksand"/>
              </a:rPr>
              <a:t>Smart Contracts</a:t>
            </a:r>
            <a:endParaRPr b="1">
              <a:solidFill>
                <a:srgbClr val="FFFFFF"/>
              </a:solidFill>
              <a:latin typeface="Quicksand"/>
              <a:ea typeface="Quicksand"/>
              <a:cs typeface="Quicksand"/>
              <a:sym typeface="Quicksand"/>
            </a:endParaRPr>
          </a:p>
        </p:txBody>
      </p:sp>
      <p:pic>
        <p:nvPicPr>
          <p:cNvPr id="503" name="Google Shape;503;p34"/>
          <p:cNvPicPr preferRelativeResize="0"/>
          <p:nvPr/>
        </p:nvPicPr>
        <p:blipFill>
          <a:blip r:embed="rId4">
            <a:alphaModFix/>
          </a:blip>
          <a:stretch>
            <a:fillRect/>
          </a:stretch>
        </p:blipFill>
        <p:spPr>
          <a:xfrm>
            <a:off x="4118317" y="2944867"/>
            <a:ext cx="633600" cy="633600"/>
          </a:xfrm>
          <a:prstGeom prst="rect">
            <a:avLst/>
          </a:prstGeom>
          <a:noFill/>
          <a:ln>
            <a:noFill/>
          </a:ln>
        </p:spPr>
      </p:pic>
      <p:sp>
        <p:nvSpPr>
          <p:cNvPr id="504" name="Google Shape;504;p34"/>
          <p:cNvSpPr txBox="1"/>
          <p:nvPr/>
        </p:nvSpPr>
        <p:spPr>
          <a:xfrm>
            <a:off x="5083951" y="3978800"/>
            <a:ext cx="1466700" cy="461700"/>
          </a:xfrm>
          <a:prstGeom prst="rect">
            <a:avLst/>
          </a:prstGeom>
          <a:noFill/>
          <a:ln>
            <a:noFill/>
          </a:ln>
        </p:spPr>
        <p:txBody>
          <a:bodyPr anchorCtr="0" anchor="t" bIns="121900" lIns="121900" spcFirstLastPara="1" rIns="121900" wrap="square" tIns="121900">
            <a:spAutoFit/>
          </a:bodyPr>
          <a:lstStyle/>
          <a:p>
            <a:pPr indent="0" lvl="0" marL="0" rtl="0" algn="l">
              <a:spcBef>
                <a:spcPts val="0"/>
              </a:spcBef>
              <a:spcAft>
                <a:spcPts val="0"/>
              </a:spcAft>
              <a:buNone/>
            </a:pPr>
            <a:r>
              <a:rPr b="1" lang="en-US">
                <a:solidFill>
                  <a:srgbClr val="FFFFFF"/>
                </a:solidFill>
                <a:latin typeface="Quicksand"/>
                <a:ea typeface="Quicksand"/>
                <a:cs typeface="Quicksand"/>
                <a:sym typeface="Quicksand"/>
              </a:rPr>
              <a:t>Info storage</a:t>
            </a:r>
            <a:endParaRPr b="1">
              <a:solidFill>
                <a:srgbClr val="FFFFFF"/>
              </a:solidFill>
              <a:latin typeface="Quicksand"/>
              <a:ea typeface="Quicksand"/>
              <a:cs typeface="Quicksand"/>
              <a:sym typeface="Quicksand"/>
            </a:endParaRPr>
          </a:p>
        </p:txBody>
      </p:sp>
      <p:sp>
        <p:nvSpPr>
          <p:cNvPr id="505" name="Google Shape;505;p34"/>
          <p:cNvSpPr txBox="1"/>
          <p:nvPr/>
        </p:nvSpPr>
        <p:spPr>
          <a:xfrm>
            <a:off x="3320329" y="2092950"/>
            <a:ext cx="1093500" cy="461700"/>
          </a:xfrm>
          <a:prstGeom prst="rect">
            <a:avLst/>
          </a:prstGeom>
          <a:noFill/>
          <a:ln>
            <a:noFill/>
          </a:ln>
        </p:spPr>
        <p:txBody>
          <a:bodyPr anchorCtr="0" anchor="t" bIns="121900" lIns="121900" spcFirstLastPara="1" rIns="121900" wrap="square" tIns="121900">
            <a:spAutoFit/>
          </a:bodyPr>
          <a:lstStyle/>
          <a:p>
            <a:pPr indent="0" lvl="0" marL="0" rtl="0" algn="ctr">
              <a:spcBef>
                <a:spcPts val="0"/>
              </a:spcBef>
              <a:spcAft>
                <a:spcPts val="0"/>
              </a:spcAft>
              <a:buNone/>
            </a:pPr>
            <a:r>
              <a:rPr b="1" lang="en-US">
                <a:solidFill>
                  <a:srgbClr val="FFFFFF"/>
                </a:solidFill>
                <a:latin typeface="Quicksand"/>
                <a:ea typeface="Quicksand"/>
                <a:cs typeface="Quicksand"/>
                <a:sym typeface="Quicksand"/>
              </a:rPr>
              <a:t>Nodes</a:t>
            </a:r>
            <a:endParaRPr b="1">
              <a:solidFill>
                <a:srgbClr val="FFFFFF"/>
              </a:solidFill>
              <a:latin typeface="Quicksand"/>
              <a:ea typeface="Quicksand"/>
              <a:cs typeface="Quicksand"/>
              <a:sym typeface="Quicksand"/>
            </a:endParaRPr>
          </a:p>
        </p:txBody>
      </p:sp>
      <p:pic>
        <p:nvPicPr>
          <p:cNvPr id="506" name="Google Shape;506;p34"/>
          <p:cNvPicPr preferRelativeResize="0"/>
          <p:nvPr/>
        </p:nvPicPr>
        <p:blipFill>
          <a:blip r:embed="rId5">
            <a:alphaModFix/>
          </a:blip>
          <a:stretch>
            <a:fillRect/>
          </a:stretch>
        </p:blipFill>
        <p:spPr>
          <a:xfrm>
            <a:off x="4746462" y="3939679"/>
            <a:ext cx="396866" cy="529857"/>
          </a:xfrm>
          <a:prstGeom prst="rect">
            <a:avLst/>
          </a:prstGeom>
          <a:noFill/>
          <a:ln>
            <a:noFill/>
          </a:ln>
        </p:spPr>
      </p:pic>
      <p:cxnSp>
        <p:nvCxnSpPr>
          <p:cNvPr id="507" name="Google Shape;507;p34"/>
          <p:cNvCxnSpPr/>
          <p:nvPr/>
        </p:nvCxnSpPr>
        <p:spPr>
          <a:xfrm rot="10800000">
            <a:off x="1903933" y="3429033"/>
            <a:ext cx="1060800" cy="8100"/>
          </a:xfrm>
          <a:prstGeom prst="straightConnector1">
            <a:avLst/>
          </a:prstGeom>
          <a:noFill/>
          <a:ln cap="flat" cmpd="sng" w="9525">
            <a:solidFill>
              <a:srgbClr val="FFFFFF"/>
            </a:solidFill>
            <a:prstDash val="solid"/>
            <a:round/>
            <a:headEnd len="med" w="med" type="none"/>
            <a:tailEnd len="med" w="med" type="none"/>
          </a:ln>
        </p:spPr>
      </p:cxnSp>
      <p:cxnSp>
        <p:nvCxnSpPr>
          <p:cNvPr id="508" name="Google Shape;508;p34"/>
          <p:cNvCxnSpPr/>
          <p:nvPr/>
        </p:nvCxnSpPr>
        <p:spPr>
          <a:xfrm rot="10800000">
            <a:off x="1904000" y="4197700"/>
            <a:ext cx="1125900" cy="8100"/>
          </a:xfrm>
          <a:prstGeom prst="straightConnector1">
            <a:avLst/>
          </a:prstGeom>
          <a:noFill/>
          <a:ln cap="flat" cmpd="sng" w="9525">
            <a:solidFill>
              <a:srgbClr val="FFFFFF"/>
            </a:solidFill>
            <a:prstDash val="solid"/>
            <a:round/>
            <a:headEnd len="med" w="med" type="none"/>
            <a:tailEnd len="med" w="med" type="none"/>
          </a:ln>
        </p:spPr>
      </p:cxnSp>
      <p:cxnSp>
        <p:nvCxnSpPr>
          <p:cNvPr id="509" name="Google Shape;509;p34"/>
          <p:cNvCxnSpPr>
            <a:endCxn id="501" idx="3"/>
          </p:cNvCxnSpPr>
          <p:nvPr/>
        </p:nvCxnSpPr>
        <p:spPr>
          <a:xfrm flipH="1">
            <a:off x="1903861" y="4751965"/>
            <a:ext cx="1125900" cy="218100"/>
          </a:xfrm>
          <a:prstGeom prst="straightConnector1">
            <a:avLst/>
          </a:prstGeom>
          <a:noFill/>
          <a:ln cap="flat" cmpd="sng" w="9525">
            <a:solidFill>
              <a:srgbClr val="FFFFFF"/>
            </a:solidFill>
            <a:prstDash val="solid"/>
            <a:round/>
            <a:headEnd len="med" w="med" type="none"/>
            <a:tailEnd len="med" w="med" type="none"/>
          </a:ln>
        </p:spPr>
      </p:cxnSp>
      <p:sp>
        <p:nvSpPr>
          <p:cNvPr id="510" name="Google Shape;510;p34"/>
          <p:cNvSpPr txBox="1"/>
          <p:nvPr>
            <p:ph type="title"/>
          </p:nvPr>
        </p:nvSpPr>
        <p:spPr>
          <a:xfrm>
            <a:off x="895025" y="697000"/>
            <a:ext cx="4200900" cy="1278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solidFill>
                  <a:srgbClr val="FFFF00"/>
                </a:solidFill>
                <a:latin typeface="Calibri"/>
                <a:ea typeface="Calibri"/>
                <a:cs typeface="Calibri"/>
                <a:sym typeface="Calibri"/>
              </a:rPr>
              <a:t>WEB3</a:t>
            </a:r>
            <a:endParaRPr>
              <a:solidFill>
                <a:srgbClr val="FFFF00"/>
              </a:solidFill>
              <a:latin typeface="Calibri"/>
              <a:ea typeface="Calibri"/>
              <a:cs typeface="Calibri"/>
              <a:sym typeface="Calibri"/>
            </a:endParaRPr>
          </a:p>
          <a:p>
            <a:pPr indent="0" lvl="0" marL="0" rtl="0" algn="l">
              <a:spcBef>
                <a:spcPts val="0"/>
              </a:spcBef>
              <a:spcAft>
                <a:spcPts val="0"/>
              </a:spcAft>
              <a:buNone/>
            </a:pPr>
            <a:r>
              <a:rPr lang="en-US" sz="2200">
                <a:solidFill>
                  <a:srgbClr val="FFFF00"/>
                </a:solidFill>
              </a:rPr>
              <a:t>Public Info storage and computation</a:t>
            </a:r>
            <a:endParaRPr sz="2200">
              <a:solidFill>
                <a:srgbClr val="FFFF00"/>
              </a:solidFill>
            </a:endParaRPr>
          </a:p>
        </p:txBody>
      </p:sp>
      <p:sp>
        <p:nvSpPr>
          <p:cNvPr id="511" name="Google Shape;511;p34"/>
          <p:cNvSpPr/>
          <p:nvPr/>
        </p:nvSpPr>
        <p:spPr>
          <a:xfrm>
            <a:off x="9556275" y="277483"/>
            <a:ext cx="510900" cy="510900"/>
          </a:xfrm>
          <a:prstGeom prst="cube">
            <a:avLst>
              <a:gd fmla="val 25000" name="adj"/>
            </a:avLst>
          </a:prstGeom>
          <a:solidFill>
            <a:srgbClr val="00FFFF"/>
          </a:solidFill>
          <a:ln cap="flat" cmpd="sng" w="9525">
            <a:solidFill>
              <a:srgbClr val="FFFFFF"/>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12" name="Google Shape;512;p34"/>
          <p:cNvSpPr/>
          <p:nvPr/>
        </p:nvSpPr>
        <p:spPr>
          <a:xfrm>
            <a:off x="6907263" y="1392708"/>
            <a:ext cx="510900" cy="510900"/>
          </a:xfrm>
          <a:prstGeom prst="cube">
            <a:avLst>
              <a:gd fmla="val 25000" name="adj"/>
            </a:avLst>
          </a:prstGeom>
          <a:solidFill>
            <a:srgbClr val="00FFFF"/>
          </a:solidFill>
          <a:ln cap="flat" cmpd="sng" w="9525">
            <a:solidFill>
              <a:srgbClr val="FFFFFF"/>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13" name="Google Shape;513;p34"/>
          <p:cNvSpPr/>
          <p:nvPr/>
        </p:nvSpPr>
        <p:spPr>
          <a:xfrm>
            <a:off x="8551596" y="788383"/>
            <a:ext cx="510900" cy="510900"/>
          </a:xfrm>
          <a:prstGeom prst="cube">
            <a:avLst>
              <a:gd fmla="val 25000" name="adj"/>
            </a:avLst>
          </a:prstGeom>
          <a:solidFill>
            <a:srgbClr val="00FFFF"/>
          </a:solidFill>
          <a:ln cap="flat" cmpd="sng" w="9525">
            <a:solidFill>
              <a:srgbClr val="FFFFFF"/>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14" name="Google Shape;514;p34"/>
          <p:cNvSpPr/>
          <p:nvPr/>
        </p:nvSpPr>
        <p:spPr>
          <a:xfrm>
            <a:off x="7623758" y="788383"/>
            <a:ext cx="510900" cy="510900"/>
          </a:xfrm>
          <a:prstGeom prst="cube">
            <a:avLst>
              <a:gd fmla="val 25000" name="adj"/>
            </a:avLst>
          </a:prstGeom>
          <a:solidFill>
            <a:srgbClr val="00FFFF"/>
          </a:solidFill>
          <a:ln cap="flat" cmpd="sng" w="19050">
            <a:solidFill>
              <a:srgbClr val="FFFFFF"/>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cxnSp>
        <p:nvCxnSpPr>
          <p:cNvPr id="515" name="Google Shape;515;p34"/>
          <p:cNvCxnSpPr>
            <a:stCxn id="511" idx="2"/>
            <a:endCxn id="513" idx="4"/>
          </p:cNvCxnSpPr>
          <p:nvPr/>
        </p:nvCxnSpPr>
        <p:spPr>
          <a:xfrm flipH="1">
            <a:off x="8934675" y="596796"/>
            <a:ext cx="621600" cy="510900"/>
          </a:xfrm>
          <a:prstGeom prst="straightConnector1">
            <a:avLst/>
          </a:prstGeom>
          <a:noFill/>
          <a:ln cap="flat" cmpd="sng" w="9525">
            <a:solidFill>
              <a:srgbClr val="FFFFFF"/>
            </a:solidFill>
            <a:prstDash val="solid"/>
            <a:round/>
            <a:headEnd len="med" w="med" type="none"/>
            <a:tailEnd len="med" w="med" type="none"/>
          </a:ln>
        </p:spPr>
      </p:cxnSp>
      <p:cxnSp>
        <p:nvCxnSpPr>
          <p:cNvPr id="516" name="Google Shape;516;p34"/>
          <p:cNvCxnSpPr>
            <a:stCxn id="513" idx="2"/>
            <a:endCxn id="514" idx="4"/>
          </p:cNvCxnSpPr>
          <p:nvPr/>
        </p:nvCxnSpPr>
        <p:spPr>
          <a:xfrm rot="10800000">
            <a:off x="8006796" y="1107696"/>
            <a:ext cx="544800" cy="0"/>
          </a:xfrm>
          <a:prstGeom prst="straightConnector1">
            <a:avLst/>
          </a:prstGeom>
          <a:noFill/>
          <a:ln cap="flat" cmpd="sng" w="9525">
            <a:solidFill>
              <a:srgbClr val="FFFFFF"/>
            </a:solidFill>
            <a:prstDash val="solid"/>
            <a:round/>
            <a:headEnd len="med" w="med" type="none"/>
            <a:tailEnd len="med" w="med" type="none"/>
          </a:ln>
        </p:spPr>
      </p:cxnSp>
      <p:cxnSp>
        <p:nvCxnSpPr>
          <p:cNvPr id="517" name="Google Shape;517;p34"/>
          <p:cNvCxnSpPr>
            <a:stCxn id="512" idx="4"/>
            <a:endCxn id="514" idx="2"/>
          </p:cNvCxnSpPr>
          <p:nvPr/>
        </p:nvCxnSpPr>
        <p:spPr>
          <a:xfrm flipH="1" rot="10800000">
            <a:off x="7290438" y="1107821"/>
            <a:ext cx="333300" cy="604200"/>
          </a:xfrm>
          <a:prstGeom prst="straightConnector1">
            <a:avLst/>
          </a:prstGeom>
          <a:noFill/>
          <a:ln cap="flat" cmpd="sng" w="9525">
            <a:solidFill>
              <a:srgbClr val="FFFFFF"/>
            </a:solidFill>
            <a:prstDash val="solid"/>
            <a:round/>
            <a:headEnd len="med" w="med" type="none"/>
            <a:tailEnd len="med" w="med" type="none"/>
          </a:ln>
        </p:spPr>
      </p:cxnSp>
      <p:sp>
        <p:nvSpPr>
          <p:cNvPr id="518" name="Google Shape;518;p34"/>
          <p:cNvSpPr txBox="1"/>
          <p:nvPr/>
        </p:nvSpPr>
        <p:spPr>
          <a:xfrm>
            <a:off x="7907205" y="1468208"/>
            <a:ext cx="1799700" cy="461700"/>
          </a:xfrm>
          <a:prstGeom prst="rect">
            <a:avLst/>
          </a:prstGeom>
          <a:noFill/>
          <a:ln>
            <a:noFill/>
          </a:ln>
        </p:spPr>
        <p:txBody>
          <a:bodyPr anchorCtr="0" anchor="t" bIns="121900" lIns="121900" spcFirstLastPara="1" rIns="121900" wrap="square" tIns="121900">
            <a:spAutoFit/>
          </a:bodyPr>
          <a:lstStyle/>
          <a:p>
            <a:pPr indent="0" lvl="0" marL="0" rtl="0" algn="l">
              <a:spcBef>
                <a:spcPts val="0"/>
              </a:spcBef>
              <a:spcAft>
                <a:spcPts val="0"/>
              </a:spcAft>
              <a:buNone/>
            </a:pPr>
            <a:r>
              <a:rPr b="1" lang="en-US">
                <a:solidFill>
                  <a:srgbClr val="FFFFFF"/>
                </a:solidFill>
                <a:latin typeface="Quicksand"/>
                <a:ea typeface="Quicksand"/>
                <a:cs typeface="Quicksand"/>
                <a:sym typeface="Quicksand"/>
              </a:rPr>
              <a:t>IPFS</a:t>
            </a:r>
            <a:endParaRPr b="1">
              <a:solidFill>
                <a:srgbClr val="FFFFFF"/>
              </a:solidFill>
              <a:latin typeface="Quicksand"/>
              <a:ea typeface="Quicksand"/>
              <a:cs typeface="Quicksand"/>
              <a:sym typeface="Quicksan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522" name="Shape 522"/>
        <p:cNvGrpSpPr/>
        <p:nvPr/>
      </p:nvGrpSpPr>
      <p:grpSpPr>
        <a:xfrm>
          <a:off x="0" y="0"/>
          <a:ext cx="0" cy="0"/>
          <a:chOff x="0" y="0"/>
          <a:chExt cx="0" cy="0"/>
        </a:xfrm>
      </p:grpSpPr>
      <p:sp>
        <p:nvSpPr>
          <p:cNvPr id="523" name="Google Shape;523;p35"/>
          <p:cNvSpPr/>
          <p:nvPr/>
        </p:nvSpPr>
        <p:spPr>
          <a:xfrm>
            <a:off x="5506600" y="1989167"/>
            <a:ext cx="967200" cy="9672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24" name="Google Shape;524;p35"/>
          <p:cNvSpPr/>
          <p:nvPr/>
        </p:nvSpPr>
        <p:spPr>
          <a:xfrm>
            <a:off x="3135407" y="4156667"/>
            <a:ext cx="1857300" cy="901200"/>
          </a:xfrm>
          <a:prstGeom prst="roundRect">
            <a:avLst>
              <a:gd fmla="val 16667" name="adj"/>
            </a:avLst>
          </a:prstGeom>
          <a:solidFill>
            <a:srgbClr val="00FFFF"/>
          </a:solidFill>
          <a:ln cap="flat" cmpd="sng" w="19050">
            <a:solidFill>
              <a:srgbClr val="00FFFF"/>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600">
              <a:latin typeface="Twentieth Century"/>
              <a:ea typeface="Twentieth Century"/>
              <a:cs typeface="Twentieth Century"/>
              <a:sym typeface="Twentieth Century"/>
            </a:endParaRPr>
          </a:p>
          <a:p>
            <a:pPr indent="0" lvl="0" marL="0" rtl="0" algn="ctr">
              <a:spcBef>
                <a:spcPts val="0"/>
              </a:spcBef>
              <a:spcAft>
                <a:spcPts val="0"/>
              </a:spcAft>
              <a:buNone/>
            </a:pPr>
            <a:r>
              <a:rPr lang="en-US" sz="1600">
                <a:latin typeface="Twentieth Century"/>
                <a:ea typeface="Twentieth Century"/>
                <a:cs typeface="Twentieth Century"/>
                <a:sym typeface="Twentieth Century"/>
              </a:rPr>
              <a:t>SMALL  FILES</a:t>
            </a:r>
            <a:endParaRPr sz="1600">
              <a:latin typeface="Twentieth Century"/>
              <a:ea typeface="Twentieth Century"/>
              <a:cs typeface="Twentieth Century"/>
              <a:sym typeface="Twentieth Century"/>
            </a:endParaRPr>
          </a:p>
          <a:p>
            <a:pPr indent="0" lvl="0" marL="0" rtl="0" algn="l">
              <a:spcBef>
                <a:spcPts val="0"/>
              </a:spcBef>
              <a:spcAft>
                <a:spcPts val="0"/>
              </a:spcAft>
              <a:buNone/>
            </a:pPr>
            <a:r>
              <a:t/>
            </a:r>
            <a:endParaRPr sz="1600">
              <a:latin typeface="Twentieth Century"/>
              <a:ea typeface="Twentieth Century"/>
              <a:cs typeface="Twentieth Century"/>
              <a:sym typeface="Twentieth Century"/>
            </a:endParaRPr>
          </a:p>
        </p:txBody>
      </p:sp>
      <p:sp>
        <p:nvSpPr>
          <p:cNvPr id="525" name="Google Shape;525;p35"/>
          <p:cNvSpPr/>
          <p:nvPr/>
        </p:nvSpPr>
        <p:spPr>
          <a:xfrm>
            <a:off x="2255400" y="1989167"/>
            <a:ext cx="967200" cy="9672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26" name="Google Shape;526;p35"/>
          <p:cNvSpPr/>
          <p:nvPr/>
        </p:nvSpPr>
        <p:spPr>
          <a:xfrm>
            <a:off x="3881000" y="1989167"/>
            <a:ext cx="967200" cy="9672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27" name="Google Shape;527;p35"/>
          <p:cNvSpPr/>
          <p:nvPr/>
        </p:nvSpPr>
        <p:spPr>
          <a:xfrm>
            <a:off x="7132200" y="1989167"/>
            <a:ext cx="967200" cy="967200"/>
          </a:xfrm>
          <a:prstGeom prst="cube">
            <a:avLst>
              <a:gd fmla="val 25000" name="adj"/>
            </a:avLst>
          </a:prstGeom>
          <a:solidFill>
            <a:schemeClr val="lt2"/>
          </a:solidFill>
          <a:ln cap="flat" cmpd="sng" w="9525">
            <a:solidFill>
              <a:srgbClr val="43434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28" name="Google Shape;528;p35"/>
          <p:cNvSpPr/>
          <p:nvPr/>
        </p:nvSpPr>
        <p:spPr>
          <a:xfrm>
            <a:off x="8757800" y="1989167"/>
            <a:ext cx="967200" cy="967200"/>
          </a:xfrm>
          <a:prstGeom prst="cube">
            <a:avLst>
              <a:gd fmla="val 25000" name="adj"/>
            </a:avLst>
          </a:prstGeom>
          <a:solidFill>
            <a:schemeClr val="lt2"/>
          </a:solidFill>
          <a:ln cap="flat" cmpd="sng" w="9525">
            <a:solidFill>
              <a:srgbClr val="43434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cxnSp>
        <p:nvCxnSpPr>
          <p:cNvPr id="529" name="Google Shape;529;p35"/>
          <p:cNvCxnSpPr>
            <a:stCxn id="525" idx="4"/>
            <a:endCxn id="526" idx="2"/>
          </p:cNvCxnSpPr>
          <p:nvPr/>
        </p:nvCxnSpPr>
        <p:spPr>
          <a:xfrm>
            <a:off x="2980800" y="2593667"/>
            <a:ext cx="900300" cy="0"/>
          </a:xfrm>
          <a:prstGeom prst="straightConnector1">
            <a:avLst/>
          </a:prstGeom>
          <a:noFill/>
          <a:ln cap="flat" cmpd="sng" w="38100">
            <a:solidFill>
              <a:srgbClr val="FFFFFF"/>
            </a:solidFill>
            <a:prstDash val="dot"/>
            <a:round/>
            <a:headEnd len="med" w="med" type="none"/>
            <a:tailEnd len="med" w="med" type="none"/>
          </a:ln>
        </p:spPr>
      </p:cxnSp>
      <p:cxnSp>
        <p:nvCxnSpPr>
          <p:cNvPr id="530" name="Google Shape;530;p35"/>
          <p:cNvCxnSpPr/>
          <p:nvPr/>
        </p:nvCxnSpPr>
        <p:spPr>
          <a:xfrm>
            <a:off x="6232000" y="2593667"/>
            <a:ext cx="900300" cy="0"/>
          </a:xfrm>
          <a:prstGeom prst="straightConnector1">
            <a:avLst/>
          </a:prstGeom>
          <a:noFill/>
          <a:ln cap="flat" cmpd="sng" w="38100">
            <a:solidFill>
              <a:srgbClr val="FFFFFF"/>
            </a:solidFill>
            <a:prstDash val="dot"/>
            <a:round/>
            <a:headEnd len="med" w="med" type="none"/>
            <a:tailEnd len="med" w="med" type="none"/>
          </a:ln>
        </p:spPr>
      </p:cxnSp>
      <p:cxnSp>
        <p:nvCxnSpPr>
          <p:cNvPr id="531" name="Google Shape;531;p35"/>
          <p:cNvCxnSpPr/>
          <p:nvPr/>
        </p:nvCxnSpPr>
        <p:spPr>
          <a:xfrm>
            <a:off x="7857600" y="2593667"/>
            <a:ext cx="900300" cy="0"/>
          </a:xfrm>
          <a:prstGeom prst="straightConnector1">
            <a:avLst/>
          </a:prstGeom>
          <a:noFill/>
          <a:ln cap="flat" cmpd="sng" w="38100">
            <a:solidFill>
              <a:srgbClr val="FFFFFF"/>
            </a:solidFill>
            <a:prstDash val="dot"/>
            <a:round/>
            <a:headEnd len="med" w="med" type="none"/>
            <a:tailEnd len="med" w="med" type="none"/>
          </a:ln>
        </p:spPr>
      </p:cxnSp>
      <p:cxnSp>
        <p:nvCxnSpPr>
          <p:cNvPr id="532" name="Google Shape;532;p35"/>
          <p:cNvCxnSpPr/>
          <p:nvPr/>
        </p:nvCxnSpPr>
        <p:spPr>
          <a:xfrm>
            <a:off x="9483200" y="2593667"/>
            <a:ext cx="900300" cy="0"/>
          </a:xfrm>
          <a:prstGeom prst="straightConnector1">
            <a:avLst/>
          </a:prstGeom>
          <a:noFill/>
          <a:ln cap="flat" cmpd="sng" w="38100">
            <a:solidFill>
              <a:srgbClr val="FFFFFF"/>
            </a:solidFill>
            <a:prstDash val="dot"/>
            <a:round/>
            <a:headEnd len="med" w="med" type="none"/>
            <a:tailEnd len="med" w="med" type="none"/>
          </a:ln>
        </p:spPr>
      </p:cxnSp>
      <p:cxnSp>
        <p:nvCxnSpPr>
          <p:cNvPr id="533" name="Google Shape;533;p35"/>
          <p:cNvCxnSpPr/>
          <p:nvPr/>
        </p:nvCxnSpPr>
        <p:spPr>
          <a:xfrm>
            <a:off x="1593733" y="2593667"/>
            <a:ext cx="662100" cy="0"/>
          </a:xfrm>
          <a:prstGeom prst="straightConnector1">
            <a:avLst/>
          </a:prstGeom>
          <a:noFill/>
          <a:ln cap="flat" cmpd="sng" w="38100">
            <a:solidFill>
              <a:srgbClr val="FFFFFF"/>
            </a:solidFill>
            <a:prstDash val="dot"/>
            <a:round/>
            <a:headEnd len="med" w="med" type="none"/>
            <a:tailEnd len="med" w="med" type="none"/>
          </a:ln>
        </p:spPr>
      </p:cxnSp>
      <p:sp>
        <p:nvSpPr>
          <p:cNvPr id="534" name="Google Shape;534;p35"/>
          <p:cNvSpPr/>
          <p:nvPr/>
        </p:nvSpPr>
        <p:spPr>
          <a:xfrm>
            <a:off x="5743600" y="3272567"/>
            <a:ext cx="501600" cy="3576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35" name="Google Shape;535;p35"/>
          <p:cNvSpPr/>
          <p:nvPr/>
        </p:nvSpPr>
        <p:spPr>
          <a:xfrm>
            <a:off x="3135407" y="5274267"/>
            <a:ext cx="1857300" cy="901200"/>
          </a:xfrm>
          <a:prstGeom prst="roundRect">
            <a:avLst>
              <a:gd fmla="val 16667" name="adj"/>
            </a:avLst>
          </a:prstGeom>
          <a:solidFill>
            <a:srgbClr val="00FFFF"/>
          </a:solidFill>
          <a:ln cap="flat" cmpd="sng" w="19050">
            <a:solidFill>
              <a:srgbClr val="00FFFF"/>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600">
              <a:latin typeface="Twentieth Century"/>
              <a:ea typeface="Twentieth Century"/>
              <a:cs typeface="Twentieth Century"/>
              <a:sym typeface="Twentieth Century"/>
            </a:endParaRPr>
          </a:p>
          <a:p>
            <a:pPr indent="0" lvl="0" marL="0" rtl="0" algn="ctr">
              <a:spcBef>
                <a:spcPts val="0"/>
              </a:spcBef>
              <a:spcAft>
                <a:spcPts val="0"/>
              </a:spcAft>
              <a:buNone/>
            </a:pPr>
            <a:r>
              <a:rPr lang="en-US" sz="1600">
                <a:latin typeface="Twentieth Century"/>
                <a:ea typeface="Twentieth Century"/>
                <a:cs typeface="Twentieth Century"/>
                <a:sym typeface="Twentieth Century"/>
              </a:rPr>
              <a:t>HASHES (of…)</a:t>
            </a:r>
            <a:endParaRPr sz="1600">
              <a:latin typeface="Twentieth Century"/>
              <a:ea typeface="Twentieth Century"/>
              <a:cs typeface="Twentieth Century"/>
              <a:sym typeface="Twentieth Century"/>
            </a:endParaRPr>
          </a:p>
          <a:p>
            <a:pPr indent="0" lvl="0" marL="0" rtl="0" algn="l">
              <a:spcBef>
                <a:spcPts val="0"/>
              </a:spcBef>
              <a:spcAft>
                <a:spcPts val="0"/>
              </a:spcAft>
              <a:buNone/>
            </a:pPr>
            <a:r>
              <a:t/>
            </a:r>
            <a:endParaRPr sz="1600">
              <a:latin typeface="Twentieth Century"/>
              <a:ea typeface="Twentieth Century"/>
              <a:cs typeface="Twentieth Century"/>
              <a:sym typeface="Twentieth Century"/>
            </a:endParaRPr>
          </a:p>
        </p:txBody>
      </p:sp>
      <p:sp>
        <p:nvSpPr>
          <p:cNvPr id="536" name="Google Shape;536;p35"/>
          <p:cNvSpPr/>
          <p:nvPr/>
        </p:nvSpPr>
        <p:spPr>
          <a:xfrm>
            <a:off x="5218207" y="5274267"/>
            <a:ext cx="1857300" cy="901200"/>
          </a:xfrm>
          <a:prstGeom prst="roundRect">
            <a:avLst>
              <a:gd fmla="val 16667" name="adj"/>
            </a:avLst>
          </a:prstGeom>
          <a:solidFill>
            <a:srgbClr val="00FFFF"/>
          </a:solidFill>
          <a:ln cap="flat" cmpd="sng" w="19050">
            <a:solidFill>
              <a:srgbClr val="00FFFF"/>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600">
              <a:latin typeface="Twentieth Century"/>
              <a:ea typeface="Twentieth Century"/>
              <a:cs typeface="Twentieth Century"/>
              <a:sym typeface="Twentieth Century"/>
            </a:endParaRPr>
          </a:p>
          <a:p>
            <a:pPr indent="0" lvl="0" marL="0" rtl="0" algn="ctr">
              <a:spcBef>
                <a:spcPts val="0"/>
              </a:spcBef>
              <a:spcAft>
                <a:spcPts val="0"/>
              </a:spcAft>
              <a:buNone/>
            </a:pPr>
            <a:r>
              <a:rPr lang="en-US" sz="1600">
                <a:latin typeface="Twentieth Century"/>
                <a:ea typeface="Twentieth Century"/>
                <a:cs typeface="Twentieth Century"/>
                <a:sym typeface="Twentieth Century"/>
              </a:rPr>
              <a:t>SMART CONTRACTS</a:t>
            </a:r>
            <a:endParaRPr sz="1600">
              <a:latin typeface="Twentieth Century"/>
              <a:ea typeface="Twentieth Century"/>
              <a:cs typeface="Twentieth Century"/>
              <a:sym typeface="Twentieth Century"/>
            </a:endParaRPr>
          </a:p>
          <a:p>
            <a:pPr indent="0" lvl="0" marL="0" rtl="0" algn="l">
              <a:spcBef>
                <a:spcPts val="0"/>
              </a:spcBef>
              <a:spcAft>
                <a:spcPts val="0"/>
              </a:spcAft>
              <a:buNone/>
            </a:pPr>
            <a:r>
              <a:t/>
            </a:r>
            <a:endParaRPr sz="1600">
              <a:latin typeface="Twentieth Century"/>
              <a:ea typeface="Twentieth Century"/>
              <a:cs typeface="Twentieth Century"/>
              <a:sym typeface="Twentieth Century"/>
            </a:endParaRPr>
          </a:p>
        </p:txBody>
      </p:sp>
      <p:sp>
        <p:nvSpPr>
          <p:cNvPr id="537" name="Google Shape;537;p35"/>
          <p:cNvSpPr/>
          <p:nvPr/>
        </p:nvSpPr>
        <p:spPr>
          <a:xfrm>
            <a:off x="5218207" y="4156667"/>
            <a:ext cx="1857300" cy="901200"/>
          </a:xfrm>
          <a:prstGeom prst="roundRect">
            <a:avLst>
              <a:gd fmla="val 16667" name="adj"/>
            </a:avLst>
          </a:prstGeom>
          <a:solidFill>
            <a:srgbClr val="00FFFF"/>
          </a:solidFill>
          <a:ln cap="flat" cmpd="sng" w="19050">
            <a:solidFill>
              <a:srgbClr val="00FFFF"/>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600">
              <a:latin typeface="Twentieth Century"/>
              <a:ea typeface="Twentieth Century"/>
              <a:cs typeface="Twentieth Century"/>
              <a:sym typeface="Twentieth Century"/>
            </a:endParaRPr>
          </a:p>
          <a:p>
            <a:pPr indent="0" lvl="0" marL="0" rtl="0" algn="ctr">
              <a:spcBef>
                <a:spcPts val="0"/>
              </a:spcBef>
              <a:spcAft>
                <a:spcPts val="0"/>
              </a:spcAft>
              <a:buNone/>
            </a:pPr>
            <a:r>
              <a:rPr lang="en-US" sz="1600">
                <a:latin typeface="Twentieth Century"/>
                <a:ea typeface="Twentieth Century"/>
                <a:cs typeface="Twentieth Century"/>
                <a:sym typeface="Twentieth Century"/>
              </a:rPr>
              <a:t>ADDRESSES</a:t>
            </a:r>
            <a:endParaRPr sz="1600">
              <a:latin typeface="Twentieth Century"/>
              <a:ea typeface="Twentieth Century"/>
              <a:cs typeface="Twentieth Century"/>
              <a:sym typeface="Twentieth Century"/>
            </a:endParaRPr>
          </a:p>
          <a:p>
            <a:pPr indent="0" lvl="0" marL="0" rtl="0" algn="l">
              <a:spcBef>
                <a:spcPts val="0"/>
              </a:spcBef>
              <a:spcAft>
                <a:spcPts val="0"/>
              </a:spcAft>
              <a:buNone/>
            </a:pPr>
            <a:r>
              <a:t/>
            </a:r>
            <a:endParaRPr sz="1600">
              <a:latin typeface="Twentieth Century"/>
              <a:ea typeface="Twentieth Century"/>
              <a:cs typeface="Twentieth Century"/>
              <a:sym typeface="Twentieth Century"/>
            </a:endParaRPr>
          </a:p>
        </p:txBody>
      </p:sp>
      <p:cxnSp>
        <p:nvCxnSpPr>
          <p:cNvPr id="538" name="Google Shape;538;p35"/>
          <p:cNvCxnSpPr/>
          <p:nvPr/>
        </p:nvCxnSpPr>
        <p:spPr>
          <a:xfrm>
            <a:off x="4606400" y="2593667"/>
            <a:ext cx="900300" cy="0"/>
          </a:xfrm>
          <a:prstGeom prst="straightConnector1">
            <a:avLst/>
          </a:prstGeom>
          <a:noFill/>
          <a:ln cap="flat" cmpd="sng" w="38100">
            <a:solidFill>
              <a:srgbClr val="FFFFFF"/>
            </a:solidFill>
            <a:prstDash val="dot"/>
            <a:round/>
            <a:headEnd len="med" w="med" type="none"/>
            <a:tailEnd len="med" w="med" type="none"/>
          </a:ln>
        </p:spPr>
      </p:cxnSp>
      <p:sp>
        <p:nvSpPr>
          <p:cNvPr id="539" name="Google Shape;539;p35"/>
          <p:cNvSpPr/>
          <p:nvPr/>
        </p:nvSpPr>
        <p:spPr>
          <a:xfrm>
            <a:off x="7301007" y="4156667"/>
            <a:ext cx="1857300" cy="901200"/>
          </a:xfrm>
          <a:prstGeom prst="roundRect">
            <a:avLst>
              <a:gd fmla="val 16667" name="adj"/>
            </a:avLst>
          </a:prstGeom>
          <a:solidFill>
            <a:srgbClr val="FF0000"/>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600">
              <a:latin typeface="Twentieth Century"/>
              <a:ea typeface="Twentieth Century"/>
              <a:cs typeface="Twentieth Century"/>
              <a:sym typeface="Twentieth Century"/>
            </a:endParaRPr>
          </a:p>
          <a:p>
            <a:pPr indent="0" lvl="0" marL="0" rtl="0" algn="ctr">
              <a:spcBef>
                <a:spcPts val="0"/>
              </a:spcBef>
              <a:spcAft>
                <a:spcPts val="0"/>
              </a:spcAft>
              <a:buNone/>
            </a:pPr>
            <a:r>
              <a:rPr b="1" lang="en-US" sz="1600">
                <a:solidFill>
                  <a:srgbClr val="FFFFFF"/>
                </a:solidFill>
                <a:latin typeface="Twentieth Century"/>
                <a:ea typeface="Twentieth Century"/>
                <a:cs typeface="Twentieth Century"/>
                <a:sym typeface="Twentieth Century"/>
              </a:rPr>
              <a:t>LARGE FILES</a:t>
            </a:r>
            <a:endParaRPr b="1" sz="1600">
              <a:solidFill>
                <a:srgbClr val="FFFFFF"/>
              </a:solidFill>
              <a:latin typeface="Twentieth Century"/>
              <a:ea typeface="Twentieth Century"/>
              <a:cs typeface="Twentieth Century"/>
              <a:sym typeface="Twentieth Century"/>
            </a:endParaRPr>
          </a:p>
          <a:p>
            <a:pPr indent="0" lvl="0" marL="0" rtl="0" algn="l">
              <a:spcBef>
                <a:spcPts val="0"/>
              </a:spcBef>
              <a:spcAft>
                <a:spcPts val="0"/>
              </a:spcAft>
              <a:buNone/>
            </a:pPr>
            <a:r>
              <a:t/>
            </a:r>
            <a:endParaRPr sz="1600">
              <a:latin typeface="Twentieth Century"/>
              <a:ea typeface="Twentieth Century"/>
              <a:cs typeface="Twentieth Century"/>
              <a:sym typeface="Twentieth Century"/>
            </a:endParaRPr>
          </a:p>
        </p:txBody>
      </p:sp>
      <p:sp>
        <p:nvSpPr>
          <p:cNvPr id="540" name="Google Shape;540;p35"/>
          <p:cNvSpPr/>
          <p:nvPr/>
        </p:nvSpPr>
        <p:spPr>
          <a:xfrm>
            <a:off x="7301007" y="5274267"/>
            <a:ext cx="1857300" cy="901200"/>
          </a:xfrm>
          <a:prstGeom prst="roundRect">
            <a:avLst>
              <a:gd fmla="val 16667" name="adj"/>
            </a:avLst>
          </a:prstGeom>
          <a:solidFill>
            <a:srgbClr val="FF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rPr lang="en-US" sz="1600">
                <a:solidFill>
                  <a:schemeClr val="lt1"/>
                </a:solidFill>
                <a:latin typeface="Twentieth Century"/>
                <a:ea typeface="Twentieth Century"/>
                <a:cs typeface="Twentieth Century"/>
                <a:sym typeface="Twentieth Century"/>
              </a:rPr>
              <a:t>SPEEDY WRITES</a:t>
            </a:r>
            <a:endParaRPr sz="1600">
              <a:solidFill>
                <a:schemeClr val="lt1"/>
              </a:solidFill>
              <a:latin typeface="Twentieth Century"/>
              <a:ea typeface="Twentieth Century"/>
              <a:cs typeface="Twentieth Century"/>
              <a:sym typeface="Twentieth Century"/>
            </a:endParaRPr>
          </a:p>
        </p:txBody>
      </p:sp>
      <p:sp>
        <p:nvSpPr>
          <p:cNvPr id="541" name="Google Shape;541;p35"/>
          <p:cNvSpPr/>
          <p:nvPr/>
        </p:nvSpPr>
        <p:spPr>
          <a:xfrm>
            <a:off x="9281667" y="4389867"/>
            <a:ext cx="597600" cy="434700"/>
          </a:xfrm>
          <a:prstGeom prst="rightArrow">
            <a:avLst>
              <a:gd fmla="val 50000" name="adj1"/>
              <a:gd fmla="val 50000" name="adj2"/>
            </a:avLst>
          </a:prstGeom>
          <a:solidFill>
            <a:srgbClr val="FF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42" name="Google Shape;542;p35"/>
          <p:cNvSpPr/>
          <p:nvPr/>
        </p:nvSpPr>
        <p:spPr>
          <a:xfrm>
            <a:off x="10047800" y="3833633"/>
            <a:ext cx="510900" cy="510900"/>
          </a:xfrm>
          <a:prstGeom prst="cube">
            <a:avLst>
              <a:gd fmla="val 25000" name="adj"/>
            </a:avLst>
          </a:prstGeom>
          <a:solidFill>
            <a:srgbClr val="00FFFF"/>
          </a:solidFill>
          <a:ln cap="flat" cmpd="sng" w="9525">
            <a:solidFill>
              <a:srgbClr val="FFFFFF"/>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43" name="Google Shape;543;p35"/>
          <p:cNvSpPr/>
          <p:nvPr/>
        </p:nvSpPr>
        <p:spPr>
          <a:xfrm>
            <a:off x="10047800" y="4928033"/>
            <a:ext cx="510900" cy="510900"/>
          </a:xfrm>
          <a:prstGeom prst="cube">
            <a:avLst>
              <a:gd fmla="val 25000" name="adj"/>
            </a:avLst>
          </a:prstGeom>
          <a:solidFill>
            <a:srgbClr val="00FFFF"/>
          </a:solidFill>
          <a:ln cap="flat" cmpd="sng" w="9525">
            <a:solidFill>
              <a:srgbClr val="FFFFFF"/>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44" name="Google Shape;544;p35"/>
          <p:cNvSpPr/>
          <p:nvPr/>
        </p:nvSpPr>
        <p:spPr>
          <a:xfrm>
            <a:off x="11337833" y="3833633"/>
            <a:ext cx="510900" cy="510900"/>
          </a:xfrm>
          <a:prstGeom prst="cube">
            <a:avLst>
              <a:gd fmla="val 25000" name="adj"/>
            </a:avLst>
          </a:prstGeom>
          <a:solidFill>
            <a:srgbClr val="00FFFF"/>
          </a:solidFill>
          <a:ln cap="flat" cmpd="sng" w="9525">
            <a:solidFill>
              <a:srgbClr val="FFFFFF"/>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45" name="Google Shape;545;p35"/>
          <p:cNvSpPr/>
          <p:nvPr/>
        </p:nvSpPr>
        <p:spPr>
          <a:xfrm>
            <a:off x="11337833" y="4928033"/>
            <a:ext cx="510900" cy="510900"/>
          </a:xfrm>
          <a:prstGeom prst="cube">
            <a:avLst>
              <a:gd fmla="val 25000" name="adj"/>
            </a:avLst>
          </a:prstGeom>
          <a:solidFill>
            <a:srgbClr val="00FFFF"/>
          </a:solidFill>
          <a:ln cap="flat" cmpd="sng" w="19050">
            <a:solidFill>
              <a:srgbClr val="FFFFFF"/>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cxnSp>
        <p:nvCxnSpPr>
          <p:cNvPr id="546" name="Google Shape;546;p35"/>
          <p:cNvCxnSpPr>
            <a:stCxn id="542" idx="4"/>
            <a:endCxn id="544" idx="2"/>
          </p:cNvCxnSpPr>
          <p:nvPr/>
        </p:nvCxnSpPr>
        <p:spPr>
          <a:xfrm>
            <a:off x="10430975" y="4152946"/>
            <a:ext cx="906900" cy="0"/>
          </a:xfrm>
          <a:prstGeom prst="straightConnector1">
            <a:avLst/>
          </a:prstGeom>
          <a:noFill/>
          <a:ln cap="flat" cmpd="sng" w="9525">
            <a:solidFill>
              <a:srgbClr val="FFFFFF"/>
            </a:solidFill>
            <a:prstDash val="solid"/>
            <a:round/>
            <a:headEnd len="med" w="med" type="none"/>
            <a:tailEnd len="med" w="med" type="none"/>
          </a:ln>
        </p:spPr>
      </p:cxnSp>
      <p:cxnSp>
        <p:nvCxnSpPr>
          <p:cNvPr id="547" name="Google Shape;547;p35"/>
          <p:cNvCxnSpPr>
            <a:endCxn id="542" idx="3"/>
          </p:cNvCxnSpPr>
          <p:nvPr/>
        </p:nvCxnSpPr>
        <p:spPr>
          <a:xfrm rot="10800000">
            <a:off x="10239388" y="4344533"/>
            <a:ext cx="0" cy="711300"/>
          </a:xfrm>
          <a:prstGeom prst="straightConnector1">
            <a:avLst/>
          </a:prstGeom>
          <a:noFill/>
          <a:ln cap="flat" cmpd="sng" w="9525">
            <a:solidFill>
              <a:srgbClr val="FFFFFF"/>
            </a:solidFill>
            <a:prstDash val="solid"/>
            <a:round/>
            <a:headEnd len="med" w="med" type="none"/>
            <a:tailEnd len="med" w="med" type="none"/>
          </a:ln>
        </p:spPr>
      </p:cxnSp>
      <p:cxnSp>
        <p:nvCxnSpPr>
          <p:cNvPr id="548" name="Google Shape;548;p35"/>
          <p:cNvCxnSpPr>
            <a:stCxn id="544" idx="3"/>
            <a:endCxn id="545" idx="1"/>
          </p:cNvCxnSpPr>
          <p:nvPr/>
        </p:nvCxnSpPr>
        <p:spPr>
          <a:xfrm>
            <a:off x="11529421" y="4344533"/>
            <a:ext cx="0" cy="711300"/>
          </a:xfrm>
          <a:prstGeom prst="straightConnector1">
            <a:avLst/>
          </a:prstGeom>
          <a:noFill/>
          <a:ln cap="flat" cmpd="sng" w="9525">
            <a:solidFill>
              <a:srgbClr val="FFFFFF"/>
            </a:solidFill>
            <a:prstDash val="solid"/>
            <a:round/>
            <a:headEnd len="med" w="med" type="none"/>
            <a:tailEnd len="med" w="med" type="none"/>
          </a:ln>
        </p:spPr>
      </p:cxnSp>
      <p:cxnSp>
        <p:nvCxnSpPr>
          <p:cNvPr id="549" name="Google Shape;549;p35"/>
          <p:cNvCxnSpPr/>
          <p:nvPr/>
        </p:nvCxnSpPr>
        <p:spPr>
          <a:xfrm>
            <a:off x="10430900" y="5270483"/>
            <a:ext cx="906900" cy="0"/>
          </a:xfrm>
          <a:prstGeom prst="straightConnector1">
            <a:avLst/>
          </a:prstGeom>
          <a:noFill/>
          <a:ln cap="flat" cmpd="sng" w="9525">
            <a:solidFill>
              <a:srgbClr val="FFFFFF"/>
            </a:solidFill>
            <a:prstDash val="solid"/>
            <a:round/>
            <a:headEnd len="med" w="med" type="none"/>
            <a:tailEnd len="med" w="med" type="none"/>
          </a:ln>
        </p:spPr>
      </p:cxnSp>
      <p:pic>
        <p:nvPicPr>
          <p:cNvPr id="550" name="Google Shape;550;p35"/>
          <p:cNvPicPr preferRelativeResize="0"/>
          <p:nvPr/>
        </p:nvPicPr>
        <p:blipFill>
          <a:blip r:embed="rId3">
            <a:alphaModFix/>
          </a:blip>
          <a:stretch>
            <a:fillRect/>
          </a:stretch>
        </p:blipFill>
        <p:spPr>
          <a:xfrm>
            <a:off x="10319904" y="3975200"/>
            <a:ext cx="1264136" cy="1264136"/>
          </a:xfrm>
          <a:prstGeom prst="rect">
            <a:avLst/>
          </a:prstGeom>
          <a:noFill/>
          <a:ln>
            <a:noFill/>
          </a:ln>
        </p:spPr>
      </p:pic>
      <p:sp>
        <p:nvSpPr>
          <p:cNvPr id="551" name="Google Shape;551;p35"/>
          <p:cNvSpPr/>
          <p:nvPr/>
        </p:nvSpPr>
        <p:spPr>
          <a:xfrm>
            <a:off x="1052600" y="4156686"/>
            <a:ext cx="1857300" cy="2018700"/>
          </a:xfrm>
          <a:prstGeom prst="roundRect">
            <a:avLst>
              <a:gd fmla="val 16667" name="adj"/>
            </a:avLst>
          </a:prstGeom>
          <a:solidFill>
            <a:srgbClr val="00FFFF"/>
          </a:solidFill>
          <a:ln cap="flat" cmpd="sng" w="19050">
            <a:solidFill>
              <a:srgbClr val="00FFFF"/>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600">
              <a:latin typeface="Twentieth Century"/>
              <a:ea typeface="Twentieth Century"/>
              <a:cs typeface="Twentieth Century"/>
              <a:sym typeface="Twentieth Century"/>
            </a:endParaRPr>
          </a:p>
          <a:p>
            <a:pPr indent="0" lvl="0" marL="0" rtl="0" algn="ctr">
              <a:spcBef>
                <a:spcPts val="0"/>
              </a:spcBef>
              <a:spcAft>
                <a:spcPts val="0"/>
              </a:spcAft>
              <a:buNone/>
            </a:pPr>
            <a:r>
              <a:rPr lang="en-US" sz="1600">
                <a:latin typeface="Twentieth Century"/>
                <a:ea typeface="Twentieth Century"/>
                <a:cs typeface="Twentieth Century"/>
                <a:sym typeface="Twentieth Century"/>
              </a:rPr>
              <a:t>VALUE</a:t>
            </a:r>
            <a:endParaRPr sz="1600">
              <a:latin typeface="Twentieth Century"/>
              <a:ea typeface="Twentieth Century"/>
              <a:cs typeface="Twentieth Century"/>
              <a:sym typeface="Twentieth Century"/>
            </a:endParaRPr>
          </a:p>
          <a:p>
            <a:pPr indent="0" lvl="0" marL="0" rtl="0" algn="l">
              <a:spcBef>
                <a:spcPts val="0"/>
              </a:spcBef>
              <a:spcAft>
                <a:spcPts val="0"/>
              </a:spcAft>
              <a:buNone/>
            </a:pPr>
            <a:r>
              <a:t/>
            </a:r>
            <a:endParaRPr sz="1600">
              <a:latin typeface="Twentieth Century"/>
              <a:ea typeface="Twentieth Century"/>
              <a:cs typeface="Twentieth Century"/>
              <a:sym typeface="Twentieth Century"/>
            </a:endParaRPr>
          </a:p>
        </p:txBody>
      </p:sp>
      <p:sp>
        <p:nvSpPr>
          <p:cNvPr id="552" name="Google Shape;552;p35"/>
          <p:cNvSpPr txBox="1"/>
          <p:nvPr>
            <p:ph type="title"/>
          </p:nvPr>
        </p:nvSpPr>
        <p:spPr>
          <a:xfrm>
            <a:off x="895025" y="697000"/>
            <a:ext cx="4200900" cy="1278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solidFill>
                  <a:srgbClr val="FFFF00"/>
                </a:solidFill>
                <a:latin typeface="Calibri"/>
                <a:ea typeface="Calibri"/>
                <a:cs typeface="Calibri"/>
                <a:sym typeface="Calibri"/>
              </a:rPr>
              <a:t>STORAGE</a:t>
            </a:r>
            <a:endParaRPr>
              <a:solidFill>
                <a:srgbClr val="FFFF00"/>
              </a:solidFill>
              <a:latin typeface="Calibri"/>
              <a:ea typeface="Calibri"/>
              <a:cs typeface="Calibri"/>
              <a:sym typeface="Calibri"/>
            </a:endParaRPr>
          </a:p>
          <a:p>
            <a:pPr indent="0" lvl="0" marL="0" rtl="0" algn="l">
              <a:spcBef>
                <a:spcPts val="0"/>
              </a:spcBef>
              <a:spcAft>
                <a:spcPts val="0"/>
              </a:spcAft>
              <a:buNone/>
            </a:pPr>
            <a:r>
              <a:rPr lang="en-US" sz="2200">
                <a:solidFill>
                  <a:srgbClr val="FFFF00"/>
                </a:solidFill>
              </a:rPr>
              <a:t>on the blockchain</a:t>
            </a:r>
            <a:endParaRPr sz="2200">
              <a:solidFill>
                <a:srgbClr val="FFFF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556" name="Shape 556"/>
        <p:cNvGrpSpPr/>
        <p:nvPr/>
      </p:nvGrpSpPr>
      <p:grpSpPr>
        <a:xfrm>
          <a:off x="0" y="0"/>
          <a:ext cx="0" cy="0"/>
          <a:chOff x="0" y="0"/>
          <a:chExt cx="0" cy="0"/>
        </a:xfrm>
      </p:grpSpPr>
      <p:sp>
        <p:nvSpPr>
          <p:cNvPr id="557" name="Google Shape;557;p36"/>
          <p:cNvSpPr/>
          <p:nvPr/>
        </p:nvSpPr>
        <p:spPr>
          <a:xfrm>
            <a:off x="8747133" y="1571283"/>
            <a:ext cx="510900" cy="510900"/>
          </a:xfrm>
          <a:prstGeom prst="cube">
            <a:avLst>
              <a:gd fmla="val 25000" name="adj"/>
            </a:avLst>
          </a:prstGeom>
          <a:solidFill>
            <a:srgbClr val="00FFFF"/>
          </a:solidFill>
          <a:ln cap="flat" cmpd="sng" w="9525">
            <a:solidFill>
              <a:srgbClr val="FFFFFF"/>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58" name="Google Shape;558;p36"/>
          <p:cNvSpPr/>
          <p:nvPr/>
        </p:nvSpPr>
        <p:spPr>
          <a:xfrm>
            <a:off x="8747133" y="2665683"/>
            <a:ext cx="510900" cy="510900"/>
          </a:xfrm>
          <a:prstGeom prst="cube">
            <a:avLst>
              <a:gd fmla="val 25000" name="adj"/>
            </a:avLst>
          </a:prstGeom>
          <a:solidFill>
            <a:srgbClr val="00FFFF"/>
          </a:solidFill>
          <a:ln cap="flat" cmpd="sng" w="9525">
            <a:solidFill>
              <a:srgbClr val="FFFFFF"/>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59" name="Google Shape;559;p36"/>
          <p:cNvSpPr/>
          <p:nvPr/>
        </p:nvSpPr>
        <p:spPr>
          <a:xfrm>
            <a:off x="10037167" y="1571283"/>
            <a:ext cx="510900" cy="510900"/>
          </a:xfrm>
          <a:prstGeom prst="cube">
            <a:avLst>
              <a:gd fmla="val 25000" name="adj"/>
            </a:avLst>
          </a:prstGeom>
          <a:solidFill>
            <a:srgbClr val="00FFFF"/>
          </a:solidFill>
          <a:ln cap="flat" cmpd="sng" w="9525">
            <a:solidFill>
              <a:srgbClr val="FFFFFF"/>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60" name="Google Shape;560;p36"/>
          <p:cNvSpPr/>
          <p:nvPr/>
        </p:nvSpPr>
        <p:spPr>
          <a:xfrm>
            <a:off x="10037167" y="2665683"/>
            <a:ext cx="510900" cy="510900"/>
          </a:xfrm>
          <a:prstGeom prst="cube">
            <a:avLst>
              <a:gd fmla="val 25000" name="adj"/>
            </a:avLst>
          </a:prstGeom>
          <a:solidFill>
            <a:srgbClr val="00FFFF"/>
          </a:solidFill>
          <a:ln cap="flat" cmpd="sng" w="19050">
            <a:solidFill>
              <a:srgbClr val="FFFFFF"/>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cxnSp>
        <p:nvCxnSpPr>
          <p:cNvPr id="561" name="Google Shape;561;p36"/>
          <p:cNvCxnSpPr>
            <a:stCxn id="557" idx="4"/>
            <a:endCxn id="559" idx="2"/>
          </p:cNvCxnSpPr>
          <p:nvPr/>
        </p:nvCxnSpPr>
        <p:spPr>
          <a:xfrm>
            <a:off x="9130308" y="1890596"/>
            <a:ext cx="906900" cy="0"/>
          </a:xfrm>
          <a:prstGeom prst="straightConnector1">
            <a:avLst/>
          </a:prstGeom>
          <a:noFill/>
          <a:ln cap="flat" cmpd="sng" w="9525">
            <a:solidFill>
              <a:srgbClr val="FFFFFF"/>
            </a:solidFill>
            <a:prstDash val="solid"/>
            <a:round/>
            <a:headEnd len="med" w="med" type="none"/>
            <a:tailEnd len="med" w="med" type="none"/>
          </a:ln>
        </p:spPr>
      </p:cxnSp>
      <p:cxnSp>
        <p:nvCxnSpPr>
          <p:cNvPr id="562" name="Google Shape;562;p36"/>
          <p:cNvCxnSpPr>
            <a:endCxn id="557" idx="3"/>
          </p:cNvCxnSpPr>
          <p:nvPr/>
        </p:nvCxnSpPr>
        <p:spPr>
          <a:xfrm rot="10800000">
            <a:off x="8938721" y="2082183"/>
            <a:ext cx="0" cy="711300"/>
          </a:xfrm>
          <a:prstGeom prst="straightConnector1">
            <a:avLst/>
          </a:prstGeom>
          <a:noFill/>
          <a:ln cap="flat" cmpd="sng" w="9525">
            <a:solidFill>
              <a:srgbClr val="FFFFFF"/>
            </a:solidFill>
            <a:prstDash val="solid"/>
            <a:round/>
            <a:headEnd len="med" w="med" type="none"/>
            <a:tailEnd len="med" w="med" type="none"/>
          </a:ln>
        </p:spPr>
      </p:cxnSp>
      <p:cxnSp>
        <p:nvCxnSpPr>
          <p:cNvPr id="563" name="Google Shape;563;p36"/>
          <p:cNvCxnSpPr>
            <a:stCxn id="559" idx="3"/>
            <a:endCxn id="560" idx="1"/>
          </p:cNvCxnSpPr>
          <p:nvPr/>
        </p:nvCxnSpPr>
        <p:spPr>
          <a:xfrm>
            <a:off x="10228754" y="2082183"/>
            <a:ext cx="0" cy="711300"/>
          </a:xfrm>
          <a:prstGeom prst="straightConnector1">
            <a:avLst/>
          </a:prstGeom>
          <a:noFill/>
          <a:ln cap="flat" cmpd="sng" w="9525">
            <a:solidFill>
              <a:srgbClr val="FFFFFF"/>
            </a:solidFill>
            <a:prstDash val="solid"/>
            <a:round/>
            <a:headEnd len="med" w="med" type="none"/>
            <a:tailEnd len="med" w="med" type="none"/>
          </a:ln>
        </p:spPr>
      </p:cxnSp>
      <p:cxnSp>
        <p:nvCxnSpPr>
          <p:cNvPr id="564" name="Google Shape;564;p36"/>
          <p:cNvCxnSpPr/>
          <p:nvPr/>
        </p:nvCxnSpPr>
        <p:spPr>
          <a:xfrm>
            <a:off x="9130233" y="3008133"/>
            <a:ext cx="906900" cy="0"/>
          </a:xfrm>
          <a:prstGeom prst="straightConnector1">
            <a:avLst/>
          </a:prstGeom>
          <a:noFill/>
          <a:ln cap="flat" cmpd="sng" w="9525">
            <a:solidFill>
              <a:srgbClr val="FFFFFF"/>
            </a:solidFill>
            <a:prstDash val="solid"/>
            <a:round/>
            <a:headEnd len="med" w="med" type="none"/>
            <a:tailEnd len="med" w="med" type="none"/>
          </a:ln>
        </p:spPr>
      </p:cxnSp>
      <p:pic>
        <p:nvPicPr>
          <p:cNvPr id="565" name="Google Shape;565;p36"/>
          <p:cNvPicPr preferRelativeResize="0"/>
          <p:nvPr/>
        </p:nvPicPr>
        <p:blipFill>
          <a:blip r:embed="rId3">
            <a:alphaModFix/>
          </a:blip>
          <a:stretch>
            <a:fillRect/>
          </a:stretch>
        </p:blipFill>
        <p:spPr>
          <a:xfrm>
            <a:off x="9019237" y="1712850"/>
            <a:ext cx="1264136" cy="1264136"/>
          </a:xfrm>
          <a:prstGeom prst="rect">
            <a:avLst/>
          </a:prstGeom>
          <a:noFill/>
          <a:ln>
            <a:noFill/>
          </a:ln>
        </p:spPr>
      </p:pic>
      <p:pic>
        <p:nvPicPr>
          <p:cNvPr id="566" name="Google Shape;566;p36"/>
          <p:cNvPicPr preferRelativeResize="0"/>
          <p:nvPr/>
        </p:nvPicPr>
        <p:blipFill>
          <a:blip r:embed="rId4">
            <a:alphaModFix/>
          </a:blip>
          <a:stretch>
            <a:fillRect/>
          </a:stretch>
        </p:blipFill>
        <p:spPr>
          <a:xfrm>
            <a:off x="1502000" y="1825400"/>
            <a:ext cx="1096967" cy="1096967"/>
          </a:xfrm>
          <a:prstGeom prst="rect">
            <a:avLst/>
          </a:prstGeom>
          <a:noFill/>
          <a:ln>
            <a:noFill/>
          </a:ln>
        </p:spPr>
      </p:pic>
      <p:pic>
        <p:nvPicPr>
          <p:cNvPr id="567" name="Google Shape;567;p36"/>
          <p:cNvPicPr preferRelativeResize="0"/>
          <p:nvPr/>
        </p:nvPicPr>
        <p:blipFill>
          <a:blip r:embed="rId5">
            <a:alphaModFix/>
          </a:blip>
          <a:stretch>
            <a:fillRect/>
          </a:stretch>
        </p:blipFill>
        <p:spPr>
          <a:xfrm>
            <a:off x="5318000" y="5573117"/>
            <a:ext cx="778000" cy="778000"/>
          </a:xfrm>
          <a:prstGeom prst="rect">
            <a:avLst/>
          </a:prstGeom>
          <a:noFill/>
          <a:ln>
            <a:noFill/>
          </a:ln>
        </p:spPr>
      </p:pic>
      <p:pic>
        <p:nvPicPr>
          <p:cNvPr id="568" name="Google Shape;568;p36"/>
          <p:cNvPicPr preferRelativeResize="0"/>
          <p:nvPr/>
        </p:nvPicPr>
        <p:blipFill>
          <a:blip r:embed="rId4">
            <a:alphaModFix/>
          </a:blip>
          <a:stretch>
            <a:fillRect/>
          </a:stretch>
        </p:blipFill>
        <p:spPr>
          <a:xfrm>
            <a:off x="2380867" y="1825400"/>
            <a:ext cx="1096967" cy="1096967"/>
          </a:xfrm>
          <a:prstGeom prst="rect">
            <a:avLst/>
          </a:prstGeom>
          <a:noFill/>
          <a:ln>
            <a:noFill/>
          </a:ln>
        </p:spPr>
      </p:pic>
      <p:cxnSp>
        <p:nvCxnSpPr>
          <p:cNvPr id="569" name="Google Shape;569;p36"/>
          <p:cNvCxnSpPr/>
          <p:nvPr/>
        </p:nvCxnSpPr>
        <p:spPr>
          <a:xfrm rot="10800000">
            <a:off x="3243567" y="3261000"/>
            <a:ext cx="2026800" cy="2179200"/>
          </a:xfrm>
          <a:prstGeom prst="straightConnector1">
            <a:avLst/>
          </a:prstGeom>
          <a:noFill/>
          <a:ln cap="flat" cmpd="sng" w="9525">
            <a:solidFill>
              <a:schemeClr val="lt1"/>
            </a:solidFill>
            <a:prstDash val="solid"/>
            <a:round/>
            <a:headEnd len="med" w="med" type="none"/>
            <a:tailEnd len="med" w="med" type="triangle"/>
          </a:ln>
        </p:spPr>
      </p:cxnSp>
      <p:cxnSp>
        <p:nvCxnSpPr>
          <p:cNvPr id="570" name="Google Shape;570;p36"/>
          <p:cNvCxnSpPr/>
          <p:nvPr/>
        </p:nvCxnSpPr>
        <p:spPr>
          <a:xfrm flipH="1" rot="10800000">
            <a:off x="6267667" y="3261000"/>
            <a:ext cx="2026800" cy="2179200"/>
          </a:xfrm>
          <a:prstGeom prst="straightConnector1">
            <a:avLst/>
          </a:prstGeom>
          <a:noFill/>
          <a:ln cap="flat" cmpd="sng" w="9525">
            <a:solidFill>
              <a:schemeClr val="lt1"/>
            </a:solidFill>
            <a:prstDash val="solid"/>
            <a:round/>
            <a:headEnd len="med" w="med" type="none"/>
            <a:tailEnd len="med" w="med" type="triangle"/>
          </a:ln>
        </p:spPr>
      </p:cxnSp>
      <p:sp>
        <p:nvSpPr>
          <p:cNvPr id="571" name="Google Shape;571;p36"/>
          <p:cNvSpPr txBox="1"/>
          <p:nvPr/>
        </p:nvSpPr>
        <p:spPr>
          <a:xfrm>
            <a:off x="2490000" y="4680283"/>
            <a:ext cx="1820100" cy="585000"/>
          </a:xfrm>
          <a:prstGeom prst="rect">
            <a:avLst/>
          </a:prstGeom>
          <a:noFill/>
          <a:ln>
            <a:noFill/>
          </a:ln>
        </p:spPr>
        <p:txBody>
          <a:bodyPr anchorCtr="0" anchor="t" bIns="121900" lIns="121900" spcFirstLastPara="1" rIns="121900" wrap="square" tIns="121900">
            <a:spAutoFit/>
          </a:bodyPr>
          <a:lstStyle/>
          <a:p>
            <a:pPr indent="0" lvl="0" marL="0" rtl="0" algn="l">
              <a:spcBef>
                <a:spcPts val="0"/>
              </a:spcBef>
              <a:spcAft>
                <a:spcPts val="0"/>
              </a:spcAft>
              <a:buNone/>
            </a:pPr>
            <a:r>
              <a:rPr lang="en-US" sz="2200">
                <a:solidFill>
                  <a:srgbClr val="FFFFFF"/>
                </a:solidFill>
                <a:latin typeface="Twentieth Century"/>
                <a:ea typeface="Twentieth Century"/>
                <a:cs typeface="Twentieth Century"/>
                <a:sym typeface="Twentieth Century"/>
              </a:rPr>
              <a:t>URL query</a:t>
            </a:r>
            <a:endParaRPr sz="2200">
              <a:solidFill>
                <a:srgbClr val="FFFFFF"/>
              </a:solidFill>
              <a:latin typeface="Twentieth Century"/>
              <a:ea typeface="Twentieth Century"/>
              <a:cs typeface="Twentieth Century"/>
              <a:sym typeface="Twentieth Century"/>
            </a:endParaRPr>
          </a:p>
        </p:txBody>
      </p:sp>
      <p:sp>
        <p:nvSpPr>
          <p:cNvPr id="572" name="Google Shape;572;p36"/>
          <p:cNvSpPr txBox="1"/>
          <p:nvPr/>
        </p:nvSpPr>
        <p:spPr>
          <a:xfrm>
            <a:off x="7518200" y="4680283"/>
            <a:ext cx="1820100" cy="585000"/>
          </a:xfrm>
          <a:prstGeom prst="rect">
            <a:avLst/>
          </a:prstGeom>
          <a:noFill/>
          <a:ln>
            <a:noFill/>
          </a:ln>
        </p:spPr>
        <p:txBody>
          <a:bodyPr anchorCtr="0" anchor="t" bIns="121900" lIns="121900" spcFirstLastPara="1" rIns="121900" wrap="square" tIns="121900">
            <a:spAutoFit/>
          </a:bodyPr>
          <a:lstStyle/>
          <a:p>
            <a:pPr indent="0" lvl="0" marL="0" rtl="0" algn="l">
              <a:spcBef>
                <a:spcPts val="0"/>
              </a:spcBef>
              <a:spcAft>
                <a:spcPts val="0"/>
              </a:spcAft>
              <a:buNone/>
            </a:pPr>
            <a:r>
              <a:rPr lang="en-US" sz="2200">
                <a:solidFill>
                  <a:srgbClr val="FFFFFF"/>
                </a:solidFill>
                <a:latin typeface="Twentieth Century"/>
                <a:ea typeface="Twentieth Century"/>
                <a:cs typeface="Twentieth Century"/>
                <a:sym typeface="Twentieth Century"/>
              </a:rPr>
              <a:t>HASH query</a:t>
            </a:r>
            <a:endParaRPr sz="2200">
              <a:solidFill>
                <a:srgbClr val="FFFFFF"/>
              </a:solidFill>
              <a:latin typeface="Twentieth Century"/>
              <a:ea typeface="Twentieth Century"/>
              <a:cs typeface="Twentieth Century"/>
              <a:sym typeface="Twentieth Century"/>
            </a:endParaRPr>
          </a:p>
        </p:txBody>
      </p:sp>
      <p:sp>
        <p:nvSpPr>
          <p:cNvPr id="573" name="Google Shape;573;p36"/>
          <p:cNvSpPr txBox="1"/>
          <p:nvPr>
            <p:ph type="title"/>
          </p:nvPr>
        </p:nvSpPr>
        <p:spPr>
          <a:xfrm>
            <a:off x="895025" y="697000"/>
            <a:ext cx="7852200" cy="1278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solidFill>
                  <a:srgbClr val="FFFF00"/>
                </a:solidFill>
                <a:latin typeface="Calibri"/>
                <a:ea typeface="Calibri"/>
                <a:cs typeface="Calibri"/>
                <a:sym typeface="Calibri"/>
              </a:rPr>
              <a:t>LOCATION vs CONTENT ADDRESSING</a:t>
            </a:r>
            <a:endParaRPr>
              <a:solidFill>
                <a:srgbClr val="FFFF00"/>
              </a:solidFill>
              <a:latin typeface="Calibri"/>
              <a:ea typeface="Calibri"/>
              <a:cs typeface="Calibri"/>
              <a:sym typeface="Calibri"/>
            </a:endParaRPr>
          </a:p>
          <a:p>
            <a:pPr indent="0" lvl="0" marL="0" rtl="0" algn="l">
              <a:spcBef>
                <a:spcPts val="0"/>
              </a:spcBef>
              <a:spcAft>
                <a:spcPts val="0"/>
              </a:spcAft>
              <a:buNone/>
            </a:pPr>
            <a:r>
              <a:t/>
            </a:r>
            <a:endParaRPr sz="2200">
              <a:solidFill>
                <a:srgbClr val="FFFF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577" name="Shape 577"/>
        <p:cNvGrpSpPr/>
        <p:nvPr/>
      </p:nvGrpSpPr>
      <p:grpSpPr>
        <a:xfrm>
          <a:off x="0" y="0"/>
          <a:ext cx="0" cy="0"/>
          <a:chOff x="0" y="0"/>
          <a:chExt cx="0" cy="0"/>
        </a:xfrm>
      </p:grpSpPr>
      <p:pic>
        <p:nvPicPr>
          <p:cNvPr id="578" name="Google Shape;578;p37"/>
          <p:cNvPicPr preferRelativeResize="0"/>
          <p:nvPr/>
        </p:nvPicPr>
        <p:blipFill>
          <a:blip r:embed="rId3">
            <a:alphaModFix/>
          </a:blip>
          <a:stretch>
            <a:fillRect/>
          </a:stretch>
        </p:blipFill>
        <p:spPr>
          <a:xfrm>
            <a:off x="5015893" y="1616633"/>
            <a:ext cx="6806471" cy="3881501"/>
          </a:xfrm>
          <a:prstGeom prst="rect">
            <a:avLst/>
          </a:prstGeom>
          <a:noFill/>
          <a:ln>
            <a:noFill/>
          </a:ln>
        </p:spPr>
      </p:pic>
      <p:sp>
        <p:nvSpPr>
          <p:cNvPr id="579" name="Google Shape;579;p37"/>
          <p:cNvSpPr txBox="1"/>
          <p:nvPr>
            <p:ph type="title"/>
          </p:nvPr>
        </p:nvSpPr>
        <p:spPr>
          <a:xfrm>
            <a:off x="895025" y="1772625"/>
            <a:ext cx="7217700" cy="4147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sz="2400">
                <a:solidFill>
                  <a:srgbClr val="FFFFFF"/>
                </a:solidFill>
              </a:rPr>
              <a:t>A </a:t>
            </a:r>
            <a:r>
              <a:rPr lang="en-US" sz="2400">
                <a:solidFill>
                  <a:srgbClr val="FFFF00"/>
                </a:solidFill>
              </a:rPr>
              <a:t>DApp</a:t>
            </a:r>
            <a:r>
              <a:rPr lang="en-US" sz="2400">
                <a:solidFill>
                  <a:srgbClr val="FFFFFF"/>
                </a:solidFill>
              </a:rPr>
              <a:t> interacts with a </a:t>
            </a:r>
            <a:r>
              <a:rPr lang="en-US" sz="2400">
                <a:solidFill>
                  <a:srgbClr val="FFFF00"/>
                </a:solidFill>
              </a:rPr>
              <a:t>Wallet</a:t>
            </a:r>
            <a:r>
              <a:rPr lang="en-US" sz="2400">
                <a:solidFill>
                  <a:srgbClr val="FFFFFF"/>
                </a:solidFill>
              </a:rPr>
              <a:t> </a:t>
            </a:r>
            <a:endParaRPr sz="2400">
              <a:solidFill>
                <a:srgbClr val="FFFFFF"/>
              </a:solidFill>
            </a:endParaRPr>
          </a:p>
          <a:p>
            <a:pPr indent="0" lvl="0" marL="0" rtl="0" algn="l">
              <a:spcBef>
                <a:spcPts val="0"/>
              </a:spcBef>
              <a:spcAft>
                <a:spcPts val="0"/>
              </a:spcAft>
              <a:buNone/>
            </a:pPr>
            <a:r>
              <a:t/>
            </a:r>
            <a:endParaRPr sz="2400">
              <a:solidFill>
                <a:srgbClr val="FFFFFF"/>
              </a:solidFill>
            </a:endParaRPr>
          </a:p>
          <a:p>
            <a:pPr indent="0" lvl="0" marL="0" rtl="0" algn="l">
              <a:spcBef>
                <a:spcPts val="0"/>
              </a:spcBef>
              <a:spcAft>
                <a:spcPts val="0"/>
              </a:spcAft>
              <a:buNone/>
            </a:pPr>
            <a:r>
              <a:rPr lang="en-US" sz="2400">
                <a:solidFill>
                  <a:srgbClr val="FFFFFF"/>
                </a:solidFill>
              </a:rPr>
              <a:t>A </a:t>
            </a:r>
            <a:r>
              <a:rPr lang="en-US" sz="2400">
                <a:solidFill>
                  <a:srgbClr val="FFFF00"/>
                </a:solidFill>
              </a:rPr>
              <a:t>DApp</a:t>
            </a:r>
            <a:r>
              <a:rPr lang="en-US" sz="2400">
                <a:solidFill>
                  <a:srgbClr val="FFFFFF"/>
                </a:solidFill>
              </a:rPr>
              <a:t> will </a:t>
            </a:r>
            <a:r>
              <a:rPr lang="en-US" sz="2400">
                <a:solidFill>
                  <a:srgbClr val="FFFF00"/>
                </a:solidFill>
              </a:rPr>
              <a:t>read and write to the blockchain </a:t>
            </a:r>
            <a:endParaRPr sz="2400">
              <a:solidFill>
                <a:srgbClr val="FFFF00"/>
              </a:solidFill>
            </a:endParaRPr>
          </a:p>
          <a:p>
            <a:pPr indent="0" lvl="0" marL="0" rtl="0" algn="l">
              <a:spcBef>
                <a:spcPts val="0"/>
              </a:spcBef>
              <a:spcAft>
                <a:spcPts val="0"/>
              </a:spcAft>
              <a:buNone/>
            </a:pPr>
            <a:r>
              <a:t/>
            </a:r>
            <a:endParaRPr sz="2400">
              <a:solidFill>
                <a:srgbClr val="FFFFFF"/>
              </a:solidFill>
            </a:endParaRPr>
          </a:p>
          <a:p>
            <a:pPr indent="0" lvl="0" marL="0" rtl="0" algn="l">
              <a:spcBef>
                <a:spcPts val="0"/>
              </a:spcBef>
              <a:spcAft>
                <a:spcPts val="0"/>
              </a:spcAft>
              <a:buNone/>
            </a:pPr>
            <a:r>
              <a:rPr lang="en-US" sz="2400"/>
              <a:t>A</a:t>
            </a:r>
            <a:r>
              <a:rPr lang="en-US" sz="2400">
                <a:solidFill>
                  <a:srgbClr val="FFFF00"/>
                </a:solidFill>
              </a:rPr>
              <a:t> DApps </a:t>
            </a:r>
            <a:r>
              <a:rPr lang="en-US" sz="2400"/>
              <a:t>needs you to </a:t>
            </a:r>
            <a:r>
              <a:rPr lang="en-US" sz="2400">
                <a:solidFill>
                  <a:srgbClr val="FFFF00"/>
                </a:solidFill>
              </a:rPr>
              <a:t>save data to the blockchain</a:t>
            </a:r>
            <a:r>
              <a:rPr lang="en-US" sz="2400"/>
              <a:t>, </a:t>
            </a:r>
            <a:r>
              <a:rPr lang="en-US" sz="2400">
                <a:highlight>
                  <a:srgbClr val="000000"/>
                </a:highlight>
              </a:rPr>
              <a:t>you </a:t>
            </a:r>
            <a:r>
              <a:rPr lang="en-US" sz="2400"/>
              <a:t>will need to </a:t>
            </a:r>
            <a:r>
              <a:rPr lang="en-US" sz="2400">
                <a:solidFill>
                  <a:srgbClr val="FFFF00"/>
                </a:solidFill>
              </a:rPr>
              <a:t>pay fees</a:t>
            </a:r>
            <a:r>
              <a:rPr lang="en-US" sz="2400"/>
              <a:t> - so you’ll need a </a:t>
            </a:r>
            <a:r>
              <a:rPr lang="en-US" sz="2400">
                <a:solidFill>
                  <a:srgbClr val="FFFF00"/>
                </a:solidFill>
                <a:highlight>
                  <a:schemeClr val="dk1"/>
                </a:highlight>
              </a:rPr>
              <a:t>balance of ETH</a:t>
            </a:r>
            <a:r>
              <a:rPr lang="en-US" sz="2400">
                <a:highlight>
                  <a:srgbClr val="000000"/>
                </a:highlight>
              </a:rPr>
              <a:t> in </a:t>
            </a:r>
            <a:r>
              <a:rPr lang="en-US" sz="2400"/>
              <a:t>the wallet</a:t>
            </a:r>
            <a:endParaRPr sz="2400"/>
          </a:p>
          <a:p>
            <a:pPr indent="0" lvl="0" marL="0" rtl="0" algn="l">
              <a:spcBef>
                <a:spcPts val="0"/>
              </a:spcBef>
              <a:spcAft>
                <a:spcPts val="0"/>
              </a:spcAft>
              <a:buNone/>
            </a:pPr>
            <a:r>
              <a:t/>
            </a:r>
            <a:endParaRPr sz="2400">
              <a:solidFill>
                <a:srgbClr val="FFFFFF"/>
              </a:solidFill>
            </a:endParaRPr>
          </a:p>
          <a:p>
            <a:pPr indent="0" lvl="0" marL="0" rtl="0" algn="l">
              <a:spcBef>
                <a:spcPts val="0"/>
              </a:spcBef>
              <a:spcAft>
                <a:spcPts val="0"/>
              </a:spcAft>
              <a:buNone/>
            </a:pPr>
            <a:r>
              <a:rPr lang="en-US" sz="2400">
                <a:solidFill>
                  <a:srgbClr val="FFFFFF"/>
                </a:solidFill>
              </a:rPr>
              <a:t>A DApp in a  browser will typically use the </a:t>
            </a:r>
            <a:r>
              <a:rPr lang="en-US" sz="2400">
                <a:solidFill>
                  <a:srgbClr val="FFFF00"/>
                </a:solidFill>
              </a:rPr>
              <a:t>Metamask</a:t>
            </a:r>
            <a:r>
              <a:rPr lang="en-US" sz="2400">
                <a:solidFill>
                  <a:srgbClr val="FFFFFF"/>
                </a:solidFill>
              </a:rPr>
              <a:t> wallet (a browser extension)</a:t>
            </a:r>
            <a:endParaRPr sz="2400">
              <a:solidFill>
                <a:srgbClr val="FFFFFF"/>
              </a:solidFill>
            </a:endParaRPr>
          </a:p>
        </p:txBody>
      </p:sp>
      <p:sp>
        <p:nvSpPr>
          <p:cNvPr id="580" name="Google Shape;580;p37"/>
          <p:cNvSpPr txBox="1"/>
          <p:nvPr>
            <p:ph type="title"/>
          </p:nvPr>
        </p:nvSpPr>
        <p:spPr>
          <a:xfrm>
            <a:off x="895025" y="697000"/>
            <a:ext cx="6483900" cy="1278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solidFill>
                  <a:srgbClr val="FFFF00"/>
                </a:solidFill>
                <a:latin typeface="Calibri"/>
                <a:ea typeface="Calibri"/>
                <a:cs typeface="Calibri"/>
                <a:sym typeface="Calibri"/>
              </a:rPr>
              <a:t>HOW TO ENTER THE BLOCKCHAIN</a:t>
            </a:r>
            <a:endParaRPr>
              <a:solidFill>
                <a:srgbClr val="FFFF00"/>
              </a:solidFill>
              <a:latin typeface="Calibri"/>
              <a:ea typeface="Calibri"/>
              <a:cs typeface="Calibri"/>
              <a:sym typeface="Calibri"/>
            </a:endParaRPr>
          </a:p>
          <a:p>
            <a:pPr indent="0" lvl="0" marL="0" rtl="0" algn="l">
              <a:spcBef>
                <a:spcPts val="0"/>
              </a:spcBef>
              <a:spcAft>
                <a:spcPts val="0"/>
              </a:spcAft>
              <a:buNone/>
            </a:pPr>
            <a:r>
              <a:rPr lang="en-US" sz="2200">
                <a:solidFill>
                  <a:srgbClr val="FFFF00"/>
                </a:solidFill>
              </a:rPr>
              <a:t>Wallets and DApps</a:t>
            </a:r>
            <a:endParaRPr sz="2200">
              <a:solidFill>
                <a:srgbClr val="FFFF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584" name="Shape 584"/>
        <p:cNvGrpSpPr/>
        <p:nvPr/>
      </p:nvGrpSpPr>
      <p:grpSpPr>
        <a:xfrm>
          <a:off x="0" y="0"/>
          <a:ext cx="0" cy="0"/>
          <a:chOff x="0" y="0"/>
          <a:chExt cx="0" cy="0"/>
        </a:xfrm>
      </p:grpSpPr>
      <p:sp>
        <p:nvSpPr>
          <p:cNvPr id="585" name="Google Shape;585;p38"/>
          <p:cNvSpPr txBox="1"/>
          <p:nvPr/>
        </p:nvSpPr>
        <p:spPr>
          <a:xfrm>
            <a:off x="1638800" y="1857500"/>
            <a:ext cx="2331600" cy="538800"/>
          </a:xfrm>
          <a:prstGeom prst="rect">
            <a:avLst/>
          </a:prstGeom>
          <a:noFill/>
          <a:ln cap="flat" cmpd="sng" w="9525">
            <a:solidFill>
              <a:schemeClr val="lt1"/>
            </a:solidFill>
            <a:prstDash val="solid"/>
            <a:round/>
            <a:headEnd len="sm" w="sm" type="none"/>
            <a:tailEnd len="sm" w="sm" type="none"/>
          </a:ln>
        </p:spPr>
        <p:txBody>
          <a:bodyPr anchorCtr="0" anchor="t" bIns="121900" lIns="121900" spcFirstLastPara="1" rIns="121900" wrap="square" tIns="121900">
            <a:spAutoFit/>
          </a:bodyPr>
          <a:lstStyle/>
          <a:p>
            <a:pPr indent="0" lvl="0" marL="0" rtl="0" algn="ctr">
              <a:spcBef>
                <a:spcPts val="0"/>
              </a:spcBef>
              <a:spcAft>
                <a:spcPts val="0"/>
              </a:spcAft>
              <a:buNone/>
            </a:pPr>
            <a:r>
              <a:rPr lang="en-US" sz="1900">
                <a:solidFill>
                  <a:schemeClr val="lt1"/>
                </a:solidFill>
                <a:latin typeface="Twentieth Century"/>
                <a:ea typeface="Twentieth Century"/>
                <a:cs typeface="Twentieth Century"/>
                <a:sym typeface="Twentieth Century"/>
              </a:rPr>
              <a:t>WEB 2</a:t>
            </a:r>
            <a:endParaRPr sz="1900">
              <a:solidFill>
                <a:schemeClr val="lt1"/>
              </a:solidFill>
              <a:latin typeface="Twentieth Century"/>
              <a:ea typeface="Twentieth Century"/>
              <a:cs typeface="Twentieth Century"/>
              <a:sym typeface="Twentieth Century"/>
            </a:endParaRPr>
          </a:p>
        </p:txBody>
      </p:sp>
      <p:pic>
        <p:nvPicPr>
          <p:cNvPr id="586" name="Google Shape;586;p38"/>
          <p:cNvPicPr preferRelativeResize="0"/>
          <p:nvPr/>
        </p:nvPicPr>
        <p:blipFill>
          <a:blip r:embed="rId3">
            <a:alphaModFix/>
          </a:blip>
          <a:stretch>
            <a:fillRect/>
          </a:stretch>
        </p:blipFill>
        <p:spPr>
          <a:xfrm>
            <a:off x="629962" y="2633571"/>
            <a:ext cx="1528900" cy="1528900"/>
          </a:xfrm>
          <a:prstGeom prst="rect">
            <a:avLst/>
          </a:prstGeom>
          <a:noFill/>
          <a:ln>
            <a:noFill/>
          </a:ln>
        </p:spPr>
      </p:pic>
      <p:pic>
        <p:nvPicPr>
          <p:cNvPr id="587" name="Google Shape;587;p38"/>
          <p:cNvPicPr preferRelativeResize="0"/>
          <p:nvPr/>
        </p:nvPicPr>
        <p:blipFill>
          <a:blip r:embed="rId4">
            <a:alphaModFix/>
          </a:blip>
          <a:stretch>
            <a:fillRect/>
          </a:stretch>
        </p:blipFill>
        <p:spPr>
          <a:xfrm>
            <a:off x="3188633" y="2472617"/>
            <a:ext cx="1929334" cy="1929334"/>
          </a:xfrm>
          <a:prstGeom prst="rect">
            <a:avLst/>
          </a:prstGeom>
          <a:noFill/>
          <a:ln>
            <a:noFill/>
          </a:ln>
        </p:spPr>
      </p:pic>
      <p:sp>
        <p:nvSpPr>
          <p:cNvPr id="588" name="Google Shape;588;p38"/>
          <p:cNvSpPr txBox="1"/>
          <p:nvPr/>
        </p:nvSpPr>
        <p:spPr>
          <a:xfrm>
            <a:off x="8250600" y="1857500"/>
            <a:ext cx="2331600" cy="538800"/>
          </a:xfrm>
          <a:prstGeom prst="rect">
            <a:avLst/>
          </a:prstGeom>
          <a:noFill/>
          <a:ln cap="flat" cmpd="sng" w="19050">
            <a:solidFill>
              <a:srgbClr val="FFFF00"/>
            </a:solidFill>
            <a:prstDash val="solid"/>
            <a:round/>
            <a:headEnd len="sm" w="sm" type="none"/>
            <a:tailEnd len="sm" w="sm" type="none"/>
          </a:ln>
        </p:spPr>
        <p:txBody>
          <a:bodyPr anchorCtr="0" anchor="t" bIns="121900" lIns="121900" spcFirstLastPara="1" rIns="121900" wrap="square" tIns="121900">
            <a:spAutoFit/>
          </a:bodyPr>
          <a:lstStyle/>
          <a:p>
            <a:pPr indent="0" lvl="0" marL="0" rtl="0" algn="ctr">
              <a:spcBef>
                <a:spcPts val="0"/>
              </a:spcBef>
              <a:spcAft>
                <a:spcPts val="0"/>
              </a:spcAft>
              <a:buNone/>
            </a:pPr>
            <a:r>
              <a:rPr b="1" lang="en-US" sz="1900">
                <a:solidFill>
                  <a:srgbClr val="FFFF00"/>
                </a:solidFill>
                <a:latin typeface="Twentieth Century"/>
                <a:ea typeface="Twentieth Century"/>
                <a:cs typeface="Twentieth Century"/>
                <a:sym typeface="Twentieth Century"/>
              </a:rPr>
              <a:t>WEB 3</a:t>
            </a:r>
            <a:endParaRPr b="1" sz="1900">
              <a:solidFill>
                <a:srgbClr val="FFFF00"/>
              </a:solidFill>
              <a:latin typeface="Twentieth Century"/>
              <a:ea typeface="Twentieth Century"/>
              <a:cs typeface="Twentieth Century"/>
              <a:sym typeface="Twentieth Century"/>
            </a:endParaRPr>
          </a:p>
        </p:txBody>
      </p:sp>
      <p:sp>
        <p:nvSpPr>
          <p:cNvPr id="589" name="Google Shape;589;p38"/>
          <p:cNvSpPr txBox="1"/>
          <p:nvPr/>
        </p:nvSpPr>
        <p:spPr>
          <a:xfrm>
            <a:off x="663617" y="4506533"/>
            <a:ext cx="1461600" cy="1416000"/>
          </a:xfrm>
          <a:prstGeom prst="rect">
            <a:avLst/>
          </a:prstGeom>
          <a:noFill/>
          <a:ln>
            <a:noFill/>
          </a:ln>
        </p:spPr>
        <p:txBody>
          <a:bodyPr anchorCtr="0" anchor="t" bIns="121900" lIns="121900" spcFirstLastPara="1" rIns="121900" wrap="square" tIns="121900">
            <a:spAutoFit/>
          </a:bodyPr>
          <a:lstStyle/>
          <a:p>
            <a:pPr indent="0" lvl="0" marL="0" rtl="0" algn="ctr">
              <a:spcBef>
                <a:spcPts val="0"/>
              </a:spcBef>
              <a:spcAft>
                <a:spcPts val="0"/>
              </a:spcAft>
              <a:buNone/>
            </a:pPr>
            <a:r>
              <a:rPr lang="en-US" sz="1900">
                <a:solidFill>
                  <a:schemeClr val="lt1"/>
                </a:solidFill>
                <a:latin typeface="Twentieth Century"/>
                <a:ea typeface="Twentieth Century"/>
                <a:cs typeface="Twentieth Century"/>
                <a:sym typeface="Twentieth Century"/>
              </a:rPr>
              <a:t>PROFILE</a:t>
            </a:r>
            <a:endParaRPr sz="1900">
              <a:solidFill>
                <a:schemeClr val="lt1"/>
              </a:solidFill>
              <a:latin typeface="Twentieth Century"/>
              <a:ea typeface="Twentieth Century"/>
              <a:cs typeface="Twentieth Century"/>
              <a:sym typeface="Twentieth Century"/>
            </a:endParaRPr>
          </a:p>
          <a:p>
            <a:pPr indent="0" lvl="0" marL="0" rtl="0" algn="ctr">
              <a:spcBef>
                <a:spcPts val="0"/>
              </a:spcBef>
              <a:spcAft>
                <a:spcPts val="0"/>
              </a:spcAft>
              <a:buNone/>
            </a:pPr>
            <a:r>
              <a:t/>
            </a:r>
            <a:endParaRPr sz="1900">
              <a:solidFill>
                <a:schemeClr val="lt1"/>
              </a:solidFill>
              <a:latin typeface="Twentieth Century"/>
              <a:ea typeface="Twentieth Century"/>
              <a:cs typeface="Twentieth Century"/>
              <a:sym typeface="Twentieth Century"/>
            </a:endParaRPr>
          </a:p>
          <a:p>
            <a:pPr indent="0" lvl="0" marL="0" rtl="0" algn="ctr">
              <a:spcBef>
                <a:spcPts val="0"/>
              </a:spcBef>
              <a:spcAft>
                <a:spcPts val="0"/>
              </a:spcAft>
              <a:buNone/>
            </a:pPr>
            <a:r>
              <a:t/>
            </a:r>
            <a:endParaRPr sz="1900">
              <a:solidFill>
                <a:schemeClr val="lt1"/>
              </a:solidFill>
              <a:latin typeface="Twentieth Century"/>
              <a:ea typeface="Twentieth Century"/>
              <a:cs typeface="Twentieth Century"/>
              <a:sym typeface="Twentieth Century"/>
            </a:endParaRPr>
          </a:p>
          <a:p>
            <a:pPr indent="0" lvl="0" marL="0" rtl="0" algn="ctr">
              <a:spcBef>
                <a:spcPts val="0"/>
              </a:spcBef>
              <a:spcAft>
                <a:spcPts val="0"/>
              </a:spcAft>
              <a:buNone/>
            </a:pPr>
            <a:r>
              <a:rPr lang="en-US" sz="1900">
                <a:solidFill>
                  <a:schemeClr val="lt1"/>
                </a:solidFill>
                <a:latin typeface="Twentieth Century"/>
                <a:ea typeface="Twentieth Century"/>
                <a:cs typeface="Twentieth Century"/>
                <a:sym typeface="Twentieth Century"/>
              </a:rPr>
              <a:t>ACTIVITY</a:t>
            </a:r>
            <a:endParaRPr sz="1900">
              <a:solidFill>
                <a:schemeClr val="lt1"/>
              </a:solidFill>
              <a:latin typeface="Twentieth Century"/>
              <a:ea typeface="Twentieth Century"/>
              <a:cs typeface="Twentieth Century"/>
              <a:sym typeface="Twentieth Century"/>
            </a:endParaRPr>
          </a:p>
        </p:txBody>
      </p:sp>
      <p:sp>
        <p:nvSpPr>
          <p:cNvPr id="590" name="Google Shape;590;p38"/>
          <p:cNvSpPr txBox="1"/>
          <p:nvPr/>
        </p:nvSpPr>
        <p:spPr>
          <a:xfrm>
            <a:off x="2943697" y="4506533"/>
            <a:ext cx="3025500" cy="1416000"/>
          </a:xfrm>
          <a:prstGeom prst="rect">
            <a:avLst/>
          </a:prstGeom>
          <a:noFill/>
          <a:ln>
            <a:noFill/>
          </a:ln>
        </p:spPr>
        <p:txBody>
          <a:bodyPr anchorCtr="0" anchor="t" bIns="121900" lIns="121900" spcFirstLastPara="1" rIns="121900" wrap="square" tIns="121900">
            <a:spAutoFit/>
          </a:bodyPr>
          <a:lstStyle/>
          <a:p>
            <a:pPr indent="0" lvl="0" marL="0" rtl="0" algn="ctr">
              <a:spcBef>
                <a:spcPts val="0"/>
              </a:spcBef>
              <a:spcAft>
                <a:spcPts val="0"/>
              </a:spcAft>
              <a:buNone/>
            </a:pPr>
            <a:r>
              <a:rPr lang="en-US" sz="1900">
                <a:solidFill>
                  <a:schemeClr val="lt1"/>
                </a:solidFill>
                <a:latin typeface="Twentieth Century"/>
                <a:ea typeface="Twentieth Century"/>
                <a:cs typeface="Twentieth Century"/>
                <a:sym typeface="Twentieth Century"/>
              </a:rPr>
              <a:t>ACCOUNT</a:t>
            </a:r>
            <a:endParaRPr sz="1900">
              <a:solidFill>
                <a:schemeClr val="lt1"/>
              </a:solidFill>
              <a:latin typeface="Twentieth Century"/>
              <a:ea typeface="Twentieth Century"/>
              <a:cs typeface="Twentieth Century"/>
              <a:sym typeface="Twentieth Century"/>
            </a:endParaRPr>
          </a:p>
          <a:p>
            <a:pPr indent="0" lvl="0" marL="0" rtl="0" algn="ctr">
              <a:spcBef>
                <a:spcPts val="0"/>
              </a:spcBef>
              <a:spcAft>
                <a:spcPts val="0"/>
              </a:spcAft>
              <a:buNone/>
            </a:pPr>
            <a:r>
              <a:t/>
            </a:r>
            <a:endParaRPr sz="1900">
              <a:solidFill>
                <a:schemeClr val="lt1"/>
              </a:solidFill>
              <a:latin typeface="Twentieth Century"/>
              <a:ea typeface="Twentieth Century"/>
              <a:cs typeface="Twentieth Century"/>
              <a:sym typeface="Twentieth Century"/>
            </a:endParaRPr>
          </a:p>
          <a:p>
            <a:pPr indent="0" lvl="0" marL="0" rtl="0" algn="ctr">
              <a:spcBef>
                <a:spcPts val="0"/>
              </a:spcBef>
              <a:spcAft>
                <a:spcPts val="0"/>
              </a:spcAft>
              <a:buNone/>
            </a:pPr>
            <a:r>
              <a:t/>
            </a:r>
            <a:endParaRPr sz="1900">
              <a:solidFill>
                <a:schemeClr val="lt1"/>
              </a:solidFill>
              <a:latin typeface="Twentieth Century"/>
              <a:ea typeface="Twentieth Century"/>
              <a:cs typeface="Twentieth Century"/>
              <a:sym typeface="Twentieth Century"/>
            </a:endParaRPr>
          </a:p>
          <a:p>
            <a:pPr indent="0" lvl="0" marL="0" rtl="0" algn="ctr">
              <a:spcBef>
                <a:spcPts val="0"/>
              </a:spcBef>
              <a:spcAft>
                <a:spcPts val="0"/>
              </a:spcAft>
              <a:buNone/>
            </a:pPr>
            <a:r>
              <a:rPr lang="en-US" sz="1900">
                <a:solidFill>
                  <a:schemeClr val="lt1"/>
                </a:solidFill>
                <a:latin typeface="Twentieth Century"/>
                <a:ea typeface="Twentieth Century"/>
                <a:cs typeface="Twentieth Century"/>
                <a:sym typeface="Twentieth Century"/>
              </a:rPr>
              <a:t>TRANSACTIONS</a:t>
            </a:r>
            <a:endParaRPr sz="1900">
              <a:solidFill>
                <a:schemeClr val="lt1"/>
              </a:solidFill>
              <a:latin typeface="Twentieth Century"/>
              <a:ea typeface="Twentieth Century"/>
              <a:cs typeface="Twentieth Century"/>
              <a:sym typeface="Twentieth Century"/>
            </a:endParaRPr>
          </a:p>
        </p:txBody>
      </p:sp>
      <p:pic>
        <p:nvPicPr>
          <p:cNvPr id="591" name="Google Shape;591;p38"/>
          <p:cNvPicPr preferRelativeResize="0"/>
          <p:nvPr/>
        </p:nvPicPr>
        <p:blipFill>
          <a:blip r:embed="rId5">
            <a:alphaModFix/>
          </a:blip>
          <a:stretch>
            <a:fillRect/>
          </a:stretch>
        </p:blipFill>
        <p:spPr>
          <a:xfrm>
            <a:off x="8126871" y="2436064"/>
            <a:ext cx="2420966" cy="2427638"/>
          </a:xfrm>
          <a:prstGeom prst="rect">
            <a:avLst/>
          </a:prstGeom>
          <a:noFill/>
          <a:ln>
            <a:noFill/>
          </a:ln>
        </p:spPr>
      </p:pic>
      <p:pic>
        <p:nvPicPr>
          <p:cNvPr id="592" name="Google Shape;592;p38"/>
          <p:cNvPicPr preferRelativeResize="0"/>
          <p:nvPr/>
        </p:nvPicPr>
        <p:blipFill>
          <a:blip r:embed="rId6">
            <a:alphaModFix/>
          </a:blip>
          <a:stretch>
            <a:fillRect/>
          </a:stretch>
        </p:blipFill>
        <p:spPr>
          <a:xfrm>
            <a:off x="9507925" y="4583586"/>
            <a:ext cx="381377" cy="382428"/>
          </a:xfrm>
          <a:prstGeom prst="rect">
            <a:avLst/>
          </a:prstGeom>
          <a:noFill/>
          <a:ln>
            <a:noFill/>
          </a:ln>
        </p:spPr>
      </p:pic>
      <p:pic>
        <p:nvPicPr>
          <p:cNvPr id="593" name="Google Shape;593;p38"/>
          <p:cNvPicPr preferRelativeResize="0"/>
          <p:nvPr/>
        </p:nvPicPr>
        <p:blipFill>
          <a:blip r:embed="rId6">
            <a:alphaModFix/>
          </a:blip>
          <a:stretch>
            <a:fillRect/>
          </a:stretch>
        </p:blipFill>
        <p:spPr>
          <a:xfrm>
            <a:off x="10547822" y="3829837"/>
            <a:ext cx="381377" cy="382428"/>
          </a:xfrm>
          <a:prstGeom prst="rect">
            <a:avLst/>
          </a:prstGeom>
          <a:noFill/>
          <a:ln>
            <a:noFill/>
          </a:ln>
        </p:spPr>
      </p:pic>
      <p:pic>
        <p:nvPicPr>
          <p:cNvPr id="594" name="Google Shape;594;p38"/>
          <p:cNvPicPr preferRelativeResize="0"/>
          <p:nvPr/>
        </p:nvPicPr>
        <p:blipFill>
          <a:blip r:embed="rId6">
            <a:alphaModFix/>
          </a:blip>
          <a:stretch>
            <a:fillRect/>
          </a:stretch>
        </p:blipFill>
        <p:spPr>
          <a:xfrm>
            <a:off x="7903600" y="3734399"/>
            <a:ext cx="283864" cy="284648"/>
          </a:xfrm>
          <a:prstGeom prst="rect">
            <a:avLst/>
          </a:prstGeom>
          <a:noFill/>
          <a:ln>
            <a:noFill/>
          </a:ln>
        </p:spPr>
      </p:pic>
      <p:pic>
        <p:nvPicPr>
          <p:cNvPr id="595" name="Google Shape;595;p38"/>
          <p:cNvPicPr preferRelativeResize="0"/>
          <p:nvPr/>
        </p:nvPicPr>
        <p:blipFill>
          <a:blip r:embed="rId6">
            <a:alphaModFix/>
          </a:blip>
          <a:stretch>
            <a:fillRect/>
          </a:stretch>
        </p:blipFill>
        <p:spPr>
          <a:xfrm>
            <a:off x="10032258" y="3000387"/>
            <a:ext cx="223805" cy="224421"/>
          </a:xfrm>
          <a:prstGeom prst="rect">
            <a:avLst/>
          </a:prstGeom>
          <a:noFill/>
          <a:ln>
            <a:noFill/>
          </a:ln>
        </p:spPr>
      </p:pic>
      <p:pic>
        <p:nvPicPr>
          <p:cNvPr id="596" name="Google Shape;596;p38"/>
          <p:cNvPicPr preferRelativeResize="0"/>
          <p:nvPr/>
        </p:nvPicPr>
        <p:blipFill>
          <a:blip r:embed="rId6">
            <a:alphaModFix/>
          </a:blip>
          <a:stretch>
            <a:fillRect/>
          </a:stretch>
        </p:blipFill>
        <p:spPr>
          <a:xfrm>
            <a:off x="8187474" y="2737836"/>
            <a:ext cx="223805" cy="224421"/>
          </a:xfrm>
          <a:prstGeom prst="rect">
            <a:avLst/>
          </a:prstGeom>
          <a:noFill/>
          <a:ln>
            <a:noFill/>
          </a:ln>
        </p:spPr>
      </p:pic>
      <p:pic>
        <p:nvPicPr>
          <p:cNvPr id="597" name="Google Shape;597;p38"/>
          <p:cNvPicPr preferRelativeResize="0"/>
          <p:nvPr/>
        </p:nvPicPr>
        <p:blipFill>
          <a:blip r:embed="rId6">
            <a:alphaModFix/>
          </a:blip>
          <a:stretch>
            <a:fillRect/>
          </a:stretch>
        </p:blipFill>
        <p:spPr>
          <a:xfrm>
            <a:off x="9274202" y="3151064"/>
            <a:ext cx="223805" cy="224421"/>
          </a:xfrm>
          <a:prstGeom prst="rect">
            <a:avLst/>
          </a:prstGeom>
          <a:noFill/>
          <a:ln>
            <a:noFill/>
          </a:ln>
        </p:spPr>
      </p:pic>
      <p:sp>
        <p:nvSpPr>
          <p:cNvPr id="598" name="Google Shape;598;p38"/>
          <p:cNvSpPr txBox="1"/>
          <p:nvPr/>
        </p:nvSpPr>
        <p:spPr>
          <a:xfrm>
            <a:off x="7464804" y="5117167"/>
            <a:ext cx="3903300" cy="831000"/>
          </a:xfrm>
          <a:prstGeom prst="rect">
            <a:avLst/>
          </a:prstGeom>
          <a:noFill/>
          <a:ln>
            <a:noFill/>
          </a:ln>
        </p:spPr>
        <p:txBody>
          <a:bodyPr anchorCtr="0" anchor="t" bIns="121900" lIns="121900" spcFirstLastPara="1" rIns="121900" wrap="square" tIns="121900">
            <a:spAutoFit/>
          </a:bodyPr>
          <a:lstStyle/>
          <a:p>
            <a:pPr indent="0" lvl="0" marL="0" rtl="0" algn="ctr">
              <a:spcBef>
                <a:spcPts val="0"/>
              </a:spcBef>
              <a:spcAft>
                <a:spcPts val="0"/>
              </a:spcAft>
              <a:buNone/>
            </a:pPr>
            <a:r>
              <a:rPr lang="en-US" sz="1900">
                <a:solidFill>
                  <a:srgbClr val="FFFF00"/>
                </a:solidFill>
                <a:latin typeface="Twentieth Century"/>
                <a:ea typeface="Twentieth Century"/>
                <a:cs typeface="Twentieth Century"/>
                <a:sym typeface="Twentieth Century"/>
              </a:rPr>
              <a:t>PROFILE is BANK ACCOUNT</a:t>
            </a:r>
            <a:endParaRPr sz="1900">
              <a:solidFill>
                <a:srgbClr val="FFFF00"/>
              </a:solidFill>
              <a:latin typeface="Twentieth Century"/>
              <a:ea typeface="Twentieth Century"/>
              <a:cs typeface="Twentieth Century"/>
              <a:sym typeface="Twentieth Century"/>
            </a:endParaRPr>
          </a:p>
          <a:p>
            <a:pPr indent="0" lvl="0" marL="0" rtl="0" algn="ctr">
              <a:spcBef>
                <a:spcPts val="0"/>
              </a:spcBef>
              <a:spcAft>
                <a:spcPts val="0"/>
              </a:spcAft>
              <a:buNone/>
            </a:pPr>
            <a:r>
              <a:rPr lang="en-US" sz="1900">
                <a:solidFill>
                  <a:srgbClr val="FFFF00"/>
                </a:solidFill>
                <a:latin typeface="Twentieth Century"/>
                <a:ea typeface="Twentieth Century"/>
                <a:cs typeface="Twentieth Century"/>
                <a:sym typeface="Twentieth Century"/>
              </a:rPr>
              <a:t>ACTIVITIES are TRANSACTIONS</a:t>
            </a:r>
            <a:endParaRPr sz="1900">
              <a:solidFill>
                <a:srgbClr val="FFFF00"/>
              </a:solidFill>
              <a:latin typeface="Twentieth Century"/>
              <a:ea typeface="Twentieth Century"/>
              <a:cs typeface="Twentieth Century"/>
              <a:sym typeface="Twentieth Century"/>
            </a:endParaRPr>
          </a:p>
        </p:txBody>
      </p:sp>
      <p:cxnSp>
        <p:nvCxnSpPr>
          <p:cNvPr id="599" name="Google Shape;599;p38"/>
          <p:cNvCxnSpPr/>
          <p:nvPr/>
        </p:nvCxnSpPr>
        <p:spPr>
          <a:xfrm>
            <a:off x="2804600" y="2767500"/>
            <a:ext cx="0" cy="2912400"/>
          </a:xfrm>
          <a:prstGeom prst="straightConnector1">
            <a:avLst/>
          </a:prstGeom>
          <a:noFill/>
          <a:ln cap="flat" cmpd="sng" w="9525">
            <a:solidFill>
              <a:srgbClr val="FFFFFF"/>
            </a:solidFill>
            <a:prstDash val="solid"/>
            <a:round/>
            <a:headEnd len="med" w="med" type="none"/>
            <a:tailEnd len="med" w="med" type="none"/>
          </a:ln>
        </p:spPr>
      </p:cxnSp>
      <p:sp>
        <p:nvSpPr>
          <p:cNvPr id="600" name="Google Shape;600;p38"/>
          <p:cNvSpPr txBox="1"/>
          <p:nvPr>
            <p:ph type="title"/>
          </p:nvPr>
        </p:nvSpPr>
        <p:spPr>
          <a:xfrm>
            <a:off x="1002654" y="763275"/>
            <a:ext cx="8179800" cy="10179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solidFill>
                  <a:srgbClr val="FFFF00"/>
                </a:solidFill>
                <a:latin typeface="Calibri"/>
                <a:ea typeface="Calibri"/>
                <a:cs typeface="Calibri"/>
                <a:sym typeface="Calibri"/>
              </a:rPr>
              <a:t>Social and Finance merge on the Internet</a:t>
            </a:r>
            <a:endParaRPr>
              <a:solidFill>
                <a:srgbClr val="FFFF00"/>
              </a:solidFill>
              <a:latin typeface="Calibri"/>
              <a:ea typeface="Calibri"/>
              <a:cs typeface="Calibri"/>
              <a:sym typeface="Calibri"/>
            </a:endParaRPr>
          </a:p>
        </p:txBody>
      </p:sp>
      <p:sp>
        <p:nvSpPr>
          <p:cNvPr id="601" name="Google Shape;601;p38"/>
          <p:cNvSpPr txBox="1"/>
          <p:nvPr/>
        </p:nvSpPr>
        <p:spPr>
          <a:xfrm>
            <a:off x="9889300" y="4506533"/>
            <a:ext cx="2704800" cy="646500"/>
          </a:xfrm>
          <a:prstGeom prst="rect">
            <a:avLst/>
          </a:prstGeom>
          <a:noFill/>
          <a:ln>
            <a:noFill/>
          </a:ln>
        </p:spPr>
        <p:txBody>
          <a:bodyPr anchorCtr="0" anchor="t" bIns="121900" lIns="121900" spcFirstLastPara="1" rIns="121900" wrap="square" tIns="121900">
            <a:spAutoFit/>
          </a:bodyPr>
          <a:lstStyle/>
          <a:p>
            <a:pPr indent="0" lvl="0" marL="0" rtl="0" algn="l">
              <a:spcBef>
                <a:spcPts val="0"/>
              </a:spcBef>
              <a:spcAft>
                <a:spcPts val="0"/>
              </a:spcAft>
              <a:buNone/>
            </a:pPr>
            <a:r>
              <a:rPr lang="en-US" sz="1300">
                <a:solidFill>
                  <a:schemeClr val="lt1"/>
                </a:solidFill>
                <a:latin typeface="Twentieth Century"/>
                <a:ea typeface="Twentieth Century"/>
                <a:cs typeface="Twentieth Century"/>
                <a:sym typeface="Twentieth Century"/>
              </a:rPr>
              <a:t>Rob’s Wallet</a:t>
            </a:r>
            <a:endParaRPr sz="1300">
              <a:solidFill>
                <a:schemeClr val="lt1"/>
              </a:solidFill>
              <a:latin typeface="Twentieth Century"/>
              <a:ea typeface="Twentieth Century"/>
              <a:cs typeface="Twentieth Century"/>
              <a:sym typeface="Twentieth Century"/>
            </a:endParaRPr>
          </a:p>
          <a:p>
            <a:pPr indent="0" lvl="0" marL="0" rtl="0" algn="l">
              <a:spcBef>
                <a:spcPts val="0"/>
              </a:spcBef>
              <a:spcAft>
                <a:spcPts val="0"/>
              </a:spcAft>
              <a:buNone/>
            </a:pPr>
            <a:r>
              <a:rPr lang="en-US" sz="1300">
                <a:solidFill>
                  <a:srgbClr val="FFFF00"/>
                </a:solidFill>
                <a:latin typeface="Twentieth Century"/>
                <a:ea typeface="Twentieth Century"/>
                <a:cs typeface="Twentieth Century"/>
                <a:sym typeface="Twentieth Century"/>
              </a:rPr>
              <a:t>0x123abc...789a4b</a:t>
            </a:r>
            <a:endParaRPr sz="1300">
              <a:solidFill>
                <a:srgbClr val="FFFF00"/>
              </a:solidFill>
              <a:latin typeface="Twentieth Century"/>
              <a:ea typeface="Twentieth Century"/>
              <a:cs typeface="Twentieth Century"/>
              <a:sym typeface="Twentieth Century"/>
            </a:endParaRPr>
          </a:p>
        </p:txBody>
      </p:sp>
      <p:sp>
        <p:nvSpPr>
          <p:cNvPr id="602" name="Google Shape;602;p38"/>
          <p:cNvSpPr txBox="1"/>
          <p:nvPr/>
        </p:nvSpPr>
        <p:spPr>
          <a:xfrm>
            <a:off x="8411258" y="5942800"/>
            <a:ext cx="2420700" cy="846600"/>
          </a:xfrm>
          <a:prstGeom prst="rect">
            <a:avLst/>
          </a:prstGeom>
          <a:noFill/>
          <a:ln>
            <a:noFill/>
          </a:ln>
        </p:spPr>
        <p:txBody>
          <a:bodyPr anchorCtr="0" anchor="t" bIns="121900" lIns="121900" spcFirstLastPara="1" rIns="121900" wrap="square" tIns="121900">
            <a:spAutoFit/>
          </a:bodyPr>
          <a:lstStyle/>
          <a:p>
            <a:pPr indent="0" lvl="0" marL="0" rtl="0" algn="l">
              <a:spcBef>
                <a:spcPts val="0"/>
              </a:spcBef>
              <a:spcAft>
                <a:spcPts val="0"/>
              </a:spcAft>
              <a:buNone/>
            </a:pPr>
            <a:r>
              <a:rPr lang="en-US" sz="1300">
                <a:solidFill>
                  <a:schemeClr val="lt1"/>
                </a:solidFill>
                <a:latin typeface="Twentieth Century"/>
                <a:ea typeface="Twentieth Century"/>
                <a:cs typeface="Twentieth Century"/>
                <a:sym typeface="Twentieth Century"/>
              </a:rPr>
              <a:t>Pseudo-Anonymity</a:t>
            </a:r>
            <a:endParaRPr i="1" sz="1300">
              <a:solidFill>
                <a:schemeClr val="lt1"/>
              </a:solidFill>
              <a:latin typeface="Twentieth Century"/>
              <a:ea typeface="Twentieth Century"/>
              <a:cs typeface="Twentieth Century"/>
              <a:sym typeface="Twentieth Century"/>
            </a:endParaRPr>
          </a:p>
          <a:p>
            <a:pPr indent="0" lvl="0" marL="0" rtl="0" algn="l">
              <a:spcBef>
                <a:spcPts val="0"/>
              </a:spcBef>
              <a:spcAft>
                <a:spcPts val="0"/>
              </a:spcAft>
              <a:buNone/>
            </a:pPr>
            <a:r>
              <a:rPr lang="en-US" sz="1300">
                <a:solidFill>
                  <a:schemeClr val="lt1"/>
                </a:solidFill>
                <a:latin typeface="Twentieth Century"/>
                <a:ea typeface="Twentieth Century"/>
                <a:cs typeface="Twentieth Century"/>
                <a:sym typeface="Twentieth Century"/>
              </a:rPr>
              <a:t>Digital Signature</a:t>
            </a:r>
            <a:endParaRPr sz="1300">
              <a:solidFill>
                <a:schemeClr val="lt1"/>
              </a:solidFill>
              <a:latin typeface="Twentieth Century"/>
              <a:ea typeface="Twentieth Century"/>
              <a:cs typeface="Twentieth Century"/>
              <a:sym typeface="Twentieth Century"/>
            </a:endParaRPr>
          </a:p>
          <a:p>
            <a:pPr indent="0" lvl="0" marL="0" rtl="0" algn="l">
              <a:spcBef>
                <a:spcPts val="0"/>
              </a:spcBef>
              <a:spcAft>
                <a:spcPts val="0"/>
              </a:spcAft>
              <a:buNone/>
            </a:pPr>
            <a:r>
              <a:rPr lang="en-US" sz="1300">
                <a:solidFill>
                  <a:schemeClr val="lt1"/>
                </a:solidFill>
                <a:latin typeface="Twentieth Century"/>
                <a:ea typeface="Twentieth Century"/>
                <a:cs typeface="Twentieth Century"/>
                <a:sym typeface="Twentieth Century"/>
              </a:rPr>
              <a:t>Password Responsibility</a:t>
            </a:r>
            <a:endParaRPr sz="1300">
              <a:solidFill>
                <a:schemeClr val="lt1"/>
              </a:solidFill>
              <a:latin typeface="Twentieth Century"/>
              <a:ea typeface="Twentieth Century"/>
              <a:cs typeface="Twentieth Century"/>
              <a:sym typeface="Twentieth Century"/>
            </a:endParaRPr>
          </a:p>
        </p:txBody>
      </p:sp>
      <p:cxnSp>
        <p:nvCxnSpPr>
          <p:cNvPr id="603" name="Google Shape;603;p38"/>
          <p:cNvCxnSpPr/>
          <p:nvPr/>
        </p:nvCxnSpPr>
        <p:spPr>
          <a:xfrm>
            <a:off x="1374650" y="4963600"/>
            <a:ext cx="0" cy="448500"/>
          </a:xfrm>
          <a:prstGeom prst="straightConnector1">
            <a:avLst/>
          </a:prstGeom>
          <a:noFill/>
          <a:ln cap="flat" cmpd="sng" w="9525">
            <a:solidFill>
              <a:schemeClr val="lt1"/>
            </a:solidFill>
            <a:prstDash val="solid"/>
            <a:round/>
            <a:headEnd len="med" w="med" type="none"/>
            <a:tailEnd len="med" w="med" type="triangle"/>
          </a:ln>
        </p:spPr>
      </p:cxnSp>
      <p:cxnSp>
        <p:nvCxnSpPr>
          <p:cNvPr id="604" name="Google Shape;604;p38"/>
          <p:cNvCxnSpPr/>
          <p:nvPr/>
        </p:nvCxnSpPr>
        <p:spPr>
          <a:xfrm>
            <a:off x="4498850" y="4963600"/>
            <a:ext cx="0" cy="448500"/>
          </a:xfrm>
          <a:prstGeom prst="straightConnector1">
            <a:avLst/>
          </a:prstGeom>
          <a:noFill/>
          <a:ln cap="flat" cmpd="sng" w="9525">
            <a:solidFill>
              <a:schemeClr val="lt1"/>
            </a:solidFill>
            <a:prstDash val="solid"/>
            <a:round/>
            <a:headEnd len="med" w="med" type="none"/>
            <a:tailEnd len="med" w="med" type="triangl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243" name="Shape 243"/>
        <p:cNvGrpSpPr/>
        <p:nvPr/>
      </p:nvGrpSpPr>
      <p:grpSpPr>
        <a:xfrm>
          <a:off x="0" y="0"/>
          <a:ext cx="0" cy="0"/>
          <a:chOff x="0" y="0"/>
          <a:chExt cx="0" cy="0"/>
        </a:xfrm>
      </p:grpSpPr>
      <p:sp>
        <p:nvSpPr>
          <p:cNvPr id="244" name="Google Shape;244;p21"/>
          <p:cNvSpPr txBox="1"/>
          <p:nvPr>
            <p:ph type="title"/>
          </p:nvPr>
        </p:nvSpPr>
        <p:spPr>
          <a:xfrm>
            <a:off x="1041875" y="593375"/>
            <a:ext cx="10734300" cy="7635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solidFill>
                  <a:srgbClr val="FFFF00"/>
                </a:solidFill>
                <a:latin typeface="Calibri"/>
                <a:ea typeface="Calibri"/>
                <a:cs typeface="Calibri"/>
                <a:sym typeface="Calibri"/>
              </a:rPr>
              <a:t>CHECK-IN</a:t>
            </a:r>
            <a:endParaRPr>
              <a:solidFill>
                <a:srgbClr val="FFFF00"/>
              </a:solidFill>
              <a:latin typeface="Calibri"/>
              <a:ea typeface="Calibri"/>
              <a:cs typeface="Calibri"/>
              <a:sym typeface="Calibri"/>
            </a:endParaRPr>
          </a:p>
        </p:txBody>
      </p:sp>
      <p:sp>
        <p:nvSpPr>
          <p:cNvPr id="245" name="Google Shape;245;p21"/>
          <p:cNvSpPr txBox="1"/>
          <p:nvPr>
            <p:ph idx="1" type="body"/>
          </p:nvPr>
        </p:nvSpPr>
        <p:spPr>
          <a:xfrm>
            <a:off x="1041875" y="1519359"/>
            <a:ext cx="10734300" cy="14766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Introduce yourself</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608" name="Shape 608"/>
        <p:cNvGrpSpPr/>
        <p:nvPr/>
      </p:nvGrpSpPr>
      <p:grpSpPr>
        <a:xfrm>
          <a:off x="0" y="0"/>
          <a:ext cx="0" cy="0"/>
          <a:chOff x="0" y="0"/>
          <a:chExt cx="0" cy="0"/>
        </a:xfrm>
      </p:grpSpPr>
      <p:sp>
        <p:nvSpPr>
          <p:cNvPr id="609" name="Google Shape;609;p39"/>
          <p:cNvSpPr txBox="1"/>
          <p:nvPr/>
        </p:nvSpPr>
        <p:spPr>
          <a:xfrm>
            <a:off x="1110078" y="1838125"/>
            <a:ext cx="6543900" cy="4309800"/>
          </a:xfrm>
          <a:prstGeom prst="rect">
            <a:avLst/>
          </a:prstGeom>
          <a:noFill/>
          <a:ln>
            <a:noFill/>
          </a:ln>
        </p:spPr>
        <p:txBody>
          <a:bodyPr anchorCtr="0" anchor="t" bIns="121900" lIns="121900" spcFirstLastPara="1" rIns="121900" wrap="square" tIns="121900">
            <a:spAutoFit/>
          </a:bodyPr>
          <a:lstStyle/>
          <a:p>
            <a:pPr indent="0" lvl="0" marL="0" rtl="0" algn="l">
              <a:spcBef>
                <a:spcPts val="0"/>
              </a:spcBef>
              <a:spcAft>
                <a:spcPts val="0"/>
              </a:spcAft>
              <a:buNone/>
            </a:pPr>
            <a:r>
              <a:t/>
            </a:r>
            <a:endParaRPr sz="2200">
              <a:solidFill>
                <a:schemeClr val="lt1"/>
              </a:solidFill>
              <a:latin typeface="Twentieth Century"/>
              <a:ea typeface="Twentieth Century"/>
              <a:cs typeface="Twentieth Century"/>
              <a:sym typeface="Twentieth Century"/>
            </a:endParaRPr>
          </a:p>
          <a:p>
            <a:pPr indent="0" lvl="0" marL="0" rtl="0" algn="l">
              <a:spcBef>
                <a:spcPts val="0"/>
              </a:spcBef>
              <a:spcAft>
                <a:spcPts val="0"/>
              </a:spcAft>
              <a:buNone/>
            </a:pPr>
            <a:r>
              <a:rPr lang="en-US" sz="2200">
                <a:solidFill>
                  <a:schemeClr val="lt1"/>
                </a:solidFill>
                <a:latin typeface="Twentieth Century"/>
                <a:ea typeface="Twentieth Century"/>
                <a:cs typeface="Twentieth Century"/>
                <a:sym typeface="Twentieth Century"/>
              </a:rPr>
              <a:t>Is the </a:t>
            </a:r>
            <a:r>
              <a:rPr lang="en-US" sz="2200">
                <a:solidFill>
                  <a:srgbClr val="FFFF00"/>
                </a:solidFill>
                <a:latin typeface="Twentieth Century"/>
                <a:ea typeface="Twentieth Century"/>
                <a:cs typeface="Twentieth Century"/>
                <a:sym typeface="Twentieth Century"/>
              </a:rPr>
              <a:t>native token</a:t>
            </a:r>
            <a:r>
              <a:rPr lang="en-US" sz="2200">
                <a:solidFill>
                  <a:schemeClr val="lt1"/>
                </a:solidFill>
                <a:latin typeface="Twentieth Century"/>
                <a:ea typeface="Twentieth Century"/>
                <a:cs typeface="Twentieth Century"/>
                <a:sym typeface="Twentieth Century"/>
              </a:rPr>
              <a:t> of the Ethereum Blockchain</a:t>
            </a:r>
            <a:endParaRPr sz="2200">
              <a:solidFill>
                <a:schemeClr val="lt1"/>
              </a:solidFill>
              <a:latin typeface="Twentieth Century"/>
              <a:ea typeface="Twentieth Century"/>
              <a:cs typeface="Twentieth Century"/>
              <a:sym typeface="Twentieth Century"/>
            </a:endParaRPr>
          </a:p>
          <a:p>
            <a:pPr indent="0" lvl="0" marL="0" rtl="0" algn="l">
              <a:spcBef>
                <a:spcPts val="0"/>
              </a:spcBef>
              <a:spcAft>
                <a:spcPts val="0"/>
              </a:spcAft>
              <a:buNone/>
            </a:pPr>
            <a:r>
              <a:t/>
            </a:r>
            <a:endParaRPr sz="2200">
              <a:solidFill>
                <a:schemeClr val="lt1"/>
              </a:solidFill>
              <a:latin typeface="Twentieth Century"/>
              <a:ea typeface="Twentieth Century"/>
              <a:cs typeface="Twentieth Century"/>
              <a:sym typeface="Twentieth Century"/>
            </a:endParaRPr>
          </a:p>
          <a:p>
            <a:pPr indent="0" lvl="0" marL="0" rtl="0" algn="l">
              <a:spcBef>
                <a:spcPts val="0"/>
              </a:spcBef>
              <a:spcAft>
                <a:spcPts val="0"/>
              </a:spcAft>
              <a:buNone/>
            </a:pPr>
            <a:r>
              <a:rPr lang="en-US" sz="2200">
                <a:solidFill>
                  <a:srgbClr val="FFFF00"/>
                </a:solidFill>
                <a:latin typeface="Twentieth Century"/>
                <a:ea typeface="Twentieth Century"/>
                <a:cs typeface="Twentieth Century"/>
                <a:sym typeface="Twentieth Century"/>
              </a:rPr>
              <a:t>Miners get paid in Ether</a:t>
            </a:r>
            <a:r>
              <a:rPr lang="en-US" sz="2200">
                <a:solidFill>
                  <a:schemeClr val="lt1"/>
                </a:solidFill>
                <a:latin typeface="Twentieth Century"/>
                <a:ea typeface="Twentieth Century"/>
                <a:cs typeface="Twentieth Century"/>
                <a:sym typeface="Twentieth Century"/>
              </a:rPr>
              <a:t> to glue (validate) the blocks together</a:t>
            </a:r>
            <a:endParaRPr sz="2200">
              <a:solidFill>
                <a:schemeClr val="lt1"/>
              </a:solidFill>
              <a:latin typeface="Twentieth Century"/>
              <a:ea typeface="Twentieth Century"/>
              <a:cs typeface="Twentieth Century"/>
              <a:sym typeface="Twentieth Century"/>
            </a:endParaRPr>
          </a:p>
          <a:p>
            <a:pPr indent="0" lvl="0" marL="0" rtl="0" algn="l">
              <a:spcBef>
                <a:spcPts val="0"/>
              </a:spcBef>
              <a:spcAft>
                <a:spcPts val="0"/>
              </a:spcAft>
              <a:buNone/>
            </a:pPr>
            <a:r>
              <a:t/>
            </a:r>
            <a:endParaRPr sz="2200">
              <a:solidFill>
                <a:schemeClr val="lt1"/>
              </a:solidFill>
              <a:latin typeface="Twentieth Century"/>
              <a:ea typeface="Twentieth Century"/>
              <a:cs typeface="Twentieth Century"/>
              <a:sym typeface="Twentieth Century"/>
            </a:endParaRPr>
          </a:p>
          <a:p>
            <a:pPr indent="0" lvl="0" marL="0" rtl="0" algn="l">
              <a:spcBef>
                <a:spcPts val="0"/>
              </a:spcBef>
              <a:spcAft>
                <a:spcPts val="0"/>
              </a:spcAft>
              <a:buNone/>
            </a:pPr>
            <a:r>
              <a:rPr lang="en-US" sz="2200">
                <a:solidFill>
                  <a:schemeClr val="lt1"/>
                </a:solidFill>
                <a:latin typeface="Twentieth Century"/>
                <a:ea typeface="Twentieth Century"/>
                <a:cs typeface="Twentieth Century"/>
                <a:sym typeface="Twentieth Century"/>
              </a:rPr>
              <a:t>In order to interact with the Ethereum Blockchain, you need a personal balance of ETH, because </a:t>
            </a:r>
            <a:r>
              <a:rPr lang="en-US" sz="2200">
                <a:solidFill>
                  <a:srgbClr val="FFFF00"/>
                </a:solidFill>
                <a:latin typeface="Twentieth Century"/>
                <a:ea typeface="Twentieth Century"/>
                <a:cs typeface="Twentieth Century"/>
                <a:sym typeface="Twentieth Century"/>
              </a:rPr>
              <a:t>the Ethereum network charges you (in “Gas”) for:</a:t>
            </a:r>
            <a:endParaRPr sz="2200">
              <a:solidFill>
                <a:srgbClr val="FFFF00"/>
              </a:solidFill>
              <a:latin typeface="Twentieth Century"/>
              <a:ea typeface="Twentieth Century"/>
              <a:cs typeface="Twentieth Century"/>
              <a:sym typeface="Twentieth Century"/>
            </a:endParaRPr>
          </a:p>
          <a:p>
            <a:pPr indent="-444500" lvl="0" marL="1219200" rtl="0" algn="l">
              <a:spcBef>
                <a:spcPts val="0"/>
              </a:spcBef>
              <a:spcAft>
                <a:spcPts val="0"/>
              </a:spcAft>
              <a:buClr>
                <a:srgbClr val="FFFF00"/>
              </a:buClr>
              <a:buSzPts val="2200"/>
              <a:buFont typeface="Twentieth Century"/>
              <a:buChar char="-"/>
            </a:pPr>
            <a:r>
              <a:rPr i="1" lang="en-US" sz="2200">
                <a:solidFill>
                  <a:srgbClr val="FFFF00"/>
                </a:solidFill>
                <a:latin typeface="Twentieth Century"/>
                <a:ea typeface="Twentieth Century"/>
                <a:cs typeface="Twentieth Century"/>
                <a:sym typeface="Twentieth Century"/>
              </a:rPr>
              <a:t>saving information</a:t>
            </a:r>
            <a:endParaRPr i="1" sz="2200">
              <a:solidFill>
                <a:srgbClr val="FFFF00"/>
              </a:solidFill>
              <a:latin typeface="Twentieth Century"/>
              <a:ea typeface="Twentieth Century"/>
              <a:cs typeface="Twentieth Century"/>
              <a:sym typeface="Twentieth Century"/>
            </a:endParaRPr>
          </a:p>
          <a:p>
            <a:pPr indent="-444500" lvl="0" marL="1219200" rtl="0" algn="l">
              <a:spcBef>
                <a:spcPts val="0"/>
              </a:spcBef>
              <a:spcAft>
                <a:spcPts val="0"/>
              </a:spcAft>
              <a:buClr>
                <a:srgbClr val="FFFF00"/>
              </a:buClr>
              <a:buSzPts val="2200"/>
              <a:buFont typeface="Twentieth Century"/>
              <a:buChar char="-"/>
            </a:pPr>
            <a:r>
              <a:rPr i="1" lang="en-US" sz="2200">
                <a:solidFill>
                  <a:srgbClr val="FFFF00"/>
                </a:solidFill>
                <a:latin typeface="Twentieth Century"/>
                <a:ea typeface="Twentieth Century"/>
                <a:cs typeface="Twentieth Century"/>
                <a:sym typeface="Twentieth Century"/>
              </a:rPr>
              <a:t>computing</a:t>
            </a:r>
            <a:endParaRPr i="1" sz="2200">
              <a:solidFill>
                <a:srgbClr val="FFFF00"/>
              </a:solidFill>
              <a:latin typeface="Twentieth Century"/>
              <a:ea typeface="Twentieth Century"/>
              <a:cs typeface="Twentieth Century"/>
              <a:sym typeface="Twentieth Century"/>
            </a:endParaRPr>
          </a:p>
          <a:p>
            <a:pPr indent="0" lvl="0" marL="0" rtl="0" algn="l">
              <a:spcBef>
                <a:spcPts val="0"/>
              </a:spcBef>
              <a:spcAft>
                <a:spcPts val="0"/>
              </a:spcAft>
              <a:buNone/>
            </a:pPr>
            <a:r>
              <a:t/>
            </a:r>
            <a:endParaRPr i="1" sz="2200">
              <a:solidFill>
                <a:schemeClr val="lt1"/>
              </a:solidFill>
              <a:latin typeface="Twentieth Century"/>
              <a:ea typeface="Twentieth Century"/>
              <a:cs typeface="Twentieth Century"/>
              <a:sym typeface="Twentieth Century"/>
            </a:endParaRPr>
          </a:p>
        </p:txBody>
      </p:sp>
      <p:pic>
        <p:nvPicPr>
          <p:cNvPr id="610" name="Google Shape;610;p39"/>
          <p:cNvPicPr preferRelativeResize="0"/>
          <p:nvPr/>
        </p:nvPicPr>
        <p:blipFill>
          <a:blip r:embed="rId3">
            <a:alphaModFix/>
          </a:blip>
          <a:stretch>
            <a:fillRect/>
          </a:stretch>
        </p:blipFill>
        <p:spPr>
          <a:xfrm>
            <a:off x="3628151" y="622602"/>
            <a:ext cx="1081251" cy="1081251"/>
          </a:xfrm>
          <a:prstGeom prst="rect">
            <a:avLst/>
          </a:prstGeom>
          <a:noFill/>
          <a:ln>
            <a:noFill/>
          </a:ln>
        </p:spPr>
      </p:pic>
      <p:sp>
        <p:nvSpPr>
          <p:cNvPr id="611" name="Google Shape;611;p39"/>
          <p:cNvSpPr txBox="1"/>
          <p:nvPr>
            <p:ph type="title"/>
          </p:nvPr>
        </p:nvSpPr>
        <p:spPr>
          <a:xfrm>
            <a:off x="1110075" y="839342"/>
            <a:ext cx="3245100" cy="7635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solidFill>
                  <a:srgbClr val="FFFF00"/>
                </a:solidFill>
                <a:latin typeface="Calibri"/>
                <a:ea typeface="Calibri"/>
                <a:cs typeface="Calibri"/>
                <a:sym typeface="Calibri"/>
              </a:rPr>
              <a:t>ETHER (ETH)</a:t>
            </a:r>
            <a:endParaRPr>
              <a:solidFill>
                <a:srgbClr val="FFFF00"/>
              </a:solidFill>
              <a:latin typeface="Calibri"/>
              <a:ea typeface="Calibri"/>
              <a:cs typeface="Calibri"/>
              <a:sym typeface="Calibri"/>
            </a:endParaRPr>
          </a:p>
        </p:txBody>
      </p:sp>
      <p:pic>
        <p:nvPicPr>
          <p:cNvPr id="612" name="Google Shape;612;p39"/>
          <p:cNvPicPr preferRelativeResize="0"/>
          <p:nvPr/>
        </p:nvPicPr>
        <p:blipFill>
          <a:blip r:embed="rId4">
            <a:alphaModFix/>
          </a:blip>
          <a:stretch>
            <a:fillRect/>
          </a:stretch>
        </p:blipFill>
        <p:spPr>
          <a:xfrm>
            <a:off x="8538698" y="915750"/>
            <a:ext cx="3134667" cy="5277102"/>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616" name="Shape 616"/>
        <p:cNvGrpSpPr/>
        <p:nvPr/>
      </p:nvGrpSpPr>
      <p:grpSpPr>
        <a:xfrm>
          <a:off x="0" y="0"/>
          <a:ext cx="0" cy="0"/>
          <a:chOff x="0" y="0"/>
          <a:chExt cx="0" cy="0"/>
        </a:xfrm>
      </p:grpSpPr>
      <p:pic>
        <p:nvPicPr>
          <p:cNvPr id="617" name="Google Shape;617;p40"/>
          <p:cNvPicPr preferRelativeResize="0"/>
          <p:nvPr/>
        </p:nvPicPr>
        <p:blipFill>
          <a:blip r:embed="rId3">
            <a:alphaModFix/>
          </a:blip>
          <a:stretch>
            <a:fillRect/>
          </a:stretch>
        </p:blipFill>
        <p:spPr>
          <a:xfrm>
            <a:off x="6546833" y="3299959"/>
            <a:ext cx="1514148" cy="1545440"/>
          </a:xfrm>
          <a:prstGeom prst="rect">
            <a:avLst/>
          </a:prstGeom>
          <a:noFill/>
          <a:ln>
            <a:noFill/>
          </a:ln>
          <a:effectLst>
            <a:outerShdw blurRad="57150" rotWithShape="0" algn="bl" dir="3600000" dist="19050">
              <a:srgbClr val="000000">
                <a:alpha val="90000"/>
              </a:srgbClr>
            </a:outerShdw>
          </a:effectLst>
        </p:spPr>
      </p:pic>
      <p:sp>
        <p:nvSpPr>
          <p:cNvPr id="618" name="Google Shape;618;p40"/>
          <p:cNvSpPr txBox="1"/>
          <p:nvPr>
            <p:ph type="title"/>
          </p:nvPr>
        </p:nvSpPr>
        <p:spPr>
          <a:xfrm>
            <a:off x="1012229" y="838225"/>
            <a:ext cx="7852500" cy="10179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solidFill>
                  <a:srgbClr val="FFFF00"/>
                </a:solidFill>
                <a:latin typeface="Calibri"/>
                <a:ea typeface="Calibri"/>
                <a:cs typeface="Calibri"/>
                <a:sym typeface="Calibri"/>
              </a:rPr>
              <a:t>SMART CONTRACTS </a:t>
            </a:r>
            <a:endParaRPr>
              <a:solidFill>
                <a:srgbClr val="FFFF00"/>
              </a:solidFill>
              <a:latin typeface="Calibri"/>
              <a:ea typeface="Calibri"/>
              <a:cs typeface="Calibri"/>
              <a:sym typeface="Calibri"/>
            </a:endParaRPr>
          </a:p>
          <a:p>
            <a:pPr indent="0" lvl="0" marL="0" rtl="0" algn="l">
              <a:spcBef>
                <a:spcPts val="0"/>
              </a:spcBef>
              <a:spcAft>
                <a:spcPts val="0"/>
              </a:spcAft>
              <a:buNone/>
            </a:pPr>
            <a:r>
              <a:rPr lang="en-US" sz="2244">
                <a:solidFill>
                  <a:srgbClr val="FFFFFF"/>
                </a:solidFill>
              </a:rPr>
              <a:t>CAN SAVE INFO (REGISTRY)</a:t>
            </a:r>
            <a:endParaRPr sz="2244">
              <a:solidFill>
                <a:srgbClr val="FFFFFF"/>
              </a:solidFill>
            </a:endParaRPr>
          </a:p>
        </p:txBody>
      </p:sp>
      <p:pic>
        <p:nvPicPr>
          <p:cNvPr id="619" name="Google Shape;619;p40"/>
          <p:cNvPicPr preferRelativeResize="0"/>
          <p:nvPr/>
        </p:nvPicPr>
        <p:blipFill>
          <a:blip r:embed="rId4">
            <a:alphaModFix/>
          </a:blip>
          <a:stretch>
            <a:fillRect/>
          </a:stretch>
        </p:blipFill>
        <p:spPr>
          <a:xfrm>
            <a:off x="7032327" y="1650567"/>
            <a:ext cx="1954930" cy="1995334"/>
          </a:xfrm>
          <a:prstGeom prst="rect">
            <a:avLst/>
          </a:prstGeom>
          <a:noFill/>
          <a:ln>
            <a:noFill/>
          </a:ln>
        </p:spPr>
      </p:pic>
      <p:sp>
        <p:nvSpPr>
          <p:cNvPr id="620" name="Google Shape;620;p40"/>
          <p:cNvSpPr txBox="1"/>
          <p:nvPr/>
        </p:nvSpPr>
        <p:spPr>
          <a:xfrm>
            <a:off x="1012225" y="1856115"/>
            <a:ext cx="4946100" cy="4463700"/>
          </a:xfrm>
          <a:prstGeom prst="rect">
            <a:avLst/>
          </a:prstGeom>
          <a:noFill/>
          <a:ln>
            <a:noFill/>
          </a:ln>
        </p:spPr>
        <p:txBody>
          <a:bodyPr anchorCtr="0" anchor="t" bIns="121900" lIns="121900" spcFirstLastPara="1" rIns="121900" wrap="square" tIns="121900">
            <a:spAutoFit/>
          </a:bodyPr>
          <a:lstStyle/>
          <a:p>
            <a:pPr indent="0" lvl="0" marL="0" rtl="0" algn="l">
              <a:spcBef>
                <a:spcPts val="0"/>
              </a:spcBef>
              <a:spcAft>
                <a:spcPts val="0"/>
              </a:spcAft>
              <a:buNone/>
            </a:pPr>
            <a:r>
              <a:rPr lang="en-US" sz="2200">
                <a:solidFill>
                  <a:srgbClr val="FFFF00"/>
                </a:solidFill>
                <a:latin typeface="Twentieth Century"/>
                <a:ea typeface="Twentieth Century"/>
                <a:cs typeface="Twentieth Century"/>
                <a:sym typeface="Twentieth Century"/>
              </a:rPr>
              <a:t>software that runs on the blockchain = public and decentralized. It contains a list of rules.</a:t>
            </a:r>
            <a:endParaRPr sz="2200">
              <a:solidFill>
                <a:srgbClr val="FFFF00"/>
              </a:solidFill>
              <a:latin typeface="Twentieth Century"/>
              <a:ea typeface="Twentieth Century"/>
              <a:cs typeface="Twentieth Century"/>
              <a:sym typeface="Twentieth Century"/>
            </a:endParaRPr>
          </a:p>
          <a:p>
            <a:pPr indent="0" lvl="0" marL="0" rtl="0" algn="l">
              <a:spcBef>
                <a:spcPts val="0"/>
              </a:spcBef>
              <a:spcAft>
                <a:spcPts val="0"/>
              </a:spcAft>
              <a:buNone/>
            </a:pPr>
            <a:r>
              <a:t/>
            </a:r>
            <a:endParaRPr sz="1600">
              <a:solidFill>
                <a:schemeClr val="lt1"/>
              </a:solidFill>
              <a:latin typeface="Twentieth Century"/>
              <a:ea typeface="Twentieth Century"/>
              <a:cs typeface="Twentieth Century"/>
              <a:sym typeface="Twentieth Century"/>
            </a:endParaRPr>
          </a:p>
          <a:p>
            <a:pPr indent="0" lvl="0" marL="0" rtl="0" algn="l">
              <a:spcBef>
                <a:spcPts val="0"/>
              </a:spcBef>
              <a:spcAft>
                <a:spcPts val="0"/>
              </a:spcAft>
              <a:buNone/>
            </a:pPr>
            <a:r>
              <a:rPr lang="en-US" sz="1600">
                <a:solidFill>
                  <a:schemeClr val="lt1"/>
                </a:solidFill>
                <a:latin typeface="Twentieth Century"/>
                <a:ea typeface="Twentieth Century"/>
                <a:cs typeface="Twentieth Century"/>
                <a:sym typeface="Twentieth Century"/>
              </a:rPr>
              <a:t>EXAMPLE</a:t>
            </a:r>
            <a:endParaRPr sz="1600">
              <a:solidFill>
                <a:schemeClr val="lt1"/>
              </a:solidFill>
              <a:latin typeface="Twentieth Century"/>
              <a:ea typeface="Twentieth Century"/>
              <a:cs typeface="Twentieth Century"/>
              <a:sym typeface="Twentieth Century"/>
            </a:endParaRPr>
          </a:p>
          <a:p>
            <a:pPr indent="0" lvl="0" marL="0" rtl="0" algn="l">
              <a:spcBef>
                <a:spcPts val="0"/>
              </a:spcBef>
              <a:spcAft>
                <a:spcPts val="0"/>
              </a:spcAft>
              <a:buNone/>
            </a:pPr>
            <a:r>
              <a:t/>
            </a:r>
            <a:endParaRPr sz="1600">
              <a:solidFill>
                <a:schemeClr val="lt1"/>
              </a:solidFill>
              <a:latin typeface="Twentieth Century"/>
              <a:ea typeface="Twentieth Century"/>
              <a:cs typeface="Twentieth Century"/>
              <a:sym typeface="Twentieth Century"/>
            </a:endParaRPr>
          </a:p>
          <a:p>
            <a:pPr indent="0" lvl="0" marL="0" rtl="0" algn="l">
              <a:spcBef>
                <a:spcPts val="0"/>
              </a:spcBef>
              <a:spcAft>
                <a:spcPts val="0"/>
              </a:spcAft>
              <a:buNone/>
            </a:pPr>
            <a:r>
              <a:rPr lang="en-US" sz="1600">
                <a:solidFill>
                  <a:schemeClr val="lt1"/>
                </a:solidFill>
                <a:latin typeface="Twentieth Century"/>
                <a:ea typeface="Twentieth Century"/>
                <a:cs typeface="Twentieth Century"/>
                <a:sym typeface="Twentieth Century"/>
              </a:rPr>
              <a:t>I am a shepherd. I want to save my sheep in a PUBLIC list that shows I own them.</a:t>
            </a:r>
            <a:endParaRPr sz="1600">
              <a:solidFill>
                <a:schemeClr val="lt1"/>
              </a:solidFill>
              <a:latin typeface="Twentieth Century"/>
              <a:ea typeface="Twentieth Century"/>
              <a:cs typeface="Twentieth Century"/>
              <a:sym typeface="Twentieth Century"/>
            </a:endParaRPr>
          </a:p>
          <a:p>
            <a:pPr indent="0" lvl="0" marL="0" rtl="0" algn="l">
              <a:spcBef>
                <a:spcPts val="0"/>
              </a:spcBef>
              <a:spcAft>
                <a:spcPts val="0"/>
              </a:spcAft>
              <a:buNone/>
            </a:pPr>
            <a:r>
              <a:t/>
            </a:r>
            <a:endParaRPr sz="1600">
              <a:solidFill>
                <a:schemeClr val="lt1"/>
              </a:solidFill>
              <a:latin typeface="Twentieth Century"/>
              <a:ea typeface="Twentieth Century"/>
              <a:cs typeface="Twentieth Century"/>
              <a:sym typeface="Twentieth Century"/>
            </a:endParaRPr>
          </a:p>
          <a:p>
            <a:pPr indent="0" lvl="0" marL="0" rtl="0" algn="l">
              <a:spcBef>
                <a:spcPts val="0"/>
              </a:spcBef>
              <a:spcAft>
                <a:spcPts val="0"/>
              </a:spcAft>
              <a:buNone/>
            </a:pPr>
            <a:r>
              <a:rPr lang="en-US" sz="1600">
                <a:solidFill>
                  <a:schemeClr val="lt1"/>
                </a:solidFill>
                <a:latin typeface="Twentieth Century"/>
                <a:ea typeface="Twentieth Century"/>
                <a:cs typeface="Twentieth Century"/>
                <a:sym typeface="Twentieth Century"/>
              </a:rPr>
              <a:t>If I registered the sheep with my city, I would have to trust the city’s record keeper &amp; their servers.</a:t>
            </a:r>
            <a:endParaRPr sz="1600">
              <a:solidFill>
                <a:schemeClr val="lt1"/>
              </a:solidFill>
              <a:latin typeface="Twentieth Century"/>
              <a:ea typeface="Twentieth Century"/>
              <a:cs typeface="Twentieth Century"/>
              <a:sym typeface="Twentieth Century"/>
            </a:endParaRPr>
          </a:p>
          <a:p>
            <a:pPr indent="0" lvl="0" marL="0" rtl="0" algn="l">
              <a:spcBef>
                <a:spcPts val="0"/>
              </a:spcBef>
              <a:spcAft>
                <a:spcPts val="0"/>
              </a:spcAft>
              <a:buClr>
                <a:schemeClr val="dk1"/>
              </a:buClr>
              <a:buSzPts val="1500"/>
              <a:buFont typeface="Arial"/>
              <a:buNone/>
            </a:pPr>
            <a:r>
              <a:t/>
            </a:r>
            <a:endParaRPr i="1" sz="1600">
              <a:solidFill>
                <a:schemeClr val="lt1"/>
              </a:solidFill>
              <a:latin typeface="Twentieth Century"/>
              <a:ea typeface="Twentieth Century"/>
              <a:cs typeface="Twentieth Century"/>
              <a:sym typeface="Twentieth Century"/>
            </a:endParaRPr>
          </a:p>
          <a:p>
            <a:pPr indent="0" lvl="0" marL="0" rtl="0" algn="l">
              <a:spcBef>
                <a:spcPts val="0"/>
              </a:spcBef>
              <a:spcAft>
                <a:spcPts val="0"/>
              </a:spcAft>
              <a:buNone/>
            </a:pPr>
            <a:r>
              <a:rPr lang="en-US" sz="1600">
                <a:solidFill>
                  <a:schemeClr val="lt1"/>
                </a:solidFill>
                <a:latin typeface="Twentieth Century"/>
                <a:ea typeface="Twentieth Century"/>
                <a:cs typeface="Twentieth Century"/>
                <a:sym typeface="Twentieth Century"/>
              </a:rPr>
              <a:t>Only the owner of a sheep can transfer its ownership to someone else. Everytime a sheep is sold, the new owner displays on the registry automatically (I don’t need a public functionary to update it)</a:t>
            </a:r>
            <a:endParaRPr sz="1600">
              <a:solidFill>
                <a:schemeClr val="lt1"/>
              </a:solidFill>
              <a:latin typeface="Twentieth Century"/>
              <a:ea typeface="Twentieth Century"/>
              <a:cs typeface="Twentieth Century"/>
              <a:sym typeface="Twentieth Century"/>
            </a:endParaRPr>
          </a:p>
        </p:txBody>
      </p:sp>
      <p:pic>
        <p:nvPicPr>
          <p:cNvPr id="621" name="Google Shape;621;p40"/>
          <p:cNvPicPr preferRelativeResize="0"/>
          <p:nvPr/>
        </p:nvPicPr>
        <p:blipFill>
          <a:blip r:embed="rId4">
            <a:alphaModFix/>
          </a:blip>
          <a:stretch>
            <a:fillRect/>
          </a:stretch>
        </p:blipFill>
        <p:spPr>
          <a:xfrm>
            <a:off x="7795424" y="1892624"/>
            <a:ext cx="2591739" cy="2645300"/>
          </a:xfrm>
          <a:prstGeom prst="rect">
            <a:avLst/>
          </a:prstGeom>
          <a:noFill/>
          <a:ln>
            <a:noFill/>
          </a:ln>
        </p:spPr>
      </p:pic>
      <p:sp>
        <p:nvSpPr>
          <p:cNvPr id="622" name="Google Shape;622;p40"/>
          <p:cNvSpPr/>
          <p:nvPr/>
        </p:nvSpPr>
        <p:spPr>
          <a:xfrm>
            <a:off x="6067367" y="5276700"/>
            <a:ext cx="5290500" cy="1272000"/>
          </a:xfrm>
          <a:prstGeom prst="roundRect">
            <a:avLst>
              <a:gd fmla="val 16667" name="adj"/>
            </a:avLst>
          </a:prstGeom>
          <a:solidFill>
            <a:srgbClr val="EEEEEE"/>
          </a:solidFill>
          <a:ln cap="flat" cmpd="sng" w="9525">
            <a:solidFill>
              <a:srgbClr val="595959"/>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23" name="Google Shape;623;p40"/>
          <p:cNvSpPr txBox="1"/>
          <p:nvPr/>
        </p:nvSpPr>
        <p:spPr>
          <a:xfrm>
            <a:off x="6119567" y="5399700"/>
            <a:ext cx="5186100" cy="1077300"/>
          </a:xfrm>
          <a:prstGeom prst="rect">
            <a:avLst/>
          </a:prstGeom>
          <a:noFill/>
          <a:ln>
            <a:noFill/>
          </a:ln>
        </p:spPr>
        <p:txBody>
          <a:bodyPr anchorCtr="0" anchor="t" bIns="121900" lIns="121900" spcFirstLastPara="1" rIns="121900" wrap="square" tIns="121900">
            <a:spAutoFit/>
          </a:bodyPr>
          <a:lstStyle/>
          <a:p>
            <a:pPr indent="0" lvl="0" marL="0" rtl="0" algn="l">
              <a:spcBef>
                <a:spcPts val="0"/>
              </a:spcBef>
              <a:spcAft>
                <a:spcPts val="0"/>
              </a:spcAft>
              <a:buNone/>
            </a:pPr>
            <a:r>
              <a:rPr lang="en-US" sz="1900">
                <a:latin typeface="Twentieth Century"/>
                <a:ea typeface="Twentieth Century"/>
                <a:cs typeface="Twentieth Century"/>
                <a:sym typeface="Twentieth Century"/>
              </a:rPr>
              <a:t>ROB the SHEPHERD’s </a:t>
            </a:r>
            <a:endParaRPr sz="1900">
              <a:latin typeface="Twentieth Century"/>
              <a:ea typeface="Twentieth Century"/>
              <a:cs typeface="Twentieth Century"/>
              <a:sym typeface="Twentieth Century"/>
            </a:endParaRPr>
          </a:p>
          <a:p>
            <a:pPr indent="0" lvl="0" marL="0" rtl="0" algn="l">
              <a:spcBef>
                <a:spcPts val="0"/>
              </a:spcBef>
              <a:spcAft>
                <a:spcPts val="0"/>
              </a:spcAft>
              <a:buNone/>
            </a:pPr>
            <a:r>
              <a:rPr lang="en-US" sz="1900">
                <a:latin typeface="Twentieth Century"/>
                <a:ea typeface="Twentieth Century"/>
                <a:cs typeface="Twentieth Century"/>
                <a:sym typeface="Twentieth Century"/>
              </a:rPr>
              <a:t>SHEEP CONTRACT</a:t>
            </a:r>
            <a:endParaRPr sz="1900">
              <a:latin typeface="Twentieth Century"/>
              <a:ea typeface="Twentieth Century"/>
              <a:cs typeface="Twentieth Century"/>
              <a:sym typeface="Twentieth Century"/>
            </a:endParaRPr>
          </a:p>
          <a:p>
            <a:pPr indent="0" lvl="0" marL="0" rtl="0" algn="l">
              <a:spcBef>
                <a:spcPts val="0"/>
              </a:spcBef>
              <a:spcAft>
                <a:spcPts val="0"/>
              </a:spcAft>
              <a:buNone/>
            </a:pPr>
            <a:r>
              <a:rPr lang="en-US" sz="1600">
                <a:solidFill>
                  <a:srgbClr val="4D4D4D"/>
                </a:solidFill>
                <a:latin typeface="Twentieth Century"/>
                <a:ea typeface="Twentieth Century"/>
                <a:cs typeface="Twentieth Century"/>
                <a:sym typeface="Twentieth Century"/>
              </a:rPr>
              <a:t>0x05854cA140caB11e2f5AAb284c6AB5415f96E26B</a:t>
            </a:r>
            <a:endParaRPr sz="1600">
              <a:solidFill>
                <a:srgbClr val="4D4D4D"/>
              </a:solidFill>
              <a:latin typeface="Twentieth Century"/>
              <a:ea typeface="Twentieth Century"/>
              <a:cs typeface="Twentieth Century"/>
              <a:sym typeface="Twentieth Century"/>
            </a:endParaRPr>
          </a:p>
        </p:txBody>
      </p:sp>
      <p:pic>
        <p:nvPicPr>
          <p:cNvPr id="624" name="Google Shape;624;p40"/>
          <p:cNvPicPr preferRelativeResize="0"/>
          <p:nvPr/>
        </p:nvPicPr>
        <p:blipFill>
          <a:blip r:embed="rId4">
            <a:alphaModFix/>
          </a:blip>
          <a:stretch>
            <a:fillRect/>
          </a:stretch>
        </p:blipFill>
        <p:spPr>
          <a:xfrm>
            <a:off x="9236521" y="2798031"/>
            <a:ext cx="1641779" cy="167570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628" name="Shape 628"/>
        <p:cNvGrpSpPr/>
        <p:nvPr/>
      </p:nvGrpSpPr>
      <p:grpSpPr>
        <a:xfrm>
          <a:off x="0" y="0"/>
          <a:ext cx="0" cy="0"/>
          <a:chOff x="0" y="0"/>
          <a:chExt cx="0" cy="0"/>
        </a:xfrm>
      </p:grpSpPr>
      <p:sp>
        <p:nvSpPr>
          <p:cNvPr id="629" name="Google Shape;629;p41"/>
          <p:cNvSpPr txBox="1"/>
          <p:nvPr>
            <p:ph type="title"/>
          </p:nvPr>
        </p:nvSpPr>
        <p:spPr>
          <a:xfrm>
            <a:off x="1002625" y="718825"/>
            <a:ext cx="10773600" cy="1553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solidFill>
                  <a:srgbClr val="FFFF00"/>
                </a:solidFill>
                <a:latin typeface="Calibri"/>
                <a:ea typeface="Calibri"/>
                <a:cs typeface="Calibri"/>
                <a:sym typeface="Calibri"/>
              </a:rPr>
              <a:t>SMART CONTRACTS </a:t>
            </a:r>
            <a:endParaRPr>
              <a:solidFill>
                <a:srgbClr val="FFFF00"/>
              </a:solidFill>
              <a:latin typeface="Calibri"/>
              <a:ea typeface="Calibri"/>
              <a:cs typeface="Calibri"/>
              <a:sym typeface="Calibri"/>
            </a:endParaRPr>
          </a:p>
          <a:p>
            <a:pPr indent="0" lvl="0" marL="0" rtl="0" algn="l">
              <a:spcBef>
                <a:spcPts val="0"/>
              </a:spcBef>
              <a:spcAft>
                <a:spcPts val="0"/>
              </a:spcAft>
              <a:buNone/>
            </a:pPr>
            <a:r>
              <a:rPr lang="en-US" sz="2200">
                <a:solidFill>
                  <a:srgbClr val="FFFFFF"/>
                </a:solidFill>
              </a:rPr>
              <a:t>CAN HOLD AND MANAGE MONEY FOR ORGANIZATIONS</a:t>
            </a:r>
            <a:endParaRPr sz="2200">
              <a:solidFill>
                <a:srgbClr val="FFFFFF"/>
              </a:solidFill>
            </a:endParaRPr>
          </a:p>
        </p:txBody>
      </p:sp>
      <p:sp>
        <p:nvSpPr>
          <p:cNvPr id="630" name="Google Shape;630;p41"/>
          <p:cNvSpPr txBox="1"/>
          <p:nvPr/>
        </p:nvSpPr>
        <p:spPr>
          <a:xfrm>
            <a:off x="1084575" y="2141365"/>
            <a:ext cx="4946100" cy="2955300"/>
          </a:xfrm>
          <a:prstGeom prst="rect">
            <a:avLst/>
          </a:prstGeom>
          <a:noFill/>
          <a:ln>
            <a:noFill/>
          </a:ln>
        </p:spPr>
        <p:txBody>
          <a:bodyPr anchorCtr="0" anchor="t" bIns="121900" lIns="121900" spcFirstLastPara="1" rIns="121900" wrap="square" tIns="121900">
            <a:spAutoFit/>
          </a:bodyPr>
          <a:lstStyle/>
          <a:p>
            <a:pPr indent="0" lvl="0" marL="0" rtl="0" algn="l">
              <a:spcBef>
                <a:spcPts val="0"/>
              </a:spcBef>
              <a:spcAft>
                <a:spcPts val="0"/>
              </a:spcAft>
              <a:buNone/>
            </a:pPr>
            <a:r>
              <a:rPr lang="en-US" sz="2200">
                <a:solidFill>
                  <a:srgbClr val="FFFF00"/>
                </a:solidFill>
                <a:latin typeface="Twentieth Century"/>
                <a:ea typeface="Twentieth Century"/>
                <a:cs typeface="Twentieth Century"/>
                <a:sym typeface="Twentieth Century"/>
              </a:rPr>
              <a:t>Contract can hold Ether or other tokens.</a:t>
            </a:r>
            <a:endParaRPr sz="2200">
              <a:solidFill>
                <a:srgbClr val="FFFF00"/>
              </a:solidFill>
              <a:latin typeface="Twentieth Century"/>
              <a:ea typeface="Twentieth Century"/>
              <a:cs typeface="Twentieth Century"/>
              <a:sym typeface="Twentieth Century"/>
            </a:endParaRPr>
          </a:p>
          <a:p>
            <a:pPr indent="0" lvl="0" marL="0" rtl="0" algn="l">
              <a:spcBef>
                <a:spcPts val="0"/>
              </a:spcBef>
              <a:spcAft>
                <a:spcPts val="0"/>
              </a:spcAft>
              <a:buNone/>
            </a:pPr>
            <a:r>
              <a:t/>
            </a:r>
            <a:endParaRPr sz="2200">
              <a:solidFill>
                <a:schemeClr val="lt1"/>
              </a:solidFill>
              <a:latin typeface="Twentieth Century"/>
              <a:ea typeface="Twentieth Century"/>
              <a:cs typeface="Twentieth Century"/>
              <a:sym typeface="Twentieth Century"/>
            </a:endParaRPr>
          </a:p>
          <a:p>
            <a:pPr indent="-444500" lvl="0" marL="609600" rtl="0" algn="l">
              <a:spcBef>
                <a:spcPts val="0"/>
              </a:spcBef>
              <a:spcAft>
                <a:spcPts val="0"/>
              </a:spcAft>
              <a:buClr>
                <a:schemeClr val="lt1"/>
              </a:buClr>
              <a:buSzPts val="2200"/>
              <a:buFont typeface="Twentieth Century"/>
              <a:buChar char="-"/>
            </a:pPr>
            <a:r>
              <a:rPr lang="en-US" sz="2200">
                <a:solidFill>
                  <a:schemeClr val="lt1"/>
                </a:solidFill>
                <a:latin typeface="Twentieth Century"/>
                <a:ea typeface="Twentieth Century"/>
                <a:cs typeface="Twentieth Century"/>
                <a:sym typeface="Twentieth Century"/>
              </a:rPr>
              <a:t>Payable functions / receive()</a:t>
            </a:r>
            <a:endParaRPr sz="2200">
              <a:solidFill>
                <a:schemeClr val="lt1"/>
              </a:solidFill>
              <a:latin typeface="Twentieth Century"/>
              <a:ea typeface="Twentieth Century"/>
              <a:cs typeface="Twentieth Century"/>
              <a:sym typeface="Twentieth Century"/>
            </a:endParaRPr>
          </a:p>
          <a:p>
            <a:pPr indent="-444500" lvl="0" marL="609600" rtl="0" algn="l">
              <a:spcBef>
                <a:spcPts val="0"/>
              </a:spcBef>
              <a:spcAft>
                <a:spcPts val="0"/>
              </a:spcAft>
              <a:buClr>
                <a:schemeClr val="lt1"/>
              </a:buClr>
              <a:buSzPts val="2200"/>
              <a:buFont typeface="Twentieth Century"/>
              <a:buChar char="-"/>
            </a:pPr>
            <a:r>
              <a:rPr lang="en-US" sz="2200">
                <a:solidFill>
                  <a:schemeClr val="lt1"/>
                </a:solidFill>
                <a:latin typeface="Twentieth Century"/>
                <a:ea typeface="Twentieth Century"/>
                <a:cs typeface="Twentieth Century"/>
                <a:sym typeface="Twentieth Century"/>
              </a:rPr>
              <a:t>Rules can be set and voted on how that money is managed</a:t>
            </a:r>
            <a:endParaRPr sz="2200">
              <a:solidFill>
                <a:schemeClr val="lt1"/>
              </a:solidFill>
              <a:latin typeface="Twentieth Century"/>
              <a:ea typeface="Twentieth Century"/>
              <a:cs typeface="Twentieth Century"/>
              <a:sym typeface="Twentieth Century"/>
            </a:endParaRPr>
          </a:p>
          <a:p>
            <a:pPr indent="-444500" lvl="0" marL="609600" rtl="0" algn="l">
              <a:spcBef>
                <a:spcPts val="0"/>
              </a:spcBef>
              <a:spcAft>
                <a:spcPts val="0"/>
              </a:spcAft>
              <a:buClr>
                <a:schemeClr val="lt1"/>
              </a:buClr>
              <a:buSzPts val="2200"/>
              <a:buFont typeface="Twentieth Century"/>
              <a:buChar char="-"/>
            </a:pPr>
            <a:r>
              <a:rPr lang="en-US" sz="2200">
                <a:solidFill>
                  <a:schemeClr val="lt1"/>
                </a:solidFill>
                <a:latin typeface="Twentieth Century"/>
                <a:ea typeface="Twentieth Century"/>
                <a:cs typeface="Twentieth Century"/>
                <a:sym typeface="Twentieth Century"/>
              </a:rPr>
              <a:t>Roles can be given to specific addresses (personal wallets or other smart contracts)</a:t>
            </a:r>
            <a:endParaRPr sz="2200">
              <a:solidFill>
                <a:schemeClr val="lt1"/>
              </a:solidFill>
              <a:latin typeface="Twentieth Century"/>
              <a:ea typeface="Twentieth Century"/>
              <a:cs typeface="Twentieth Century"/>
              <a:sym typeface="Twentieth Century"/>
            </a:endParaRPr>
          </a:p>
        </p:txBody>
      </p:sp>
      <p:sp>
        <p:nvSpPr>
          <p:cNvPr id="631" name="Google Shape;631;p41"/>
          <p:cNvSpPr txBox="1"/>
          <p:nvPr>
            <p:ph type="title"/>
          </p:nvPr>
        </p:nvSpPr>
        <p:spPr>
          <a:xfrm>
            <a:off x="415650" y="5774075"/>
            <a:ext cx="11360700" cy="7635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SzPts val="1300"/>
              <a:buNone/>
            </a:pPr>
            <a:r>
              <a:rPr lang="en-US" sz="2600">
                <a:solidFill>
                  <a:srgbClr val="FFFFFF"/>
                </a:solidFill>
              </a:rPr>
              <a:t>Used in </a:t>
            </a:r>
            <a:r>
              <a:rPr lang="en-US" sz="2600">
                <a:solidFill>
                  <a:srgbClr val="FFFF00"/>
                </a:solidFill>
              </a:rPr>
              <a:t>Escrow, DAOs</a:t>
            </a:r>
            <a:r>
              <a:rPr lang="en-US" sz="2600">
                <a:solidFill>
                  <a:srgbClr val="FFFFFF"/>
                </a:solidFill>
              </a:rPr>
              <a:t> and </a:t>
            </a:r>
            <a:r>
              <a:rPr lang="en-US" sz="2600">
                <a:solidFill>
                  <a:srgbClr val="FFFF00"/>
                </a:solidFill>
              </a:rPr>
              <a:t>Multi-Signature Contracts</a:t>
            </a:r>
            <a:endParaRPr sz="2600">
              <a:solidFill>
                <a:srgbClr val="FFFF00"/>
              </a:solidFill>
            </a:endParaRPr>
          </a:p>
        </p:txBody>
      </p:sp>
      <p:pic>
        <p:nvPicPr>
          <p:cNvPr id="632" name="Google Shape;632;p41"/>
          <p:cNvPicPr preferRelativeResize="0"/>
          <p:nvPr/>
        </p:nvPicPr>
        <p:blipFill>
          <a:blip r:embed="rId3">
            <a:alphaModFix/>
          </a:blip>
          <a:stretch>
            <a:fillRect/>
          </a:stretch>
        </p:blipFill>
        <p:spPr>
          <a:xfrm>
            <a:off x="6243804" y="1951353"/>
            <a:ext cx="5246070" cy="29553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636" name="Shape 636"/>
        <p:cNvGrpSpPr/>
        <p:nvPr/>
      </p:nvGrpSpPr>
      <p:grpSpPr>
        <a:xfrm>
          <a:off x="0" y="0"/>
          <a:ext cx="0" cy="0"/>
          <a:chOff x="0" y="0"/>
          <a:chExt cx="0" cy="0"/>
        </a:xfrm>
      </p:grpSpPr>
      <p:sp>
        <p:nvSpPr>
          <p:cNvPr id="637" name="Google Shape;637;p42"/>
          <p:cNvSpPr txBox="1"/>
          <p:nvPr/>
        </p:nvSpPr>
        <p:spPr>
          <a:xfrm>
            <a:off x="1084867" y="1644650"/>
            <a:ext cx="6157200" cy="4248300"/>
          </a:xfrm>
          <a:prstGeom prst="rect">
            <a:avLst/>
          </a:prstGeom>
          <a:noFill/>
          <a:ln>
            <a:noFill/>
          </a:ln>
        </p:spPr>
        <p:txBody>
          <a:bodyPr anchorCtr="0" anchor="t" bIns="121900" lIns="121900" spcFirstLastPara="1" rIns="121900" wrap="square" tIns="121900">
            <a:spAutoFit/>
          </a:bodyPr>
          <a:lstStyle/>
          <a:p>
            <a:pPr indent="0" lvl="0" marL="0" rtl="0" algn="l">
              <a:spcBef>
                <a:spcPts val="0"/>
              </a:spcBef>
              <a:spcAft>
                <a:spcPts val="0"/>
              </a:spcAft>
              <a:buNone/>
            </a:pPr>
            <a:r>
              <a:rPr lang="en-US" sz="2200">
                <a:solidFill>
                  <a:srgbClr val="FFFF00"/>
                </a:solidFill>
                <a:latin typeface="Twentieth Century"/>
                <a:ea typeface="Twentieth Century"/>
                <a:cs typeface="Twentieth Century"/>
                <a:sym typeface="Twentieth Century"/>
              </a:rPr>
              <a:t>Custom money</a:t>
            </a:r>
            <a:endParaRPr sz="2200">
              <a:solidFill>
                <a:srgbClr val="FFFF00"/>
              </a:solidFill>
              <a:latin typeface="Twentieth Century"/>
              <a:ea typeface="Twentieth Century"/>
              <a:cs typeface="Twentieth Century"/>
              <a:sym typeface="Twentieth Century"/>
            </a:endParaRPr>
          </a:p>
          <a:p>
            <a:pPr indent="0" lvl="0" marL="0" rtl="0" algn="l">
              <a:spcBef>
                <a:spcPts val="0"/>
              </a:spcBef>
              <a:spcAft>
                <a:spcPts val="0"/>
              </a:spcAft>
              <a:buNone/>
            </a:pPr>
            <a:r>
              <a:t/>
            </a:r>
            <a:endParaRPr sz="2200">
              <a:solidFill>
                <a:srgbClr val="FFFFFF"/>
              </a:solidFill>
              <a:latin typeface="Twentieth Century"/>
              <a:ea typeface="Twentieth Century"/>
              <a:cs typeface="Twentieth Century"/>
              <a:sym typeface="Twentieth Century"/>
            </a:endParaRPr>
          </a:p>
          <a:p>
            <a:pPr indent="0" lvl="0" marL="0" rtl="0" algn="l">
              <a:spcBef>
                <a:spcPts val="0"/>
              </a:spcBef>
              <a:spcAft>
                <a:spcPts val="0"/>
              </a:spcAft>
              <a:buNone/>
            </a:pPr>
            <a:r>
              <a:rPr lang="en-US" sz="2200">
                <a:solidFill>
                  <a:srgbClr val="FFFF00"/>
                </a:solidFill>
                <a:latin typeface="Twentieth Century"/>
                <a:ea typeface="Twentieth Century"/>
                <a:cs typeface="Twentieth Century"/>
                <a:sym typeface="Twentieth Century"/>
              </a:rPr>
              <a:t>Token Standard Smart Contract</a:t>
            </a:r>
            <a:endParaRPr sz="2200">
              <a:solidFill>
                <a:srgbClr val="FFFF00"/>
              </a:solidFill>
              <a:latin typeface="Twentieth Century"/>
              <a:ea typeface="Twentieth Century"/>
              <a:cs typeface="Twentieth Century"/>
              <a:sym typeface="Twentieth Century"/>
            </a:endParaRPr>
          </a:p>
          <a:p>
            <a:pPr indent="0" lvl="0" marL="0" rtl="0" algn="l">
              <a:spcBef>
                <a:spcPts val="0"/>
              </a:spcBef>
              <a:spcAft>
                <a:spcPts val="0"/>
              </a:spcAft>
              <a:buNone/>
            </a:pPr>
            <a:r>
              <a:t/>
            </a:r>
            <a:endParaRPr sz="2200">
              <a:solidFill>
                <a:srgbClr val="FFFFFF"/>
              </a:solidFill>
              <a:latin typeface="Twentieth Century"/>
              <a:ea typeface="Twentieth Century"/>
              <a:cs typeface="Twentieth Century"/>
              <a:sym typeface="Twentieth Century"/>
            </a:endParaRPr>
          </a:p>
          <a:p>
            <a:pPr indent="0" lvl="0" marL="0" rtl="0" algn="l">
              <a:spcBef>
                <a:spcPts val="0"/>
              </a:spcBef>
              <a:spcAft>
                <a:spcPts val="0"/>
              </a:spcAft>
              <a:buNone/>
            </a:pPr>
            <a:r>
              <a:rPr lang="en-US" sz="2200">
                <a:solidFill>
                  <a:srgbClr val="FFFF00"/>
                </a:solidFill>
                <a:latin typeface="Twentieth Century"/>
                <a:ea typeface="Twentieth Century"/>
                <a:cs typeface="Twentieth Century"/>
                <a:sym typeface="Twentieth Century"/>
              </a:rPr>
              <a:t>Contains the lists</a:t>
            </a:r>
            <a:r>
              <a:rPr lang="en-US" sz="2200">
                <a:solidFill>
                  <a:srgbClr val="FFFFFF"/>
                </a:solidFill>
                <a:latin typeface="Twentieth Century"/>
                <a:ea typeface="Twentieth Century"/>
                <a:cs typeface="Twentieth Century"/>
                <a:sym typeface="Twentieth Century"/>
              </a:rPr>
              <a:t> of Holders’ Addresses </a:t>
            </a:r>
            <a:endParaRPr sz="2200">
              <a:solidFill>
                <a:srgbClr val="FFFFFF"/>
              </a:solidFill>
              <a:latin typeface="Twentieth Century"/>
              <a:ea typeface="Twentieth Century"/>
              <a:cs typeface="Twentieth Century"/>
              <a:sym typeface="Twentieth Century"/>
            </a:endParaRPr>
          </a:p>
          <a:p>
            <a:pPr indent="0" lvl="0" marL="0" rtl="0" algn="l">
              <a:spcBef>
                <a:spcPts val="0"/>
              </a:spcBef>
              <a:spcAft>
                <a:spcPts val="0"/>
              </a:spcAft>
              <a:buNone/>
            </a:pPr>
            <a:r>
              <a:t/>
            </a:r>
            <a:endParaRPr sz="2200">
              <a:solidFill>
                <a:srgbClr val="FFFFFF"/>
              </a:solidFill>
              <a:latin typeface="Twentieth Century"/>
              <a:ea typeface="Twentieth Century"/>
              <a:cs typeface="Twentieth Century"/>
              <a:sym typeface="Twentieth Century"/>
            </a:endParaRPr>
          </a:p>
          <a:p>
            <a:pPr indent="0" lvl="0" marL="0" rtl="0" algn="l">
              <a:spcBef>
                <a:spcPts val="0"/>
              </a:spcBef>
              <a:spcAft>
                <a:spcPts val="0"/>
              </a:spcAft>
              <a:buNone/>
            </a:pPr>
            <a:r>
              <a:rPr lang="en-US" sz="2200">
                <a:solidFill>
                  <a:srgbClr val="FFFFFF"/>
                </a:solidFill>
                <a:latin typeface="Twentieth Century"/>
                <a:ea typeface="Twentieth Century"/>
                <a:cs typeface="Twentieth Century"/>
                <a:sym typeface="Twentieth Century"/>
              </a:rPr>
              <a:t>They are “</a:t>
            </a:r>
            <a:r>
              <a:rPr lang="en-US" sz="2200">
                <a:solidFill>
                  <a:srgbClr val="FFFF00"/>
                </a:solidFill>
                <a:latin typeface="Twentieth Century"/>
                <a:ea typeface="Twentieth Century"/>
                <a:cs typeface="Twentieth Century"/>
                <a:sym typeface="Twentieth Century"/>
              </a:rPr>
              <a:t>fungible</a:t>
            </a:r>
            <a:r>
              <a:rPr lang="en-US" sz="2200">
                <a:solidFill>
                  <a:srgbClr val="FFFFFF"/>
                </a:solidFill>
                <a:latin typeface="Twentieth Century"/>
                <a:ea typeface="Twentieth Century"/>
                <a:cs typeface="Twentieth Century"/>
                <a:sym typeface="Twentieth Century"/>
              </a:rPr>
              <a:t>” and “</a:t>
            </a:r>
            <a:r>
              <a:rPr lang="en-US" sz="2200">
                <a:solidFill>
                  <a:srgbClr val="FFFF00"/>
                </a:solidFill>
                <a:latin typeface="Twentieth Century"/>
                <a:ea typeface="Twentieth Century"/>
                <a:cs typeface="Twentieth Century"/>
                <a:sym typeface="Twentieth Century"/>
              </a:rPr>
              <a:t>swappable</a:t>
            </a:r>
            <a:r>
              <a:rPr lang="en-US" sz="2200">
                <a:solidFill>
                  <a:srgbClr val="FFFFFF"/>
                </a:solidFill>
                <a:latin typeface="Twentieth Century"/>
                <a:ea typeface="Twentieth Century"/>
                <a:cs typeface="Twentieth Century"/>
                <a:sym typeface="Twentieth Century"/>
              </a:rPr>
              <a:t>” </a:t>
            </a:r>
            <a:r>
              <a:rPr lang="en-US" sz="1800">
                <a:solidFill>
                  <a:srgbClr val="FFFFFF"/>
                </a:solidFill>
                <a:latin typeface="Twentieth Century"/>
                <a:ea typeface="Twentieth Century"/>
                <a:cs typeface="Twentieth Century"/>
                <a:sym typeface="Twentieth Century"/>
              </a:rPr>
              <a:t>(</a:t>
            </a:r>
            <a:r>
              <a:rPr i="1" lang="en-US" sz="1800">
                <a:solidFill>
                  <a:srgbClr val="FFFFFF"/>
                </a:solidFill>
                <a:latin typeface="Twentieth Century"/>
                <a:ea typeface="Twentieth Century"/>
                <a:cs typeface="Twentieth Century"/>
                <a:sym typeface="Twentieth Century"/>
              </a:rPr>
              <a:t>e.g. 10 tokens of Project A can be exchanged for 2 tokens of Project B</a:t>
            </a:r>
            <a:r>
              <a:rPr lang="en-US" sz="1800">
                <a:solidFill>
                  <a:srgbClr val="FFFFFF"/>
                </a:solidFill>
                <a:latin typeface="Twentieth Century"/>
                <a:ea typeface="Twentieth Century"/>
                <a:cs typeface="Twentieth Century"/>
                <a:sym typeface="Twentieth Century"/>
              </a:rPr>
              <a:t>)</a:t>
            </a:r>
            <a:endParaRPr sz="1800">
              <a:solidFill>
                <a:srgbClr val="FFFFFF"/>
              </a:solidFill>
              <a:latin typeface="Twentieth Century"/>
              <a:ea typeface="Twentieth Century"/>
              <a:cs typeface="Twentieth Century"/>
              <a:sym typeface="Twentieth Century"/>
            </a:endParaRPr>
          </a:p>
          <a:p>
            <a:pPr indent="0" lvl="0" marL="0" rtl="0" algn="l">
              <a:spcBef>
                <a:spcPts val="0"/>
              </a:spcBef>
              <a:spcAft>
                <a:spcPts val="0"/>
              </a:spcAft>
              <a:buNone/>
            </a:pPr>
            <a:r>
              <a:t/>
            </a:r>
            <a:endParaRPr sz="2200">
              <a:solidFill>
                <a:srgbClr val="FFFFFF"/>
              </a:solidFill>
              <a:latin typeface="Twentieth Century"/>
              <a:ea typeface="Twentieth Century"/>
              <a:cs typeface="Twentieth Century"/>
              <a:sym typeface="Twentieth Century"/>
            </a:endParaRPr>
          </a:p>
          <a:p>
            <a:pPr indent="0" lvl="0" marL="0" rtl="0" algn="l">
              <a:spcBef>
                <a:spcPts val="0"/>
              </a:spcBef>
              <a:spcAft>
                <a:spcPts val="0"/>
              </a:spcAft>
              <a:buNone/>
            </a:pPr>
            <a:r>
              <a:rPr lang="en-US" sz="2200">
                <a:solidFill>
                  <a:srgbClr val="FFFFFF"/>
                </a:solidFill>
                <a:latin typeface="Twentieth Century"/>
                <a:ea typeface="Twentieth Century"/>
                <a:cs typeface="Twentieth Century"/>
                <a:sym typeface="Twentieth Century"/>
              </a:rPr>
              <a:t>Many startups use these tokens to:</a:t>
            </a:r>
            <a:endParaRPr sz="2200">
              <a:solidFill>
                <a:srgbClr val="FFFFFF"/>
              </a:solidFill>
              <a:latin typeface="Twentieth Century"/>
              <a:ea typeface="Twentieth Century"/>
              <a:cs typeface="Twentieth Century"/>
              <a:sym typeface="Twentieth Century"/>
            </a:endParaRPr>
          </a:p>
          <a:p>
            <a:pPr indent="-444500" lvl="0" marL="609600" rtl="0" algn="l">
              <a:spcBef>
                <a:spcPts val="0"/>
              </a:spcBef>
              <a:spcAft>
                <a:spcPts val="0"/>
              </a:spcAft>
              <a:buClr>
                <a:srgbClr val="FFFFFF"/>
              </a:buClr>
              <a:buSzPts val="2200"/>
              <a:buFont typeface="Twentieth Century"/>
              <a:buChar char="●"/>
            </a:pPr>
            <a:r>
              <a:rPr lang="en-US" sz="2200">
                <a:solidFill>
                  <a:srgbClr val="FFFF00"/>
                </a:solidFill>
                <a:latin typeface="Twentieth Century"/>
                <a:ea typeface="Twentieth Century"/>
                <a:cs typeface="Twentieth Century"/>
                <a:sym typeface="Twentieth Century"/>
              </a:rPr>
              <a:t>govern</a:t>
            </a:r>
            <a:r>
              <a:rPr lang="en-US" sz="2200">
                <a:solidFill>
                  <a:srgbClr val="FFFFFF"/>
                </a:solidFill>
                <a:latin typeface="Twentieth Century"/>
                <a:ea typeface="Twentieth Century"/>
                <a:cs typeface="Twentieth Century"/>
                <a:sym typeface="Twentieth Century"/>
              </a:rPr>
              <a:t> their Decentralized Apps (DApps)</a:t>
            </a:r>
            <a:endParaRPr sz="2200">
              <a:solidFill>
                <a:srgbClr val="FFFFFF"/>
              </a:solidFill>
              <a:latin typeface="Twentieth Century"/>
              <a:ea typeface="Twentieth Century"/>
              <a:cs typeface="Twentieth Century"/>
              <a:sym typeface="Twentieth Century"/>
            </a:endParaRPr>
          </a:p>
          <a:p>
            <a:pPr indent="-444500" lvl="0" marL="609600" rtl="0" algn="l">
              <a:spcBef>
                <a:spcPts val="0"/>
              </a:spcBef>
              <a:spcAft>
                <a:spcPts val="0"/>
              </a:spcAft>
              <a:buClr>
                <a:srgbClr val="FFF2CC"/>
              </a:buClr>
              <a:buSzPts val="2200"/>
              <a:buFont typeface="Twentieth Century"/>
              <a:buChar char="●"/>
            </a:pPr>
            <a:r>
              <a:rPr lang="en-US" sz="2200">
                <a:solidFill>
                  <a:srgbClr val="FFF2CC"/>
                </a:solidFill>
                <a:latin typeface="Twentieth Century"/>
                <a:ea typeface="Twentieth Century"/>
                <a:cs typeface="Twentieth Century"/>
                <a:sym typeface="Twentieth Century"/>
              </a:rPr>
              <a:t>raise funds</a:t>
            </a:r>
            <a:endParaRPr sz="2200">
              <a:solidFill>
                <a:srgbClr val="FFF2CC"/>
              </a:solidFill>
              <a:latin typeface="Twentieth Century"/>
              <a:ea typeface="Twentieth Century"/>
              <a:cs typeface="Twentieth Century"/>
              <a:sym typeface="Twentieth Century"/>
            </a:endParaRPr>
          </a:p>
        </p:txBody>
      </p:sp>
      <p:pic>
        <p:nvPicPr>
          <p:cNvPr id="638" name="Google Shape;638;p42"/>
          <p:cNvPicPr preferRelativeResize="0"/>
          <p:nvPr/>
        </p:nvPicPr>
        <p:blipFill>
          <a:blip r:embed="rId3">
            <a:alphaModFix/>
          </a:blip>
          <a:stretch>
            <a:fillRect/>
          </a:stretch>
        </p:blipFill>
        <p:spPr>
          <a:xfrm>
            <a:off x="6387092" y="448613"/>
            <a:ext cx="1904266" cy="1904267"/>
          </a:xfrm>
          <a:prstGeom prst="rect">
            <a:avLst/>
          </a:prstGeom>
          <a:noFill/>
          <a:ln>
            <a:noFill/>
          </a:ln>
        </p:spPr>
      </p:pic>
      <p:pic>
        <p:nvPicPr>
          <p:cNvPr id="639" name="Google Shape;639;p42"/>
          <p:cNvPicPr preferRelativeResize="0"/>
          <p:nvPr/>
        </p:nvPicPr>
        <p:blipFill>
          <a:blip r:embed="rId4">
            <a:alphaModFix/>
          </a:blip>
          <a:stretch>
            <a:fillRect/>
          </a:stretch>
        </p:blipFill>
        <p:spPr>
          <a:xfrm>
            <a:off x="8768975" y="4340100"/>
            <a:ext cx="989766" cy="989766"/>
          </a:xfrm>
          <a:prstGeom prst="rect">
            <a:avLst/>
          </a:prstGeom>
          <a:noFill/>
          <a:ln>
            <a:noFill/>
          </a:ln>
        </p:spPr>
      </p:pic>
      <p:pic>
        <p:nvPicPr>
          <p:cNvPr id="640" name="Google Shape;640;p42"/>
          <p:cNvPicPr preferRelativeResize="0"/>
          <p:nvPr/>
        </p:nvPicPr>
        <p:blipFill>
          <a:blip r:embed="rId4">
            <a:alphaModFix/>
          </a:blip>
          <a:stretch>
            <a:fillRect/>
          </a:stretch>
        </p:blipFill>
        <p:spPr>
          <a:xfrm>
            <a:off x="9506937" y="3674550"/>
            <a:ext cx="989766" cy="989766"/>
          </a:xfrm>
          <a:prstGeom prst="rect">
            <a:avLst/>
          </a:prstGeom>
          <a:noFill/>
          <a:ln>
            <a:noFill/>
          </a:ln>
        </p:spPr>
      </p:pic>
      <p:pic>
        <p:nvPicPr>
          <p:cNvPr id="641" name="Google Shape;641;p42"/>
          <p:cNvPicPr preferRelativeResize="0"/>
          <p:nvPr/>
        </p:nvPicPr>
        <p:blipFill>
          <a:blip r:embed="rId5">
            <a:alphaModFix/>
          </a:blip>
          <a:stretch>
            <a:fillRect/>
          </a:stretch>
        </p:blipFill>
        <p:spPr>
          <a:xfrm>
            <a:off x="8871967" y="2352880"/>
            <a:ext cx="1122743" cy="923538"/>
          </a:xfrm>
          <a:prstGeom prst="rect">
            <a:avLst/>
          </a:prstGeom>
          <a:noFill/>
          <a:ln>
            <a:noFill/>
          </a:ln>
        </p:spPr>
      </p:pic>
      <p:pic>
        <p:nvPicPr>
          <p:cNvPr id="642" name="Google Shape;642;p42"/>
          <p:cNvPicPr preferRelativeResize="0"/>
          <p:nvPr/>
        </p:nvPicPr>
        <p:blipFill>
          <a:blip r:embed="rId5">
            <a:alphaModFix/>
          </a:blip>
          <a:stretch>
            <a:fillRect/>
          </a:stretch>
        </p:blipFill>
        <p:spPr>
          <a:xfrm>
            <a:off x="9758757" y="2426779"/>
            <a:ext cx="1122743" cy="923538"/>
          </a:xfrm>
          <a:prstGeom prst="rect">
            <a:avLst/>
          </a:prstGeom>
          <a:noFill/>
          <a:ln>
            <a:noFill/>
          </a:ln>
        </p:spPr>
      </p:pic>
      <p:sp>
        <p:nvSpPr>
          <p:cNvPr id="643" name="Google Shape;643;p42"/>
          <p:cNvSpPr txBox="1"/>
          <p:nvPr>
            <p:ph type="title"/>
          </p:nvPr>
        </p:nvSpPr>
        <p:spPr>
          <a:xfrm>
            <a:off x="1002679" y="699075"/>
            <a:ext cx="7557600" cy="10179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solidFill>
                  <a:srgbClr val="FFFF00"/>
                </a:solidFill>
                <a:latin typeface="Calibri"/>
                <a:ea typeface="Calibri"/>
                <a:cs typeface="Calibri"/>
                <a:sym typeface="Calibri"/>
              </a:rPr>
              <a:t>ERC20 - FUNGIBLE TOKENs</a:t>
            </a:r>
            <a:endParaRPr>
              <a:solidFill>
                <a:srgbClr val="FFFF00"/>
              </a:solidFill>
              <a:latin typeface="Calibri"/>
              <a:ea typeface="Calibri"/>
              <a:cs typeface="Calibri"/>
              <a:sym typeface="Calibri"/>
            </a:endParaRPr>
          </a:p>
        </p:txBody>
      </p:sp>
      <p:sp>
        <p:nvSpPr>
          <p:cNvPr id="644" name="Google Shape;644;p42"/>
          <p:cNvSpPr txBox="1"/>
          <p:nvPr>
            <p:ph type="title"/>
          </p:nvPr>
        </p:nvSpPr>
        <p:spPr>
          <a:xfrm>
            <a:off x="1002675" y="274200"/>
            <a:ext cx="3470100" cy="923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sz="3000">
                <a:solidFill>
                  <a:srgbClr val="FFFF00"/>
                </a:solidFill>
                <a:latin typeface="Calibri"/>
                <a:ea typeface="Calibri"/>
                <a:cs typeface="Calibri"/>
                <a:sym typeface="Calibri"/>
              </a:rPr>
              <a:t>SMART CONTRACTS</a:t>
            </a:r>
            <a:endParaRPr sz="1600">
              <a:solidFill>
                <a:srgbClr val="FFFFFF"/>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648" name="Shape 648"/>
        <p:cNvGrpSpPr/>
        <p:nvPr/>
      </p:nvGrpSpPr>
      <p:grpSpPr>
        <a:xfrm>
          <a:off x="0" y="0"/>
          <a:ext cx="0" cy="0"/>
          <a:chOff x="0" y="0"/>
          <a:chExt cx="0" cy="0"/>
        </a:xfrm>
      </p:grpSpPr>
      <p:sp>
        <p:nvSpPr>
          <p:cNvPr id="649" name="Google Shape;649;p43"/>
          <p:cNvSpPr/>
          <p:nvPr/>
        </p:nvSpPr>
        <p:spPr>
          <a:xfrm>
            <a:off x="6548775" y="1873672"/>
            <a:ext cx="4784400" cy="2921700"/>
          </a:xfrm>
          <a:prstGeom prst="rect">
            <a:avLst/>
          </a:prstGeom>
          <a:noFill/>
          <a:ln cap="flat" cmpd="sng" w="28575">
            <a:solidFill>
              <a:srgbClr val="FFFFFF"/>
            </a:solidFill>
            <a:prstDash val="solid"/>
            <a:round/>
            <a:headEnd len="sm" w="sm" type="none"/>
            <a:tailEnd len="sm" w="sm" type="none"/>
          </a:ln>
          <a:effectLst>
            <a:outerShdw blurRad="285750" rotWithShape="0" algn="bl">
              <a:srgbClr val="FF00FF"/>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50" name="Google Shape;650;p43"/>
          <p:cNvSpPr txBox="1"/>
          <p:nvPr/>
        </p:nvSpPr>
        <p:spPr>
          <a:xfrm>
            <a:off x="1002675" y="1704525"/>
            <a:ext cx="4944000" cy="4648500"/>
          </a:xfrm>
          <a:prstGeom prst="rect">
            <a:avLst/>
          </a:prstGeom>
          <a:noFill/>
          <a:ln>
            <a:noFill/>
          </a:ln>
        </p:spPr>
        <p:txBody>
          <a:bodyPr anchorCtr="0" anchor="t" bIns="121900" lIns="121900" spcFirstLastPara="1" rIns="121900" wrap="square" tIns="121900">
            <a:spAutoFit/>
          </a:bodyPr>
          <a:lstStyle/>
          <a:p>
            <a:pPr indent="0" lvl="0" marL="0" rtl="0" algn="l">
              <a:spcBef>
                <a:spcPts val="0"/>
              </a:spcBef>
              <a:spcAft>
                <a:spcPts val="0"/>
              </a:spcAft>
              <a:buNone/>
            </a:pPr>
            <a:r>
              <a:rPr lang="en-US" sz="2200">
                <a:solidFill>
                  <a:srgbClr val="FFFFFF"/>
                </a:solidFill>
                <a:latin typeface="Twentieth Century"/>
                <a:ea typeface="Twentieth Century"/>
                <a:cs typeface="Twentieth Century"/>
                <a:sym typeface="Twentieth Century"/>
              </a:rPr>
              <a:t>Each token is </a:t>
            </a:r>
            <a:r>
              <a:rPr lang="en-US" sz="2200">
                <a:solidFill>
                  <a:srgbClr val="FFFF00"/>
                </a:solidFill>
                <a:latin typeface="Twentieth Century"/>
                <a:ea typeface="Twentieth Century"/>
                <a:cs typeface="Twentieth Century"/>
                <a:sym typeface="Twentieth Century"/>
              </a:rPr>
              <a:t>unique</a:t>
            </a:r>
            <a:endParaRPr sz="2200">
              <a:solidFill>
                <a:srgbClr val="FFFF00"/>
              </a:solidFill>
              <a:latin typeface="Twentieth Century"/>
              <a:ea typeface="Twentieth Century"/>
              <a:cs typeface="Twentieth Century"/>
              <a:sym typeface="Twentieth Century"/>
            </a:endParaRPr>
          </a:p>
          <a:p>
            <a:pPr indent="0" lvl="0" marL="0" rtl="0" algn="l">
              <a:spcBef>
                <a:spcPts val="0"/>
              </a:spcBef>
              <a:spcAft>
                <a:spcPts val="0"/>
              </a:spcAft>
              <a:buNone/>
            </a:pPr>
            <a:r>
              <a:t/>
            </a:r>
            <a:endParaRPr sz="2200">
              <a:solidFill>
                <a:srgbClr val="FFFFFF"/>
              </a:solidFill>
              <a:latin typeface="Twentieth Century"/>
              <a:ea typeface="Twentieth Century"/>
              <a:cs typeface="Twentieth Century"/>
              <a:sym typeface="Twentieth Century"/>
            </a:endParaRPr>
          </a:p>
          <a:p>
            <a:pPr indent="0" lvl="0" marL="0" rtl="0" algn="l">
              <a:spcBef>
                <a:spcPts val="0"/>
              </a:spcBef>
              <a:spcAft>
                <a:spcPts val="0"/>
              </a:spcAft>
              <a:buNone/>
            </a:pPr>
            <a:r>
              <a:rPr lang="en-US" sz="2200">
                <a:solidFill>
                  <a:srgbClr val="FFFF00"/>
                </a:solidFill>
                <a:latin typeface="Twentieth Century"/>
                <a:ea typeface="Twentieth Century"/>
                <a:cs typeface="Twentieth Century"/>
                <a:sym typeface="Twentieth Century"/>
              </a:rPr>
              <a:t>The token can represent ownership</a:t>
            </a:r>
            <a:r>
              <a:rPr lang="en-US" sz="2200">
                <a:solidFill>
                  <a:srgbClr val="FFFFFF"/>
                </a:solidFill>
                <a:latin typeface="Twentieth Century"/>
                <a:ea typeface="Twentieth Century"/>
                <a:cs typeface="Twentieth Century"/>
                <a:sym typeface="Twentieth Century"/>
              </a:rPr>
              <a:t> of digital items, copyrights, licenses, tickets, etc. anything that the Author associated with the NFT</a:t>
            </a:r>
            <a:endParaRPr sz="2200">
              <a:solidFill>
                <a:srgbClr val="FFFFFF"/>
              </a:solidFill>
              <a:latin typeface="Twentieth Century"/>
              <a:ea typeface="Twentieth Century"/>
              <a:cs typeface="Twentieth Century"/>
              <a:sym typeface="Twentieth Century"/>
            </a:endParaRPr>
          </a:p>
          <a:p>
            <a:pPr indent="0" lvl="0" marL="0" rtl="0" algn="l">
              <a:spcBef>
                <a:spcPts val="0"/>
              </a:spcBef>
              <a:spcAft>
                <a:spcPts val="0"/>
              </a:spcAft>
              <a:buNone/>
            </a:pPr>
            <a:r>
              <a:t/>
            </a:r>
            <a:endParaRPr sz="2200">
              <a:solidFill>
                <a:srgbClr val="FFFFFF"/>
              </a:solidFill>
              <a:latin typeface="Twentieth Century"/>
              <a:ea typeface="Twentieth Century"/>
              <a:cs typeface="Twentieth Century"/>
              <a:sym typeface="Twentieth Century"/>
            </a:endParaRPr>
          </a:p>
          <a:p>
            <a:pPr indent="0" lvl="0" marL="0" rtl="0" algn="l">
              <a:spcBef>
                <a:spcPts val="0"/>
              </a:spcBef>
              <a:spcAft>
                <a:spcPts val="0"/>
              </a:spcAft>
              <a:buNone/>
            </a:pPr>
            <a:r>
              <a:rPr lang="en-US" sz="2200">
                <a:solidFill>
                  <a:srgbClr val="FFFFFF"/>
                </a:solidFill>
                <a:latin typeface="Twentieth Century"/>
                <a:ea typeface="Twentieth Century"/>
                <a:cs typeface="Twentieth Century"/>
                <a:sym typeface="Twentieth Century"/>
              </a:rPr>
              <a:t>An example rule: The Author can receive royalties every time the NFT is sold on the secondary market</a:t>
            </a:r>
            <a:endParaRPr sz="2200">
              <a:solidFill>
                <a:srgbClr val="FFFFFF"/>
              </a:solidFill>
              <a:latin typeface="Twentieth Century"/>
              <a:ea typeface="Twentieth Century"/>
              <a:cs typeface="Twentieth Century"/>
              <a:sym typeface="Twentieth Century"/>
            </a:endParaRPr>
          </a:p>
          <a:p>
            <a:pPr indent="0" lvl="0" marL="0" rtl="0" algn="l">
              <a:spcBef>
                <a:spcPts val="0"/>
              </a:spcBef>
              <a:spcAft>
                <a:spcPts val="0"/>
              </a:spcAft>
              <a:buNone/>
            </a:pPr>
            <a:r>
              <a:t/>
            </a:r>
            <a:endParaRPr sz="2200">
              <a:solidFill>
                <a:srgbClr val="FFFFFF"/>
              </a:solidFill>
              <a:latin typeface="Twentieth Century"/>
              <a:ea typeface="Twentieth Century"/>
              <a:cs typeface="Twentieth Century"/>
              <a:sym typeface="Twentieth Century"/>
            </a:endParaRPr>
          </a:p>
          <a:p>
            <a:pPr indent="0" lvl="0" marL="0" rtl="0" algn="l">
              <a:spcBef>
                <a:spcPts val="0"/>
              </a:spcBef>
              <a:spcAft>
                <a:spcPts val="0"/>
              </a:spcAft>
              <a:buNone/>
            </a:pPr>
            <a:r>
              <a:rPr lang="en-US" sz="2200">
                <a:solidFill>
                  <a:srgbClr val="FFFFFF"/>
                </a:solidFill>
                <a:latin typeface="Twentieth Century"/>
                <a:ea typeface="Twentieth Century"/>
                <a:cs typeface="Twentieth Century"/>
                <a:sym typeface="Twentieth Century"/>
              </a:rPr>
              <a:t>QUESTION: </a:t>
            </a:r>
            <a:r>
              <a:rPr i="1" lang="en-US" sz="2200">
                <a:solidFill>
                  <a:srgbClr val="FFFFFF"/>
                </a:solidFill>
                <a:latin typeface="Twentieth Century"/>
                <a:ea typeface="Twentieth Century"/>
                <a:cs typeface="Twentieth Century"/>
                <a:sym typeface="Twentieth Century"/>
              </a:rPr>
              <a:t>What does it mean to own a digital thing?</a:t>
            </a:r>
            <a:endParaRPr i="1" sz="2200">
              <a:solidFill>
                <a:srgbClr val="FFFFFF"/>
              </a:solidFill>
              <a:latin typeface="Twentieth Century"/>
              <a:ea typeface="Twentieth Century"/>
              <a:cs typeface="Twentieth Century"/>
              <a:sym typeface="Twentieth Century"/>
            </a:endParaRPr>
          </a:p>
        </p:txBody>
      </p:sp>
      <p:sp>
        <p:nvSpPr>
          <p:cNvPr id="651" name="Google Shape;651;p43"/>
          <p:cNvSpPr/>
          <p:nvPr/>
        </p:nvSpPr>
        <p:spPr>
          <a:xfrm>
            <a:off x="6894400" y="2237500"/>
            <a:ext cx="1837200" cy="6807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1700">
                <a:latin typeface="Twentieth Century"/>
                <a:ea typeface="Twentieth Century"/>
                <a:cs typeface="Twentieth Century"/>
                <a:sym typeface="Twentieth Century"/>
              </a:rPr>
              <a:t>Who owns it</a:t>
            </a:r>
            <a:endParaRPr sz="1700">
              <a:latin typeface="Twentieth Century"/>
              <a:ea typeface="Twentieth Century"/>
              <a:cs typeface="Twentieth Century"/>
              <a:sym typeface="Twentieth Century"/>
            </a:endParaRPr>
          </a:p>
        </p:txBody>
      </p:sp>
      <p:sp>
        <p:nvSpPr>
          <p:cNvPr id="652" name="Google Shape;652;p43"/>
          <p:cNvSpPr/>
          <p:nvPr/>
        </p:nvSpPr>
        <p:spPr>
          <a:xfrm>
            <a:off x="6548775" y="5455072"/>
            <a:ext cx="4784400" cy="2921700"/>
          </a:xfrm>
          <a:prstGeom prst="rect">
            <a:avLst/>
          </a:prstGeom>
          <a:noFill/>
          <a:ln cap="flat" cmpd="sng" w="28575">
            <a:solidFill>
              <a:srgbClr val="FFFFFF"/>
            </a:solidFill>
            <a:prstDash val="solid"/>
            <a:round/>
            <a:headEnd len="sm" w="sm" type="none"/>
            <a:tailEnd len="sm" w="sm" type="none"/>
          </a:ln>
          <a:effectLst>
            <a:outerShdw blurRad="285750" rotWithShape="0" algn="bl">
              <a:srgbClr val="FF00FF"/>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pic>
        <p:nvPicPr>
          <p:cNvPr id="653" name="Google Shape;653;p43"/>
          <p:cNvPicPr preferRelativeResize="0"/>
          <p:nvPr/>
        </p:nvPicPr>
        <p:blipFill>
          <a:blip r:embed="rId3">
            <a:alphaModFix/>
          </a:blip>
          <a:stretch>
            <a:fillRect/>
          </a:stretch>
        </p:blipFill>
        <p:spPr>
          <a:xfrm>
            <a:off x="9317600" y="2196765"/>
            <a:ext cx="1601199" cy="2385733"/>
          </a:xfrm>
          <a:prstGeom prst="rect">
            <a:avLst/>
          </a:prstGeom>
          <a:noFill/>
          <a:ln cap="flat" cmpd="sng" w="9525">
            <a:solidFill>
              <a:srgbClr val="00FFFF"/>
            </a:solidFill>
            <a:prstDash val="solid"/>
            <a:round/>
            <a:headEnd len="sm" w="sm" type="none"/>
            <a:tailEnd len="sm" w="sm" type="none"/>
          </a:ln>
          <a:effectLst>
            <a:outerShdw blurRad="342900" rotWithShape="0" algn="bl">
              <a:srgbClr val="00FFFF">
                <a:alpha val="50000"/>
              </a:srgbClr>
            </a:outerShdw>
          </a:effectLst>
        </p:spPr>
      </p:pic>
      <p:sp>
        <p:nvSpPr>
          <p:cNvPr id="654" name="Google Shape;654;p43"/>
          <p:cNvSpPr/>
          <p:nvPr/>
        </p:nvSpPr>
        <p:spPr>
          <a:xfrm>
            <a:off x="6862600" y="3451183"/>
            <a:ext cx="1837200" cy="10005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1700">
                <a:latin typeface="Twentieth Century"/>
                <a:ea typeface="Twentieth Century"/>
                <a:cs typeface="Twentieth Century"/>
                <a:sym typeface="Twentieth Century"/>
              </a:rPr>
              <a:t>Address of artwork  on IPFS</a:t>
            </a:r>
            <a:endParaRPr sz="1700">
              <a:latin typeface="Twentieth Century"/>
              <a:ea typeface="Twentieth Century"/>
              <a:cs typeface="Twentieth Century"/>
              <a:sym typeface="Twentieth Century"/>
            </a:endParaRPr>
          </a:p>
        </p:txBody>
      </p:sp>
      <p:sp>
        <p:nvSpPr>
          <p:cNvPr id="655" name="Google Shape;655;p43"/>
          <p:cNvSpPr txBox="1"/>
          <p:nvPr/>
        </p:nvSpPr>
        <p:spPr>
          <a:xfrm>
            <a:off x="9317600" y="2820833"/>
            <a:ext cx="1601100" cy="1000500"/>
          </a:xfrm>
          <a:prstGeom prst="rect">
            <a:avLst/>
          </a:prstGeom>
          <a:noFill/>
          <a:ln>
            <a:noFill/>
          </a:ln>
        </p:spPr>
        <p:txBody>
          <a:bodyPr anchorCtr="0" anchor="t" bIns="121900" lIns="121900" spcFirstLastPara="1" rIns="121900" wrap="square" tIns="121900">
            <a:spAutoFit/>
          </a:bodyPr>
          <a:lstStyle/>
          <a:p>
            <a:pPr indent="0" lvl="0" marL="0" rtl="0" algn="l">
              <a:spcBef>
                <a:spcPts val="0"/>
              </a:spcBef>
              <a:spcAft>
                <a:spcPts val="0"/>
              </a:spcAft>
              <a:buNone/>
            </a:pPr>
            <a:r>
              <a:rPr lang="en-US" sz="4900">
                <a:solidFill>
                  <a:srgbClr val="FFFFFF"/>
                </a:solidFill>
                <a:latin typeface="Montserrat"/>
                <a:ea typeface="Montserrat"/>
                <a:cs typeface="Montserrat"/>
                <a:sym typeface="Montserrat"/>
              </a:rPr>
              <a:t>NFT</a:t>
            </a:r>
            <a:endParaRPr sz="4900">
              <a:solidFill>
                <a:srgbClr val="FFFFFF"/>
              </a:solidFill>
              <a:latin typeface="Montserrat"/>
              <a:ea typeface="Montserrat"/>
              <a:cs typeface="Montserrat"/>
              <a:sym typeface="Montserrat"/>
            </a:endParaRPr>
          </a:p>
        </p:txBody>
      </p:sp>
      <p:sp>
        <p:nvSpPr>
          <p:cNvPr id="656" name="Google Shape;656;p43"/>
          <p:cNvSpPr/>
          <p:nvPr/>
        </p:nvSpPr>
        <p:spPr>
          <a:xfrm>
            <a:off x="7080975" y="5692283"/>
            <a:ext cx="3720000" cy="10005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1700">
                <a:latin typeface="Twentieth Century"/>
                <a:ea typeface="Twentieth Century"/>
                <a:cs typeface="Twentieth Century"/>
                <a:sym typeface="Twentieth Century"/>
              </a:rPr>
              <a:t>Proxy Contract</a:t>
            </a:r>
            <a:br>
              <a:rPr lang="en-US" sz="1700">
                <a:latin typeface="Twentieth Century"/>
                <a:ea typeface="Twentieth Century"/>
                <a:cs typeface="Twentieth Century"/>
                <a:sym typeface="Twentieth Century"/>
              </a:rPr>
            </a:br>
            <a:r>
              <a:rPr lang="en-US" sz="1700">
                <a:latin typeface="Twentieth Century"/>
                <a:ea typeface="Twentieth Century"/>
                <a:cs typeface="Twentieth Century"/>
                <a:sym typeface="Twentieth Century"/>
              </a:rPr>
              <a:t>e.g. auction  like 10% of resales go to original creator</a:t>
            </a:r>
            <a:endParaRPr sz="1700">
              <a:latin typeface="Twentieth Century"/>
              <a:ea typeface="Twentieth Century"/>
              <a:cs typeface="Twentieth Century"/>
              <a:sym typeface="Twentieth Century"/>
            </a:endParaRPr>
          </a:p>
        </p:txBody>
      </p:sp>
      <p:sp>
        <p:nvSpPr>
          <p:cNvPr id="657" name="Google Shape;657;p43"/>
          <p:cNvSpPr txBox="1"/>
          <p:nvPr>
            <p:ph type="title"/>
          </p:nvPr>
        </p:nvSpPr>
        <p:spPr>
          <a:xfrm>
            <a:off x="1002679" y="762825"/>
            <a:ext cx="7600800" cy="10179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solidFill>
                  <a:srgbClr val="FFFF00"/>
                </a:solidFill>
                <a:latin typeface="Calibri"/>
                <a:ea typeface="Calibri"/>
                <a:cs typeface="Calibri"/>
                <a:sym typeface="Calibri"/>
              </a:rPr>
              <a:t>ERC721 NON FUNGIBLE TOKENs (NFTs)</a:t>
            </a:r>
            <a:endParaRPr>
              <a:solidFill>
                <a:srgbClr val="FFFF00"/>
              </a:solidFill>
              <a:latin typeface="Calibri"/>
              <a:ea typeface="Calibri"/>
              <a:cs typeface="Calibri"/>
              <a:sym typeface="Calibri"/>
            </a:endParaRPr>
          </a:p>
        </p:txBody>
      </p:sp>
      <p:sp>
        <p:nvSpPr>
          <p:cNvPr id="658" name="Google Shape;658;p43"/>
          <p:cNvSpPr txBox="1"/>
          <p:nvPr>
            <p:ph type="title"/>
          </p:nvPr>
        </p:nvSpPr>
        <p:spPr>
          <a:xfrm>
            <a:off x="1002675" y="350400"/>
            <a:ext cx="3470100" cy="923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sz="3000">
                <a:solidFill>
                  <a:srgbClr val="FFFF00"/>
                </a:solidFill>
                <a:latin typeface="Calibri"/>
                <a:ea typeface="Calibri"/>
                <a:cs typeface="Calibri"/>
                <a:sym typeface="Calibri"/>
              </a:rPr>
              <a:t>SMART CONTRACTS</a:t>
            </a:r>
            <a:endParaRPr sz="1600">
              <a:solidFill>
                <a:srgbClr val="FFFFFF"/>
              </a:solidFill>
            </a:endParaRPr>
          </a:p>
        </p:txBody>
      </p:sp>
      <p:cxnSp>
        <p:nvCxnSpPr>
          <p:cNvPr id="659" name="Google Shape;659;p43"/>
          <p:cNvCxnSpPr>
            <a:stCxn id="649" idx="2"/>
            <a:endCxn id="652" idx="0"/>
          </p:cNvCxnSpPr>
          <p:nvPr/>
        </p:nvCxnSpPr>
        <p:spPr>
          <a:xfrm>
            <a:off x="8940975" y="4795372"/>
            <a:ext cx="0" cy="659700"/>
          </a:xfrm>
          <a:prstGeom prst="straightConnector1">
            <a:avLst/>
          </a:prstGeom>
          <a:noFill/>
          <a:ln cap="flat" cmpd="sng" w="28575">
            <a:solidFill>
              <a:schemeClr val="lt1"/>
            </a:solidFill>
            <a:prstDash val="lgDash"/>
            <a:round/>
            <a:headEnd len="med" w="med" type="none"/>
            <a:tailEnd len="med" w="med" type="none"/>
          </a:ln>
        </p:spPr>
      </p:cxn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663" name="Shape 663"/>
        <p:cNvGrpSpPr/>
        <p:nvPr/>
      </p:nvGrpSpPr>
      <p:grpSpPr>
        <a:xfrm>
          <a:off x="0" y="0"/>
          <a:ext cx="0" cy="0"/>
          <a:chOff x="0" y="0"/>
          <a:chExt cx="0" cy="0"/>
        </a:xfrm>
      </p:grpSpPr>
      <p:sp>
        <p:nvSpPr>
          <p:cNvPr id="664" name="Google Shape;664;p44"/>
          <p:cNvSpPr txBox="1"/>
          <p:nvPr>
            <p:ph type="title"/>
          </p:nvPr>
        </p:nvSpPr>
        <p:spPr>
          <a:xfrm>
            <a:off x="936475" y="622292"/>
            <a:ext cx="11360700" cy="7635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solidFill>
                  <a:srgbClr val="FFFF00"/>
                </a:solidFill>
                <a:latin typeface="Calibri"/>
                <a:ea typeface="Calibri"/>
                <a:cs typeface="Calibri"/>
                <a:sym typeface="Calibri"/>
              </a:rPr>
              <a:t>BRAINSTORMING SESSION</a:t>
            </a:r>
            <a:endParaRPr>
              <a:solidFill>
                <a:srgbClr val="FFFF00"/>
              </a:solidFill>
              <a:latin typeface="Calibri"/>
              <a:ea typeface="Calibri"/>
              <a:cs typeface="Calibri"/>
              <a:sym typeface="Calibri"/>
            </a:endParaRPr>
          </a:p>
        </p:txBody>
      </p:sp>
      <p:sp>
        <p:nvSpPr>
          <p:cNvPr id="665" name="Google Shape;665;p44"/>
          <p:cNvSpPr txBox="1"/>
          <p:nvPr>
            <p:ph idx="1" type="body"/>
          </p:nvPr>
        </p:nvSpPr>
        <p:spPr>
          <a:xfrm>
            <a:off x="936475" y="1385800"/>
            <a:ext cx="10146600" cy="4555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sz="2800"/>
              <a:t>Given the current issues in healthcare administration and this technology, what possible intersections can be developed?</a:t>
            </a:r>
            <a:endParaRPr>
              <a:solidFill>
                <a:srgbClr val="FFFF00"/>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669" name="Shape 669"/>
        <p:cNvGrpSpPr/>
        <p:nvPr/>
      </p:nvGrpSpPr>
      <p:grpSpPr>
        <a:xfrm>
          <a:off x="0" y="0"/>
          <a:ext cx="0" cy="0"/>
          <a:chOff x="0" y="0"/>
          <a:chExt cx="0" cy="0"/>
        </a:xfrm>
      </p:grpSpPr>
      <p:sp>
        <p:nvSpPr>
          <p:cNvPr id="670" name="Google Shape;670;p45"/>
          <p:cNvSpPr txBox="1"/>
          <p:nvPr>
            <p:ph type="title"/>
          </p:nvPr>
        </p:nvSpPr>
        <p:spPr>
          <a:xfrm>
            <a:off x="936475" y="622292"/>
            <a:ext cx="11360700" cy="7635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solidFill>
                  <a:srgbClr val="FFFF00"/>
                </a:solidFill>
                <a:latin typeface="Calibri"/>
                <a:ea typeface="Calibri"/>
                <a:cs typeface="Calibri"/>
                <a:sym typeface="Calibri"/>
              </a:rPr>
              <a:t>BRAINSTORMING SESSION</a:t>
            </a:r>
            <a:endParaRPr>
              <a:solidFill>
                <a:srgbClr val="FFFF00"/>
              </a:solidFill>
              <a:latin typeface="Calibri"/>
              <a:ea typeface="Calibri"/>
              <a:cs typeface="Calibri"/>
              <a:sym typeface="Calibri"/>
            </a:endParaRPr>
          </a:p>
        </p:txBody>
      </p:sp>
      <p:sp>
        <p:nvSpPr>
          <p:cNvPr id="671" name="Google Shape;671;p45"/>
          <p:cNvSpPr txBox="1"/>
          <p:nvPr>
            <p:ph idx="1" type="body"/>
          </p:nvPr>
        </p:nvSpPr>
        <p:spPr>
          <a:xfrm>
            <a:off x="936475" y="1385808"/>
            <a:ext cx="11360700" cy="4555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Clr>
                <a:schemeClr val="dk1"/>
              </a:buClr>
              <a:buSzPts val="1100"/>
              <a:buFont typeface="Arial"/>
              <a:buNone/>
            </a:pPr>
            <a:r>
              <a:rPr lang="en-US" sz="2800"/>
              <a:t>Given the current issues in healthcare administration and this technology, what possible intersections can be developed?</a:t>
            </a:r>
            <a:endParaRPr>
              <a:solidFill>
                <a:srgbClr val="FFFF00"/>
              </a:solidFill>
            </a:endParaRPr>
          </a:p>
          <a:p>
            <a:pPr indent="0" lvl="0" marL="0" rtl="0" algn="l">
              <a:spcBef>
                <a:spcPts val="1000"/>
              </a:spcBef>
              <a:spcAft>
                <a:spcPts val="0"/>
              </a:spcAft>
              <a:buNone/>
            </a:pPr>
            <a:r>
              <a:t/>
            </a:r>
            <a:endParaRPr/>
          </a:p>
          <a:p>
            <a:pPr indent="-419100" lvl="0" marL="457200" rtl="0" algn="l">
              <a:spcBef>
                <a:spcPts val="1000"/>
              </a:spcBef>
              <a:spcAft>
                <a:spcPts val="0"/>
              </a:spcAft>
              <a:buClr>
                <a:srgbClr val="FFFF00"/>
              </a:buClr>
              <a:buSzPts val="3000"/>
              <a:buChar char="•"/>
            </a:pPr>
            <a:r>
              <a:rPr lang="en-US">
                <a:solidFill>
                  <a:srgbClr val="FFFF00"/>
                </a:solidFill>
              </a:rPr>
              <a:t>Vaccination tracking</a:t>
            </a:r>
            <a:endParaRPr>
              <a:solidFill>
                <a:srgbClr val="FFFF00"/>
              </a:solidFill>
            </a:endParaRPr>
          </a:p>
          <a:p>
            <a:pPr indent="-419100" lvl="0" marL="457200" rtl="0" algn="l">
              <a:spcBef>
                <a:spcPts val="0"/>
              </a:spcBef>
              <a:spcAft>
                <a:spcPts val="0"/>
              </a:spcAft>
              <a:buClr>
                <a:srgbClr val="FFFF00"/>
              </a:buClr>
              <a:buSzPts val="3000"/>
              <a:buChar char="•"/>
            </a:pPr>
            <a:r>
              <a:rPr lang="en-US">
                <a:solidFill>
                  <a:srgbClr val="FFFF00"/>
                </a:solidFill>
              </a:rPr>
              <a:t>Transparent Clinical Trials</a:t>
            </a:r>
            <a:endParaRPr>
              <a:solidFill>
                <a:srgbClr val="FFFF00"/>
              </a:solidFill>
            </a:endParaRPr>
          </a:p>
          <a:p>
            <a:pPr indent="-419100" lvl="0" marL="457200" rtl="0" algn="l">
              <a:spcBef>
                <a:spcPts val="0"/>
              </a:spcBef>
              <a:spcAft>
                <a:spcPts val="0"/>
              </a:spcAft>
              <a:buClr>
                <a:srgbClr val="FFFF00"/>
              </a:buClr>
              <a:buSzPts val="3000"/>
              <a:buChar char="•"/>
            </a:pPr>
            <a:r>
              <a:rPr lang="en-US">
                <a:solidFill>
                  <a:srgbClr val="FFFF00"/>
                </a:solidFill>
              </a:rPr>
              <a:t>Patient-centric data coops</a:t>
            </a:r>
            <a:endParaRPr>
              <a:solidFill>
                <a:srgbClr val="FFFF00"/>
              </a:solidFill>
            </a:endParaRPr>
          </a:p>
          <a:p>
            <a:pPr indent="-419100" lvl="0" marL="457200" rtl="0" algn="l">
              <a:spcBef>
                <a:spcPts val="0"/>
              </a:spcBef>
              <a:spcAft>
                <a:spcPts val="0"/>
              </a:spcAft>
              <a:buClr>
                <a:srgbClr val="FFFF00"/>
              </a:buClr>
              <a:buSzPts val="3000"/>
              <a:buChar char="•"/>
            </a:pPr>
            <a:r>
              <a:rPr lang="en-US">
                <a:solidFill>
                  <a:srgbClr val="FFFF00"/>
                </a:solidFill>
              </a:rPr>
              <a:t>Insurance</a:t>
            </a:r>
            <a:endParaRPr>
              <a:solidFill>
                <a:srgbClr val="FFFF0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675" name="Shape 675"/>
        <p:cNvGrpSpPr/>
        <p:nvPr/>
      </p:nvGrpSpPr>
      <p:grpSpPr>
        <a:xfrm>
          <a:off x="0" y="0"/>
          <a:ext cx="0" cy="0"/>
          <a:chOff x="0" y="0"/>
          <a:chExt cx="0" cy="0"/>
        </a:xfrm>
      </p:grpSpPr>
      <p:sp>
        <p:nvSpPr>
          <p:cNvPr id="676" name="Google Shape;676;p46"/>
          <p:cNvSpPr txBox="1"/>
          <p:nvPr>
            <p:ph idx="1" type="body"/>
          </p:nvPr>
        </p:nvSpPr>
        <p:spPr>
          <a:xfrm>
            <a:off x="1143000" y="1576397"/>
            <a:ext cx="9906000" cy="4428600"/>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120000"/>
              </a:lnSpc>
              <a:spcBef>
                <a:spcPts val="500"/>
              </a:spcBef>
              <a:spcAft>
                <a:spcPts val="0"/>
              </a:spcAft>
              <a:buNone/>
            </a:pPr>
            <a:r>
              <a:rPr lang="en-US"/>
              <a:t>A </a:t>
            </a:r>
            <a:r>
              <a:rPr lang="en-US">
                <a:solidFill>
                  <a:srgbClr val="FFFF00"/>
                </a:solidFill>
                <a:latin typeface="Twentieth Century"/>
                <a:ea typeface="Twentieth Century"/>
                <a:cs typeface="Twentieth Century"/>
                <a:sym typeface="Twentieth Century"/>
              </a:rPr>
              <a:t>Vaccine-Passport</a:t>
            </a:r>
            <a:r>
              <a:rPr lang="en-US">
                <a:latin typeface="Twentieth Century"/>
                <a:ea typeface="Twentieth Century"/>
                <a:cs typeface="Twentieth Century"/>
                <a:sym typeface="Twentieth Century"/>
              </a:rPr>
              <a:t> </a:t>
            </a:r>
            <a:r>
              <a:rPr lang="en-US"/>
              <a:t>should be:</a:t>
            </a:r>
            <a:br>
              <a:rPr lang="en-US"/>
            </a:br>
            <a:endParaRPr/>
          </a:p>
          <a:p>
            <a:pPr indent="-371475" lvl="0" marL="914400" rtl="0" algn="l">
              <a:lnSpc>
                <a:spcPct val="120000"/>
              </a:lnSpc>
              <a:spcBef>
                <a:spcPts val="500"/>
              </a:spcBef>
              <a:spcAft>
                <a:spcPts val="0"/>
              </a:spcAft>
              <a:buSzPts val="2250"/>
              <a:buChar char="•"/>
            </a:pPr>
            <a:r>
              <a:rPr b="1" lang="en-US">
                <a:solidFill>
                  <a:srgbClr val="FFFF00"/>
                </a:solidFill>
              </a:rPr>
              <a:t>P</a:t>
            </a:r>
            <a:r>
              <a:rPr b="1" lang="en-US">
                <a:solidFill>
                  <a:srgbClr val="FFFF00"/>
                </a:solidFill>
              </a:rPr>
              <a:t>rivacy-compliant</a:t>
            </a:r>
            <a:r>
              <a:rPr lang="en-US"/>
              <a:t> </a:t>
            </a:r>
            <a:br>
              <a:rPr lang="en-US"/>
            </a:br>
            <a:r>
              <a:rPr lang="en-US"/>
              <a:t>→ </a:t>
            </a:r>
            <a:r>
              <a:rPr lang="en-US">
                <a:latin typeface="Twentieth Century"/>
                <a:ea typeface="Twentieth Century"/>
                <a:cs typeface="Twentieth Century"/>
                <a:sym typeface="Twentieth Century"/>
              </a:rPr>
              <a:t>Individuals are addresses, data are public but (ps</a:t>
            </a:r>
            <a:r>
              <a:rPr lang="en-US"/>
              <a:t>eudo)-</a:t>
            </a:r>
            <a:r>
              <a:rPr lang="en-US">
                <a:latin typeface="Twentieth Century"/>
                <a:ea typeface="Twentieth Century"/>
                <a:cs typeface="Twentieth Century"/>
                <a:sym typeface="Twentieth Century"/>
              </a:rPr>
              <a:t>anonymous</a:t>
            </a:r>
            <a:endParaRPr>
              <a:latin typeface="Twentieth Century"/>
              <a:ea typeface="Twentieth Century"/>
              <a:cs typeface="Twentieth Century"/>
              <a:sym typeface="Twentieth Century"/>
            </a:endParaRPr>
          </a:p>
          <a:p>
            <a:pPr indent="0" lvl="0" marL="914400" rtl="0" algn="l">
              <a:lnSpc>
                <a:spcPct val="120000"/>
              </a:lnSpc>
              <a:spcBef>
                <a:spcPts val="500"/>
              </a:spcBef>
              <a:spcAft>
                <a:spcPts val="0"/>
              </a:spcAft>
              <a:buNone/>
            </a:pPr>
            <a:r>
              <a:rPr lang="en-US"/>
              <a:t>→ A covid vaccine passport that can be verified (signed) only by an official (or a whitelist of officials) whose public key is on the passport</a:t>
            </a:r>
            <a:br>
              <a:rPr lang="en-US"/>
            </a:br>
            <a:endParaRPr/>
          </a:p>
          <a:p>
            <a:pPr indent="-371475" lvl="0" marL="914400" rtl="0" algn="l">
              <a:lnSpc>
                <a:spcPct val="120000"/>
              </a:lnSpc>
              <a:spcBef>
                <a:spcPts val="500"/>
              </a:spcBef>
              <a:spcAft>
                <a:spcPts val="0"/>
              </a:spcAft>
              <a:buSzPts val="2250"/>
              <a:buChar char="•"/>
            </a:pPr>
            <a:r>
              <a:rPr b="1" lang="en-US">
                <a:solidFill>
                  <a:srgbClr val="FFFF00"/>
                </a:solidFill>
              </a:rPr>
              <a:t>Timeframe</a:t>
            </a:r>
            <a:endParaRPr b="1">
              <a:solidFill>
                <a:srgbClr val="FFFF00"/>
              </a:solidFill>
            </a:endParaRPr>
          </a:p>
          <a:p>
            <a:pPr indent="0" lvl="0" marL="914400" rtl="0" algn="l">
              <a:lnSpc>
                <a:spcPct val="120000"/>
              </a:lnSpc>
              <a:spcBef>
                <a:spcPts val="500"/>
              </a:spcBef>
              <a:spcAft>
                <a:spcPts val="0"/>
              </a:spcAft>
              <a:buNone/>
            </a:pPr>
            <a:r>
              <a:rPr lang="en-US"/>
              <a:t>→ validity of the passport is determined by a smart contract (static or governable) and cannot be modified by unilateral decisions</a:t>
            </a:r>
            <a:endParaRPr/>
          </a:p>
        </p:txBody>
      </p:sp>
      <p:sp>
        <p:nvSpPr>
          <p:cNvPr id="677" name="Google Shape;677;p46"/>
          <p:cNvSpPr txBox="1"/>
          <p:nvPr>
            <p:ph type="title"/>
          </p:nvPr>
        </p:nvSpPr>
        <p:spPr>
          <a:xfrm>
            <a:off x="1011225" y="666495"/>
            <a:ext cx="9906000" cy="909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wentieth Century"/>
              <a:buNone/>
            </a:pPr>
            <a:r>
              <a:rPr b="1" lang="en-US">
                <a:solidFill>
                  <a:srgbClr val="FFFF00"/>
                </a:solidFill>
              </a:rPr>
              <a:t>COVID19-VACCINATION CAMPAIGN</a:t>
            </a:r>
            <a:endParaRPr>
              <a:solidFill>
                <a:srgbClr val="FFFF00"/>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681" name="Shape 681"/>
        <p:cNvGrpSpPr/>
        <p:nvPr/>
      </p:nvGrpSpPr>
      <p:grpSpPr>
        <a:xfrm>
          <a:off x="0" y="0"/>
          <a:ext cx="0" cy="0"/>
          <a:chOff x="0" y="0"/>
          <a:chExt cx="0" cy="0"/>
        </a:xfrm>
      </p:grpSpPr>
      <p:sp>
        <p:nvSpPr>
          <p:cNvPr id="682" name="Google Shape;682;p47"/>
          <p:cNvSpPr txBox="1"/>
          <p:nvPr>
            <p:ph type="title"/>
          </p:nvPr>
        </p:nvSpPr>
        <p:spPr>
          <a:xfrm>
            <a:off x="1011225" y="666495"/>
            <a:ext cx="9906000" cy="909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wentieth Century"/>
              <a:buNone/>
            </a:pPr>
            <a:r>
              <a:rPr b="1" lang="en-US">
                <a:solidFill>
                  <a:srgbClr val="FFFF00"/>
                </a:solidFill>
              </a:rPr>
              <a:t>COVID19-VACCINATION CAMPAIGN</a:t>
            </a:r>
            <a:endParaRPr>
              <a:solidFill>
                <a:srgbClr val="FFFF00"/>
              </a:solidFill>
            </a:endParaRPr>
          </a:p>
        </p:txBody>
      </p:sp>
      <p:sp>
        <p:nvSpPr>
          <p:cNvPr id="683" name="Google Shape;683;p47"/>
          <p:cNvSpPr txBox="1"/>
          <p:nvPr>
            <p:ph idx="1" type="body"/>
          </p:nvPr>
        </p:nvSpPr>
        <p:spPr>
          <a:xfrm>
            <a:off x="1070650" y="1576400"/>
            <a:ext cx="9906000" cy="3541800"/>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None/>
            </a:pPr>
            <a:r>
              <a:rPr lang="en-US"/>
              <a:t>Control of the </a:t>
            </a:r>
            <a:r>
              <a:rPr lang="en-US">
                <a:solidFill>
                  <a:srgbClr val="FFFF00"/>
                </a:solidFill>
              </a:rPr>
              <a:t>supply chain</a:t>
            </a:r>
            <a:br>
              <a:rPr lang="en-US"/>
            </a:br>
            <a:endParaRPr/>
          </a:p>
          <a:p>
            <a:pPr indent="-371475" lvl="0" marL="457200" rtl="0" algn="l">
              <a:lnSpc>
                <a:spcPct val="120000"/>
              </a:lnSpc>
              <a:spcBef>
                <a:spcPts val="500"/>
              </a:spcBef>
              <a:spcAft>
                <a:spcPts val="0"/>
              </a:spcAft>
              <a:buSzPts val="2250"/>
              <a:buChar char="•"/>
            </a:pPr>
            <a:r>
              <a:rPr b="1" lang="en-US">
                <a:solidFill>
                  <a:srgbClr val="FFFF00"/>
                </a:solidFill>
              </a:rPr>
              <a:t>Stop Counterfeit/Expired Drugs</a:t>
            </a:r>
            <a:br>
              <a:rPr b="1" lang="en-US"/>
            </a:br>
            <a:r>
              <a:rPr b="1" lang="en-US"/>
              <a:t>→ </a:t>
            </a:r>
            <a:r>
              <a:rPr lang="en-US"/>
              <a:t>An immutable record of hashes that verify the logistics of the trip from the factory to the pharmacy</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687" name="Shape 687"/>
        <p:cNvGrpSpPr/>
        <p:nvPr/>
      </p:nvGrpSpPr>
      <p:grpSpPr>
        <a:xfrm>
          <a:off x="0" y="0"/>
          <a:ext cx="0" cy="0"/>
          <a:chOff x="0" y="0"/>
          <a:chExt cx="0" cy="0"/>
        </a:xfrm>
      </p:grpSpPr>
      <p:sp>
        <p:nvSpPr>
          <p:cNvPr id="688" name="Google Shape;688;p48"/>
          <p:cNvSpPr txBox="1"/>
          <p:nvPr>
            <p:ph idx="1" type="body"/>
          </p:nvPr>
        </p:nvSpPr>
        <p:spPr>
          <a:xfrm>
            <a:off x="1011225" y="1690900"/>
            <a:ext cx="9976500" cy="4166100"/>
          </a:xfrm>
          <a:prstGeom prst="rect">
            <a:avLst/>
          </a:prstGeom>
          <a:noFill/>
          <a:ln>
            <a:noFill/>
          </a:ln>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en-US" sz="2200"/>
              <a:t>The analysis of </a:t>
            </a:r>
            <a:r>
              <a:rPr lang="en-US" sz="2200">
                <a:solidFill>
                  <a:srgbClr val="FFFF00"/>
                </a:solidFill>
              </a:rPr>
              <a:t>adverse reactions</a:t>
            </a:r>
            <a:r>
              <a:rPr lang="en-US" sz="2200"/>
              <a:t> is:</a:t>
            </a:r>
            <a:endParaRPr sz="2200"/>
          </a:p>
          <a:p>
            <a:pPr indent="0" lvl="0" marL="0" rtl="0" algn="l">
              <a:lnSpc>
                <a:spcPct val="120000"/>
              </a:lnSpc>
              <a:spcBef>
                <a:spcPts val="0"/>
              </a:spcBef>
              <a:spcAft>
                <a:spcPts val="0"/>
              </a:spcAft>
              <a:buNone/>
            </a:pPr>
            <a:r>
              <a:t/>
            </a:r>
            <a:endParaRPr sz="2200"/>
          </a:p>
          <a:p>
            <a:pPr indent="0" lvl="0" marL="0" rtl="0" algn="l">
              <a:lnSpc>
                <a:spcPct val="120000"/>
              </a:lnSpc>
              <a:spcBef>
                <a:spcPts val="0"/>
              </a:spcBef>
              <a:spcAft>
                <a:spcPts val="0"/>
              </a:spcAft>
              <a:buNone/>
            </a:pPr>
            <a:r>
              <a:t/>
            </a:r>
            <a:endParaRPr sz="2200"/>
          </a:p>
          <a:p>
            <a:pPr indent="-225425" lvl="1" marL="685800" rtl="0" algn="l">
              <a:lnSpc>
                <a:spcPct val="120000"/>
              </a:lnSpc>
              <a:spcBef>
                <a:spcPts val="0"/>
              </a:spcBef>
              <a:spcAft>
                <a:spcPts val="0"/>
              </a:spcAft>
              <a:buSzPts val="2200"/>
              <a:buFont typeface="Twentieth Century"/>
              <a:buChar char="•"/>
            </a:pPr>
            <a:r>
              <a:rPr lang="en-US" sz="2200"/>
              <a:t>Helping identify the more susceptible </a:t>
            </a:r>
            <a:r>
              <a:rPr lang="en-US" sz="2200">
                <a:solidFill>
                  <a:srgbClr val="FFFF00"/>
                </a:solidFill>
              </a:rPr>
              <a:t>phenotypes</a:t>
            </a:r>
            <a:r>
              <a:rPr lang="en-US" sz="2200"/>
              <a:t> for future subministrations</a:t>
            </a:r>
            <a:br>
              <a:rPr lang="en-US" sz="2200"/>
            </a:br>
            <a:endParaRPr sz="2200"/>
          </a:p>
          <a:p>
            <a:pPr indent="-225425" lvl="1" marL="685800" rtl="0" algn="l">
              <a:lnSpc>
                <a:spcPct val="120000"/>
              </a:lnSpc>
              <a:spcBef>
                <a:spcPts val="0"/>
              </a:spcBef>
              <a:spcAft>
                <a:spcPts val="0"/>
              </a:spcAft>
              <a:buSzPts val="2200"/>
              <a:buFont typeface="Twentieth Century"/>
              <a:buChar char="•"/>
            </a:pPr>
            <a:r>
              <a:rPr lang="en-US" sz="2200"/>
              <a:t>H</a:t>
            </a:r>
            <a:r>
              <a:rPr lang="en-US" sz="2200"/>
              <a:t>ow: </a:t>
            </a:r>
            <a:r>
              <a:rPr lang="en-US" sz="2200">
                <a:solidFill>
                  <a:srgbClr val="FFFF00"/>
                </a:solidFill>
              </a:rPr>
              <a:t>anonymous large DataLakes</a:t>
            </a:r>
            <a:r>
              <a:rPr lang="en-US" sz="2200"/>
              <a:t> in public databases for </a:t>
            </a:r>
            <a:r>
              <a:rPr lang="en-US" sz="2200">
                <a:solidFill>
                  <a:srgbClr val="FFFF00"/>
                </a:solidFill>
              </a:rPr>
              <a:t>open research </a:t>
            </a:r>
            <a:r>
              <a:rPr lang="en-US" sz="2200"/>
              <a:t>(needs a Decentralized Healthcare storage with IPFS)</a:t>
            </a:r>
            <a:endParaRPr sz="2200"/>
          </a:p>
        </p:txBody>
      </p:sp>
      <p:sp>
        <p:nvSpPr>
          <p:cNvPr id="689" name="Google Shape;689;p48"/>
          <p:cNvSpPr txBox="1"/>
          <p:nvPr>
            <p:ph type="title"/>
          </p:nvPr>
        </p:nvSpPr>
        <p:spPr>
          <a:xfrm>
            <a:off x="1011225" y="666495"/>
            <a:ext cx="9906000" cy="909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wentieth Century"/>
              <a:buNone/>
            </a:pPr>
            <a:r>
              <a:rPr b="1" lang="en-US">
                <a:solidFill>
                  <a:srgbClr val="FFFF00"/>
                </a:solidFill>
              </a:rPr>
              <a:t>COVID19-VACCINATION CAMPAIGN</a:t>
            </a:r>
            <a:endParaRPr>
              <a:solidFill>
                <a:srgbClr val="FFFF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249" name="Shape 249"/>
        <p:cNvGrpSpPr/>
        <p:nvPr/>
      </p:nvGrpSpPr>
      <p:grpSpPr>
        <a:xfrm>
          <a:off x="0" y="0"/>
          <a:ext cx="0" cy="0"/>
          <a:chOff x="0" y="0"/>
          <a:chExt cx="0" cy="0"/>
        </a:xfrm>
      </p:grpSpPr>
      <p:sp>
        <p:nvSpPr>
          <p:cNvPr id="250" name="Google Shape;250;p22"/>
          <p:cNvSpPr txBox="1"/>
          <p:nvPr>
            <p:ph type="title"/>
          </p:nvPr>
        </p:nvSpPr>
        <p:spPr>
          <a:xfrm>
            <a:off x="1085300" y="593375"/>
            <a:ext cx="10691100" cy="7635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solidFill>
                  <a:srgbClr val="FFFF00"/>
                </a:solidFill>
              </a:rPr>
              <a:t>Current problems in Healthcare administration</a:t>
            </a:r>
            <a:endParaRPr>
              <a:solidFill>
                <a:srgbClr val="FFFF00"/>
              </a:solidFill>
            </a:endParaRPr>
          </a:p>
        </p:txBody>
      </p:sp>
      <p:sp>
        <p:nvSpPr>
          <p:cNvPr id="251" name="Google Shape;251;p22"/>
          <p:cNvSpPr txBox="1"/>
          <p:nvPr>
            <p:ph idx="1" type="body"/>
          </p:nvPr>
        </p:nvSpPr>
        <p:spPr>
          <a:xfrm>
            <a:off x="1085300" y="1519364"/>
            <a:ext cx="10691100" cy="4555200"/>
          </a:xfrm>
          <a:prstGeom prst="rect">
            <a:avLst/>
          </a:prstGeom>
        </p:spPr>
        <p:txBody>
          <a:bodyPr anchorCtr="0" anchor="t" bIns="45700" lIns="91425" spcFirstLastPara="1" rIns="91425" wrap="square" tIns="45700">
            <a:normAutofit/>
          </a:bodyPr>
          <a:lstStyle/>
          <a:p>
            <a:pPr indent="-419100" lvl="0" marL="457200" rtl="0" algn="l">
              <a:spcBef>
                <a:spcPts val="1000"/>
              </a:spcBef>
              <a:spcAft>
                <a:spcPts val="0"/>
              </a:spcAft>
              <a:buClr>
                <a:srgbClr val="FFFF00"/>
              </a:buClr>
              <a:buSzPts val="3000"/>
              <a:buChar char="•"/>
            </a:pPr>
            <a:r>
              <a:rPr lang="en-US">
                <a:solidFill>
                  <a:srgbClr val="FFFF00"/>
                </a:solidFill>
              </a:rPr>
              <a:t>Vaccination tracking</a:t>
            </a:r>
            <a:endParaRPr>
              <a:solidFill>
                <a:srgbClr val="FFFF00"/>
              </a:solidFill>
            </a:endParaRPr>
          </a:p>
          <a:p>
            <a:pPr indent="-419100" lvl="0" marL="457200" rtl="0" algn="l">
              <a:spcBef>
                <a:spcPts val="0"/>
              </a:spcBef>
              <a:spcAft>
                <a:spcPts val="0"/>
              </a:spcAft>
              <a:buClr>
                <a:srgbClr val="FFFF00"/>
              </a:buClr>
              <a:buSzPts val="3000"/>
              <a:buChar char="•"/>
            </a:pPr>
            <a:r>
              <a:rPr lang="en-US">
                <a:solidFill>
                  <a:srgbClr val="FFFF00"/>
                </a:solidFill>
              </a:rPr>
              <a:t>Lack of Patient centrism</a:t>
            </a:r>
            <a:endParaRPr>
              <a:solidFill>
                <a:srgbClr val="FFFF00"/>
              </a:solidFill>
            </a:endParaRPr>
          </a:p>
          <a:p>
            <a:pPr indent="-419100" lvl="0" marL="457200" rtl="0" algn="l">
              <a:spcBef>
                <a:spcPts val="0"/>
              </a:spcBef>
              <a:spcAft>
                <a:spcPts val="0"/>
              </a:spcAft>
              <a:buClr>
                <a:srgbClr val="FFFF00"/>
              </a:buClr>
              <a:buSzPts val="3000"/>
              <a:buChar char="•"/>
            </a:pPr>
            <a:r>
              <a:rPr lang="en-US">
                <a:solidFill>
                  <a:srgbClr val="FFFF00"/>
                </a:solidFill>
              </a:rPr>
              <a:t>Insurance</a:t>
            </a:r>
            <a:endParaRPr>
              <a:solidFill>
                <a:srgbClr val="FFFF00"/>
              </a:solidFill>
            </a:endParaRPr>
          </a:p>
          <a:p>
            <a:pPr indent="-419100" lvl="0" marL="457200" rtl="0" algn="l">
              <a:spcBef>
                <a:spcPts val="0"/>
              </a:spcBef>
              <a:spcAft>
                <a:spcPts val="0"/>
              </a:spcAft>
              <a:buClr>
                <a:srgbClr val="FFFF00"/>
              </a:buClr>
              <a:buSzPts val="3000"/>
              <a:buChar char="•"/>
            </a:pPr>
            <a:r>
              <a:rPr lang="en-US">
                <a:solidFill>
                  <a:srgbClr val="FFFF00"/>
                </a:solidFill>
              </a:rPr>
              <a:t>Clinical Trials</a:t>
            </a:r>
            <a:endParaRPr>
              <a:solidFill>
                <a:srgbClr val="FFFF00"/>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693" name="Shape 693"/>
        <p:cNvGrpSpPr/>
        <p:nvPr/>
      </p:nvGrpSpPr>
      <p:grpSpPr>
        <a:xfrm>
          <a:off x="0" y="0"/>
          <a:ext cx="0" cy="0"/>
          <a:chOff x="0" y="0"/>
          <a:chExt cx="0" cy="0"/>
        </a:xfrm>
      </p:grpSpPr>
      <p:sp>
        <p:nvSpPr>
          <p:cNvPr id="694" name="Google Shape;694;p49"/>
          <p:cNvSpPr txBox="1"/>
          <p:nvPr>
            <p:ph idx="1" type="body"/>
          </p:nvPr>
        </p:nvSpPr>
        <p:spPr>
          <a:xfrm>
            <a:off x="1141425" y="2116800"/>
            <a:ext cx="9906000" cy="2470500"/>
          </a:xfrm>
          <a:prstGeom prst="rect">
            <a:avLst/>
          </a:prstGeom>
          <a:noFill/>
          <a:ln>
            <a:noFill/>
          </a:ln>
        </p:spPr>
        <p:txBody>
          <a:bodyPr anchorCtr="0" anchor="t" bIns="45700" lIns="91425" spcFirstLastPara="1" rIns="91425" wrap="square" tIns="45700">
            <a:noAutofit/>
          </a:bodyPr>
          <a:lstStyle/>
          <a:p>
            <a:pPr indent="-259556" lvl="0" marL="228600" rtl="0" algn="l">
              <a:lnSpc>
                <a:spcPct val="120000"/>
              </a:lnSpc>
              <a:spcBef>
                <a:spcPts val="1800"/>
              </a:spcBef>
              <a:spcAft>
                <a:spcPts val="0"/>
              </a:spcAft>
              <a:buClr>
                <a:schemeClr val="lt1"/>
              </a:buClr>
              <a:buSzPts val="2400"/>
              <a:buChar char="•"/>
            </a:pPr>
            <a:r>
              <a:rPr lang="en-US"/>
              <a:t>Clinical Data can be shared and used as </a:t>
            </a:r>
            <a:r>
              <a:rPr lang="en-US">
                <a:solidFill>
                  <a:srgbClr val="FFFF00"/>
                </a:solidFill>
              </a:rPr>
              <a:t>digital assets that can hold virtual and real-world value</a:t>
            </a:r>
            <a:r>
              <a:rPr lang="en-US"/>
              <a:t> (Med-/Pharma-Token)</a:t>
            </a:r>
            <a:endParaRPr/>
          </a:p>
          <a:p>
            <a:pPr indent="-238125" lvl="0" marL="228600" rtl="0" algn="l">
              <a:spcBef>
                <a:spcPts val="1800"/>
              </a:spcBef>
              <a:spcAft>
                <a:spcPts val="0"/>
              </a:spcAft>
              <a:buSzPts val="2400"/>
              <a:buChar char="•"/>
            </a:pPr>
            <a:r>
              <a:rPr lang="en-US"/>
              <a:t>Web3</a:t>
            </a:r>
            <a:r>
              <a:rPr lang="en-US"/>
              <a:t> technology can lead a revolutionary process of drug discovery, development, and distribution process by creating </a:t>
            </a:r>
            <a:r>
              <a:rPr lang="en-US">
                <a:solidFill>
                  <a:srgbClr val="FFFF00"/>
                </a:solidFill>
              </a:rPr>
              <a:t>incentives for open-source patents and royalty systems for peer-reviews</a:t>
            </a:r>
            <a:endParaRPr>
              <a:solidFill>
                <a:srgbClr val="FFFF00"/>
              </a:solidFill>
            </a:endParaRPr>
          </a:p>
        </p:txBody>
      </p:sp>
      <p:sp>
        <p:nvSpPr>
          <p:cNvPr id="695" name="Google Shape;695;p49"/>
          <p:cNvSpPr txBox="1"/>
          <p:nvPr>
            <p:ph type="title"/>
          </p:nvPr>
        </p:nvSpPr>
        <p:spPr>
          <a:xfrm>
            <a:off x="1141413" y="619125"/>
            <a:ext cx="9906000" cy="14781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Calibri"/>
              <a:buNone/>
            </a:pPr>
            <a:r>
              <a:rPr b="1" lang="en-US" sz="3600">
                <a:solidFill>
                  <a:srgbClr val="FFFF00"/>
                </a:solidFill>
                <a:latin typeface="Calibri"/>
                <a:ea typeface="Calibri"/>
                <a:cs typeface="Calibri"/>
                <a:sym typeface="Calibri"/>
              </a:rPr>
              <a:t>CLINICAL TRIALS</a:t>
            </a:r>
            <a:br>
              <a:rPr b="1" lang="en-US" sz="3600">
                <a:solidFill>
                  <a:srgbClr val="FFFF00"/>
                </a:solidFill>
                <a:latin typeface="Calibri"/>
                <a:ea typeface="Calibri"/>
                <a:cs typeface="Calibri"/>
                <a:sym typeface="Calibri"/>
              </a:rPr>
            </a:br>
            <a:r>
              <a:rPr lang="en-US" sz="2000">
                <a:solidFill>
                  <a:srgbClr val="FFFF00"/>
                </a:solidFill>
              </a:rPr>
              <a:t>THE HEALTHY USE OF DATA</a:t>
            </a:r>
            <a:endParaRPr>
              <a:solidFill>
                <a:srgbClr val="FFFF00"/>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699" name="Shape 699"/>
        <p:cNvGrpSpPr/>
        <p:nvPr/>
      </p:nvGrpSpPr>
      <p:grpSpPr>
        <a:xfrm>
          <a:off x="0" y="0"/>
          <a:ext cx="0" cy="0"/>
          <a:chOff x="0" y="0"/>
          <a:chExt cx="0" cy="0"/>
        </a:xfrm>
      </p:grpSpPr>
      <p:sp>
        <p:nvSpPr>
          <p:cNvPr id="700" name="Google Shape;700;p50"/>
          <p:cNvSpPr txBox="1"/>
          <p:nvPr>
            <p:ph type="title"/>
          </p:nvPr>
        </p:nvSpPr>
        <p:spPr>
          <a:xfrm>
            <a:off x="1069075" y="647473"/>
            <a:ext cx="9906000" cy="1089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Calibri"/>
              <a:buNone/>
            </a:pPr>
            <a:r>
              <a:rPr b="1" lang="en-US" sz="3600">
                <a:solidFill>
                  <a:srgbClr val="FFFF00"/>
                </a:solidFill>
                <a:latin typeface="Calibri"/>
                <a:ea typeface="Calibri"/>
                <a:cs typeface="Calibri"/>
                <a:sym typeface="Calibri"/>
              </a:rPr>
              <a:t>A PATIENT-CENTRIC HEALTHCARE SYSTEM </a:t>
            </a:r>
            <a:br>
              <a:rPr b="1" lang="en-US" sz="3600">
                <a:solidFill>
                  <a:srgbClr val="FFFF00"/>
                </a:solidFill>
                <a:latin typeface="Calibri"/>
                <a:ea typeface="Calibri"/>
                <a:cs typeface="Calibri"/>
                <a:sym typeface="Calibri"/>
              </a:rPr>
            </a:br>
            <a:r>
              <a:rPr lang="en-US" sz="2000">
                <a:solidFill>
                  <a:srgbClr val="FFFF00"/>
                </a:solidFill>
              </a:rPr>
              <a:t>INTEROPERABILITY</a:t>
            </a:r>
            <a:endParaRPr>
              <a:solidFill>
                <a:srgbClr val="FFFF00"/>
              </a:solidFill>
            </a:endParaRPr>
          </a:p>
        </p:txBody>
      </p:sp>
      <p:sp>
        <p:nvSpPr>
          <p:cNvPr id="701" name="Google Shape;701;p50"/>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fontScale="85000"/>
          </a:bodyPr>
          <a:lstStyle/>
          <a:p>
            <a:pPr indent="-350043" lvl="0" marL="457200" rtl="0" algn="l">
              <a:lnSpc>
                <a:spcPct val="120000"/>
              </a:lnSpc>
              <a:spcBef>
                <a:spcPts val="0"/>
              </a:spcBef>
              <a:spcAft>
                <a:spcPts val="0"/>
              </a:spcAft>
              <a:buSzPct val="93750"/>
              <a:buChar char="•"/>
            </a:pPr>
            <a:r>
              <a:rPr lang="en-US">
                <a:latin typeface="Twentieth Century"/>
                <a:ea typeface="Twentieth Century"/>
                <a:cs typeface="Twentieth Century"/>
                <a:sym typeface="Twentieth Century"/>
              </a:rPr>
              <a:t>If not registered in a </a:t>
            </a:r>
            <a:r>
              <a:rPr b="1" lang="en-US">
                <a:latin typeface="Twentieth Century"/>
                <a:ea typeface="Twentieth Century"/>
                <a:cs typeface="Twentieth Century"/>
                <a:sym typeface="Twentieth Century"/>
              </a:rPr>
              <a:t>common ledger</a:t>
            </a:r>
            <a:r>
              <a:rPr lang="en-US">
                <a:latin typeface="Twentieth Century"/>
                <a:ea typeface="Twentieth Century"/>
                <a:cs typeface="Twentieth Century"/>
                <a:sym typeface="Twentieth Century"/>
              </a:rPr>
              <a:t>, a physician’s note, a prescription, or a lab result </a:t>
            </a:r>
            <a:r>
              <a:rPr lang="en-US"/>
              <a:t>can</a:t>
            </a:r>
            <a:r>
              <a:rPr lang="en-US">
                <a:latin typeface="Twentieth Century"/>
                <a:ea typeface="Twentieth Century"/>
                <a:cs typeface="Twentieth Century"/>
                <a:sym typeface="Twentieth Century"/>
              </a:rPr>
              <a:t> be lost</a:t>
            </a:r>
            <a:r>
              <a:rPr lang="en-US"/>
              <a:t>, Web3 would ensure continuous availability and access to real-time data</a:t>
            </a:r>
            <a:endParaRPr/>
          </a:p>
          <a:p>
            <a:pPr indent="0" lvl="0" marL="0" rtl="0" algn="l">
              <a:lnSpc>
                <a:spcPct val="120000"/>
              </a:lnSpc>
              <a:spcBef>
                <a:spcPts val="0"/>
              </a:spcBef>
              <a:spcAft>
                <a:spcPts val="0"/>
              </a:spcAft>
              <a:buNone/>
            </a:pPr>
            <a:r>
              <a:t/>
            </a:r>
            <a:endParaRPr/>
          </a:p>
          <a:p>
            <a:pPr indent="-350043" lvl="0" marL="457200" rtl="0" algn="l">
              <a:lnSpc>
                <a:spcPct val="120000"/>
              </a:lnSpc>
              <a:spcBef>
                <a:spcPts val="0"/>
              </a:spcBef>
              <a:spcAft>
                <a:spcPts val="0"/>
              </a:spcAft>
              <a:buSzPct val="93750"/>
              <a:buChar char="•"/>
            </a:pPr>
            <a:r>
              <a:rPr lang="en-US"/>
              <a:t>As trusted system, </a:t>
            </a:r>
            <a:r>
              <a:rPr lang="en-US">
                <a:solidFill>
                  <a:srgbClr val="FFFF00"/>
                </a:solidFill>
              </a:rPr>
              <a:t>Web3 systems prevent prescription drug abuse</a:t>
            </a:r>
            <a:r>
              <a:rPr lang="en-US"/>
              <a:t>: hand-written on prescription paper, which contains poor security features</a:t>
            </a:r>
            <a:br>
              <a:rPr lang="en-US"/>
            </a:br>
            <a:endParaRPr/>
          </a:p>
          <a:p>
            <a:pPr indent="-350043" lvl="0" marL="457200" rtl="0" algn="l">
              <a:lnSpc>
                <a:spcPct val="120000"/>
              </a:lnSpc>
              <a:spcBef>
                <a:spcPts val="0"/>
              </a:spcBef>
              <a:spcAft>
                <a:spcPts val="0"/>
              </a:spcAft>
              <a:buSzPct val="93750"/>
              <a:buChar char="•"/>
            </a:pPr>
            <a:r>
              <a:rPr lang="en-US"/>
              <a:t>Having one public database allows oracle-level scanning of this anonymous data that can help Decision Support and even predict the need for a test or to encourage a visit</a:t>
            </a:r>
            <a:endParaRPr/>
          </a:p>
          <a:p>
            <a:pPr indent="-85725" lvl="0" marL="228600" rtl="0" algn="l">
              <a:lnSpc>
                <a:spcPct val="120000"/>
              </a:lnSpc>
              <a:spcBef>
                <a:spcPts val="1000"/>
              </a:spcBef>
              <a:spcAft>
                <a:spcPts val="0"/>
              </a:spcAft>
              <a:buClr>
                <a:schemeClr val="lt1"/>
              </a:buClr>
              <a:buSzPct val="125000"/>
              <a:buNone/>
            </a:pPr>
            <a:r>
              <a:t/>
            </a:r>
            <a:endParaRPr b="1" sz="1800">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705" name="Shape 705"/>
        <p:cNvGrpSpPr/>
        <p:nvPr/>
      </p:nvGrpSpPr>
      <p:grpSpPr>
        <a:xfrm>
          <a:off x="0" y="0"/>
          <a:ext cx="0" cy="0"/>
          <a:chOff x="0" y="0"/>
          <a:chExt cx="0" cy="0"/>
        </a:xfrm>
      </p:grpSpPr>
      <p:sp>
        <p:nvSpPr>
          <p:cNvPr id="706" name="Google Shape;706;p51"/>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lnSpcReduction="20000"/>
          </a:bodyPr>
          <a:lstStyle/>
          <a:p>
            <a:pPr indent="-228600" lvl="0" marL="228600" rtl="0" algn="l">
              <a:lnSpc>
                <a:spcPct val="120000"/>
              </a:lnSpc>
              <a:spcBef>
                <a:spcPts val="0"/>
              </a:spcBef>
              <a:spcAft>
                <a:spcPts val="0"/>
              </a:spcAft>
              <a:buClr>
                <a:schemeClr val="lt1"/>
              </a:buClr>
              <a:buSzPts val="3000"/>
              <a:buChar char="•"/>
            </a:pPr>
            <a:r>
              <a:rPr lang="en-US"/>
              <a:t>Who owns the data? </a:t>
            </a:r>
            <a:r>
              <a:rPr lang="en-US">
                <a:solidFill>
                  <a:srgbClr val="FFFF00"/>
                </a:solidFill>
              </a:rPr>
              <a:t>Patient as individuals or groups become the owners and the controllers of the access to their healthcare data</a:t>
            </a:r>
            <a:br>
              <a:rPr lang="en-US"/>
            </a:br>
            <a:endParaRPr/>
          </a:p>
          <a:p>
            <a:pPr indent="-190500" lvl="0" marL="228600" rtl="0" algn="l">
              <a:lnSpc>
                <a:spcPct val="120000"/>
              </a:lnSpc>
              <a:spcBef>
                <a:spcPts val="0"/>
              </a:spcBef>
              <a:spcAft>
                <a:spcPts val="0"/>
              </a:spcAft>
              <a:buClr>
                <a:schemeClr val="lt1"/>
              </a:buClr>
              <a:buSzPts val="2400"/>
              <a:buChar char="•"/>
            </a:pPr>
            <a:r>
              <a:rPr lang="en-US"/>
              <a:t>Decentralizing patient’s health history, enables patients to see every time their medical records are updated, to access from everywhere and to give explicit consent every time they are shared with healthcare providers or others</a:t>
            </a:r>
            <a:br>
              <a:rPr lang="en-US"/>
            </a:br>
            <a:endParaRPr/>
          </a:p>
          <a:p>
            <a:pPr indent="-190500" lvl="0" marL="228600" rtl="0" algn="l">
              <a:lnSpc>
                <a:spcPct val="120000"/>
              </a:lnSpc>
              <a:spcBef>
                <a:spcPts val="0"/>
              </a:spcBef>
              <a:spcAft>
                <a:spcPts val="0"/>
              </a:spcAft>
              <a:buClr>
                <a:schemeClr val="lt1"/>
              </a:buClr>
              <a:buSzPts val="2400"/>
              <a:buChar char="•"/>
            </a:pPr>
            <a:r>
              <a:rPr lang="en-US">
                <a:solidFill>
                  <a:srgbClr val="FFFF00"/>
                </a:solidFill>
              </a:rPr>
              <a:t>Medical Tokens can be minted and used to pay patients for data usage by researchers</a:t>
            </a:r>
            <a:endParaRPr>
              <a:solidFill>
                <a:srgbClr val="FFFF00"/>
              </a:solidFill>
            </a:endParaRPr>
          </a:p>
        </p:txBody>
      </p:sp>
      <p:sp>
        <p:nvSpPr>
          <p:cNvPr id="707" name="Google Shape;707;p51"/>
          <p:cNvSpPr txBox="1"/>
          <p:nvPr>
            <p:ph type="title"/>
          </p:nvPr>
        </p:nvSpPr>
        <p:spPr>
          <a:xfrm>
            <a:off x="1069075" y="647473"/>
            <a:ext cx="9906000" cy="1089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Calibri"/>
              <a:buNone/>
            </a:pPr>
            <a:r>
              <a:rPr b="1" lang="en-US" sz="3600">
                <a:solidFill>
                  <a:srgbClr val="FFFF00"/>
                </a:solidFill>
                <a:latin typeface="Calibri"/>
                <a:ea typeface="Calibri"/>
                <a:cs typeface="Calibri"/>
                <a:sym typeface="Calibri"/>
              </a:rPr>
              <a:t>A PATIENT-CENTRIC HEALTHCARE SYSTEM </a:t>
            </a:r>
            <a:br>
              <a:rPr b="1" lang="en-US" sz="3600">
                <a:solidFill>
                  <a:srgbClr val="FFFF00"/>
                </a:solidFill>
                <a:latin typeface="Calibri"/>
                <a:ea typeface="Calibri"/>
                <a:cs typeface="Calibri"/>
                <a:sym typeface="Calibri"/>
              </a:rPr>
            </a:br>
            <a:r>
              <a:rPr lang="en-US" sz="2000">
                <a:solidFill>
                  <a:srgbClr val="FFFF00"/>
                </a:solidFill>
              </a:rPr>
              <a:t>INTEROPERABILITY</a:t>
            </a:r>
            <a:endParaRPr>
              <a:solidFill>
                <a:srgbClr val="FFFF00"/>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711" name="Shape 711"/>
        <p:cNvGrpSpPr/>
        <p:nvPr/>
      </p:nvGrpSpPr>
      <p:grpSpPr>
        <a:xfrm>
          <a:off x="0" y="0"/>
          <a:ext cx="0" cy="0"/>
          <a:chOff x="0" y="0"/>
          <a:chExt cx="0" cy="0"/>
        </a:xfrm>
      </p:grpSpPr>
      <p:sp>
        <p:nvSpPr>
          <p:cNvPr id="712" name="Google Shape;712;p52"/>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Calibri"/>
              <a:buNone/>
            </a:pPr>
            <a:r>
              <a:rPr b="1" lang="en-US" sz="3600">
                <a:solidFill>
                  <a:srgbClr val="FFFF00"/>
                </a:solidFill>
                <a:latin typeface="Calibri"/>
                <a:ea typeface="Calibri"/>
                <a:cs typeface="Calibri"/>
                <a:sym typeface="Calibri"/>
              </a:rPr>
              <a:t>A SYSTEM FOR MEDICAL INSURANCE</a:t>
            </a:r>
            <a:br>
              <a:rPr b="1" lang="en-US" sz="3600">
                <a:solidFill>
                  <a:srgbClr val="FFFF00"/>
                </a:solidFill>
                <a:latin typeface="Calibri"/>
                <a:ea typeface="Calibri"/>
                <a:cs typeface="Calibri"/>
                <a:sym typeface="Calibri"/>
              </a:rPr>
            </a:br>
            <a:r>
              <a:rPr lang="en-US" sz="2000">
                <a:solidFill>
                  <a:srgbClr val="FFFF00"/>
                </a:solidFill>
              </a:rPr>
              <a:t>THE USE OF SMART CONTRACTS</a:t>
            </a:r>
            <a:endParaRPr>
              <a:solidFill>
                <a:srgbClr val="FFFF00"/>
              </a:solidFill>
            </a:endParaRPr>
          </a:p>
        </p:txBody>
      </p:sp>
      <p:sp>
        <p:nvSpPr>
          <p:cNvPr id="713" name="Google Shape;713;p52"/>
          <p:cNvSpPr txBox="1"/>
          <p:nvPr>
            <p:ph idx="1" type="body"/>
          </p:nvPr>
        </p:nvSpPr>
        <p:spPr>
          <a:xfrm>
            <a:off x="1141400" y="2249474"/>
            <a:ext cx="9906000" cy="3964200"/>
          </a:xfrm>
          <a:prstGeom prst="rect">
            <a:avLst/>
          </a:prstGeom>
          <a:noFill/>
          <a:ln>
            <a:noFill/>
          </a:ln>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en-US" sz="1800"/>
              <a:t>What are the benefits of automatized solutions like Smart Contracts? </a:t>
            </a:r>
            <a:endParaRPr sz="1800"/>
          </a:p>
          <a:p>
            <a:pPr indent="-200025" lvl="0" marL="228600" rtl="0" algn="l">
              <a:lnSpc>
                <a:spcPct val="107000"/>
              </a:lnSpc>
              <a:spcBef>
                <a:spcPts val="500"/>
              </a:spcBef>
              <a:spcAft>
                <a:spcPts val="0"/>
              </a:spcAft>
              <a:buClr>
                <a:schemeClr val="lt1"/>
              </a:buClr>
              <a:buSzPts val="1800"/>
              <a:buFont typeface="Twentieth Century"/>
              <a:buChar char="•"/>
            </a:pPr>
            <a:r>
              <a:rPr lang="en-US" sz="1800"/>
              <a:t>Automated smart contracts can </a:t>
            </a:r>
            <a:r>
              <a:rPr lang="en-US" sz="1800">
                <a:solidFill>
                  <a:srgbClr val="FFFF00"/>
                </a:solidFill>
              </a:rPr>
              <a:t>reduce the time of transactions </a:t>
            </a:r>
            <a:r>
              <a:rPr lang="en-US" sz="1800"/>
              <a:t>because the process no longer requires manual oversight, more efficiency and cost-effective solutions</a:t>
            </a:r>
            <a:endParaRPr sz="1800"/>
          </a:p>
          <a:p>
            <a:pPr indent="-200025" lvl="0" marL="228600" rtl="0" algn="l">
              <a:lnSpc>
                <a:spcPct val="107000"/>
              </a:lnSpc>
              <a:spcBef>
                <a:spcPts val="1300"/>
              </a:spcBef>
              <a:spcAft>
                <a:spcPts val="0"/>
              </a:spcAft>
              <a:buClr>
                <a:schemeClr val="lt1"/>
              </a:buClr>
              <a:buSzPts val="1800"/>
              <a:buFont typeface="Twentieth Century"/>
              <a:buChar char="•"/>
            </a:pPr>
            <a:r>
              <a:rPr lang="en-US" sz="1800"/>
              <a:t>Insurance providers can use more advanced </a:t>
            </a:r>
            <a:r>
              <a:rPr lang="en-US" sz="1800">
                <a:solidFill>
                  <a:srgbClr val="FFFF00"/>
                </a:solidFill>
              </a:rPr>
              <a:t>analytics </a:t>
            </a:r>
            <a:r>
              <a:rPr lang="en-US" sz="1800"/>
              <a:t>to optimize health outcomes </a:t>
            </a:r>
            <a:endParaRPr sz="1800"/>
          </a:p>
          <a:p>
            <a:pPr indent="-200025" lvl="0" marL="228600" rtl="0" algn="l">
              <a:lnSpc>
                <a:spcPct val="107000"/>
              </a:lnSpc>
              <a:spcBef>
                <a:spcPts val="1300"/>
              </a:spcBef>
              <a:spcAft>
                <a:spcPts val="0"/>
              </a:spcAft>
              <a:buClr>
                <a:schemeClr val="lt1"/>
              </a:buClr>
              <a:buSzPts val="1800"/>
              <a:buFont typeface="Twentieth Century"/>
              <a:buChar char="•"/>
            </a:pPr>
            <a:r>
              <a:rPr lang="en-US" sz="1800"/>
              <a:t>Blockchains are good for situations with </a:t>
            </a:r>
            <a:r>
              <a:rPr lang="en-US" sz="1800">
                <a:solidFill>
                  <a:srgbClr val="FFFF00"/>
                </a:solidFill>
              </a:rPr>
              <a:t>multiple non-trusting parties</a:t>
            </a:r>
            <a:r>
              <a:rPr lang="en-US" sz="1800"/>
              <a:t>: doctors, patients, insurance, researchers - </a:t>
            </a:r>
            <a:r>
              <a:rPr lang="en-US" sz="1800"/>
              <a:t>audits facilitation and better fraud detection based on Blockchain immutability</a:t>
            </a:r>
            <a:endParaRPr sz="1800"/>
          </a:p>
          <a:p>
            <a:pPr indent="-200025" lvl="0" marL="228600" rtl="0" algn="l">
              <a:lnSpc>
                <a:spcPct val="107000"/>
              </a:lnSpc>
              <a:spcBef>
                <a:spcPts val="1300"/>
              </a:spcBef>
              <a:spcAft>
                <a:spcPts val="0"/>
              </a:spcAft>
              <a:buClr>
                <a:schemeClr val="lt1"/>
              </a:buClr>
              <a:buSzPts val="1800"/>
              <a:buFont typeface="Twentieth Century"/>
              <a:buChar char="•"/>
            </a:pPr>
            <a:r>
              <a:rPr lang="en-US" sz="1800"/>
              <a:t>Blockchains </a:t>
            </a:r>
            <a:r>
              <a:rPr lang="en-US" sz="1800">
                <a:solidFill>
                  <a:srgbClr val="FFFF00"/>
                </a:solidFill>
              </a:rPr>
              <a:t>remove </a:t>
            </a:r>
            <a:r>
              <a:rPr lang="en-US" sz="1800">
                <a:solidFill>
                  <a:srgbClr val="FFFF00"/>
                </a:solidFill>
              </a:rPr>
              <a:t>Middlemen &amp; create trust </a:t>
            </a:r>
            <a:r>
              <a:rPr lang="en-US" sz="1800"/>
              <a:t>through transparency</a:t>
            </a:r>
            <a:endParaRPr sz="1800"/>
          </a:p>
          <a:p>
            <a:pPr indent="-200025" lvl="0" marL="228600" rtl="0" algn="l">
              <a:lnSpc>
                <a:spcPct val="107000"/>
              </a:lnSpc>
              <a:spcBef>
                <a:spcPts val="1300"/>
              </a:spcBef>
              <a:spcAft>
                <a:spcPts val="0"/>
              </a:spcAft>
              <a:buClr>
                <a:schemeClr val="lt1"/>
              </a:buClr>
              <a:buSzPts val="1800"/>
              <a:buFont typeface="Twentieth Century"/>
              <a:buChar char="•"/>
            </a:pPr>
            <a:r>
              <a:rPr lang="en-US" sz="1800"/>
              <a:t>Digital contracts between manufacturers reduces disputes over payments</a:t>
            </a:r>
            <a:endParaRPr sz="1800"/>
          </a:p>
          <a:p>
            <a:pPr indent="-200025" lvl="0" marL="228600" rtl="0" algn="l">
              <a:lnSpc>
                <a:spcPct val="107000"/>
              </a:lnSpc>
              <a:spcBef>
                <a:spcPts val="1300"/>
              </a:spcBef>
              <a:spcAft>
                <a:spcPts val="0"/>
              </a:spcAft>
              <a:buClr>
                <a:schemeClr val="lt1"/>
              </a:buClr>
              <a:buSzPts val="1800"/>
              <a:buFont typeface="Twentieth Century"/>
              <a:buChar char="•"/>
            </a:pPr>
            <a:r>
              <a:rPr lang="en-US" sz="1800"/>
              <a:t>No one company or individual owns the blockchain, encouraging trustworthiness and longevity of the system </a:t>
            </a:r>
            <a:endParaRPr sz="18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717" name="Shape 717"/>
        <p:cNvGrpSpPr/>
        <p:nvPr/>
      </p:nvGrpSpPr>
      <p:grpSpPr>
        <a:xfrm>
          <a:off x="0" y="0"/>
          <a:ext cx="0" cy="0"/>
          <a:chOff x="0" y="0"/>
          <a:chExt cx="0" cy="0"/>
        </a:xfrm>
      </p:grpSpPr>
      <p:sp>
        <p:nvSpPr>
          <p:cNvPr id="718" name="Google Shape;718;p53"/>
          <p:cNvSpPr txBox="1"/>
          <p:nvPr>
            <p:ph type="title"/>
          </p:nvPr>
        </p:nvSpPr>
        <p:spPr>
          <a:xfrm>
            <a:off x="1141413" y="618518"/>
            <a:ext cx="9906000" cy="1478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Calibri"/>
              <a:buNone/>
            </a:pPr>
            <a:r>
              <a:rPr b="1" lang="en-US">
                <a:solidFill>
                  <a:srgbClr val="FFFF00"/>
                </a:solidFill>
                <a:latin typeface="Calibri"/>
                <a:ea typeface="Calibri"/>
                <a:cs typeface="Calibri"/>
                <a:sym typeface="Calibri"/>
              </a:rPr>
              <a:t>HANDS ON DEMO</a:t>
            </a:r>
            <a:br>
              <a:rPr b="1" lang="en-US" sz="3600">
                <a:solidFill>
                  <a:srgbClr val="FFFF00"/>
                </a:solidFill>
                <a:latin typeface="Calibri"/>
                <a:ea typeface="Calibri"/>
                <a:cs typeface="Calibri"/>
                <a:sym typeface="Calibri"/>
              </a:rPr>
            </a:br>
            <a:r>
              <a:rPr lang="en-US" sz="2000">
                <a:solidFill>
                  <a:srgbClr val="FFFF00"/>
                </a:solidFill>
              </a:rPr>
              <a:t>“MEDICAL LEDGER” SMART CONTRACT</a:t>
            </a:r>
            <a:endParaRPr>
              <a:solidFill>
                <a:srgbClr val="FFFF00"/>
              </a:solidFill>
            </a:endParaRPr>
          </a:p>
        </p:txBody>
      </p:sp>
      <p:sp>
        <p:nvSpPr>
          <p:cNvPr id="719" name="Google Shape;719;p53"/>
          <p:cNvSpPr txBox="1"/>
          <p:nvPr>
            <p:ph idx="1" type="body"/>
          </p:nvPr>
        </p:nvSpPr>
        <p:spPr>
          <a:xfrm>
            <a:off x="1141425" y="2097225"/>
            <a:ext cx="10634700" cy="40527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Install Metamask Wallet</a:t>
            </a:r>
            <a:endParaRPr/>
          </a:p>
          <a:p>
            <a:pPr indent="0" lvl="0" marL="0" rtl="0" algn="l">
              <a:spcBef>
                <a:spcPts val="1000"/>
              </a:spcBef>
              <a:spcAft>
                <a:spcPts val="0"/>
              </a:spcAft>
              <a:buNone/>
            </a:pPr>
            <a:r>
              <a:rPr lang="en-US"/>
              <a:t>Create an Ethereum Address</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US"/>
              <a:t>https://github.com/Matlemad/primitiveContracts/blob/main/MedicalLedger.sol</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255" name="Shape 255"/>
        <p:cNvGrpSpPr/>
        <p:nvPr/>
      </p:nvGrpSpPr>
      <p:grpSpPr>
        <a:xfrm>
          <a:off x="0" y="0"/>
          <a:ext cx="0" cy="0"/>
          <a:chOff x="0" y="0"/>
          <a:chExt cx="0" cy="0"/>
        </a:xfrm>
      </p:grpSpPr>
      <p:sp>
        <p:nvSpPr>
          <p:cNvPr id="256" name="Google Shape;256;p23"/>
          <p:cNvSpPr txBox="1"/>
          <p:nvPr>
            <p:ph type="title"/>
          </p:nvPr>
        </p:nvSpPr>
        <p:spPr>
          <a:xfrm>
            <a:off x="1141413" y="618518"/>
            <a:ext cx="9906000" cy="1478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wentieth Century"/>
              <a:buNone/>
            </a:pPr>
            <a:r>
              <a:rPr b="1" lang="en-US">
                <a:solidFill>
                  <a:srgbClr val="FFFF00"/>
                </a:solidFill>
              </a:rPr>
              <a:t>COVID19-VACCINATION CAMPAIGN</a:t>
            </a:r>
            <a:endParaRPr>
              <a:solidFill>
                <a:srgbClr val="FFFF00"/>
              </a:solidFill>
            </a:endParaRPr>
          </a:p>
        </p:txBody>
      </p:sp>
      <p:sp>
        <p:nvSpPr>
          <p:cNvPr id="257" name="Google Shape;257;p23"/>
          <p:cNvSpPr txBox="1"/>
          <p:nvPr>
            <p:ph idx="1" type="body"/>
          </p:nvPr>
        </p:nvSpPr>
        <p:spPr>
          <a:xfrm>
            <a:off x="1141425" y="1860297"/>
            <a:ext cx="9906000" cy="4428600"/>
          </a:xfrm>
          <a:prstGeom prst="rect">
            <a:avLst/>
          </a:prstGeom>
          <a:noFill/>
          <a:ln>
            <a:noFill/>
          </a:ln>
        </p:spPr>
        <p:txBody>
          <a:bodyPr anchorCtr="0" anchor="t" bIns="45700" lIns="91425" spcFirstLastPara="1" rIns="91425" wrap="square" tIns="45700">
            <a:normAutofit fontScale="32500" lnSpcReduction="10000"/>
          </a:bodyPr>
          <a:lstStyle/>
          <a:p>
            <a:pPr indent="-194468" lvl="0" marL="228600" rtl="0" algn="l">
              <a:lnSpc>
                <a:spcPct val="120000"/>
              </a:lnSpc>
              <a:spcBef>
                <a:spcPts val="0"/>
              </a:spcBef>
              <a:spcAft>
                <a:spcPts val="0"/>
              </a:spcAft>
              <a:buClr>
                <a:srgbClr val="FFFF00"/>
              </a:buClr>
              <a:buSzPct val="100000"/>
              <a:buChar char="•"/>
            </a:pPr>
            <a:r>
              <a:rPr lang="en-US" sz="5500">
                <a:solidFill>
                  <a:srgbClr val="FFFF00"/>
                </a:solidFill>
              </a:rPr>
              <a:t>Supply chain</a:t>
            </a:r>
            <a:endParaRPr sz="5500">
              <a:solidFill>
                <a:srgbClr val="FFFF00"/>
              </a:solidFill>
            </a:endParaRPr>
          </a:p>
          <a:p>
            <a:pPr indent="-199231" lvl="1" marL="685800" rtl="0" algn="l">
              <a:lnSpc>
                <a:spcPct val="120000"/>
              </a:lnSpc>
              <a:spcBef>
                <a:spcPts val="0"/>
              </a:spcBef>
              <a:spcAft>
                <a:spcPts val="0"/>
              </a:spcAft>
              <a:buSzPct val="100000"/>
              <a:buChar char="•"/>
            </a:pPr>
            <a:r>
              <a:rPr lang="en-US" sz="5500"/>
              <a:t>T</a:t>
            </a:r>
            <a:r>
              <a:rPr lang="en-US" sz="5500"/>
              <a:t>rack of the chemical substances</a:t>
            </a:r>
            <a:endParaRPr sz="5500"/>
          </a:p>
          <a:p>
            <a:pPr indent="0" lvl="0" marL="0" rtl="0" algn="l">
              <a:lnSpc>
                <a:spcPct val="120000"/>
              </a:lnSpc>
              <a:spcBef>
                <a:spcPts val="0"/>
              </a:spcBef>
              <a:spcAft>
                <a:spcPts val="0"/>
              </a:spcAft>
              <a:buNone/>
            </a:pPr>
            <a:r>
              <a:t/>
            </a:r>
            <a:endParaRPr sz="5500"/>
          </a:p>
          <a:p>
            <a:pPr indent="-194468" lvl="0" marL="228600" rtl="0" algn="l">
              <a:lnSpc>
                <a:spcPct val="120000"/>
              </a:lnSpc>
              <a:spcBef>
                <a:spcPts val="1000"/>
              </a:spcBef>
              <a:spcAft>
                <a:spcPts val="0"/>
              </a:spcAft>
              <a:buClr>
                <a:srgbClr val="FFFF00"/>
              </a:buClr>
              <a:buSzPct val="100000"/>
              <a:buChar char="•"/>
            </a:pPr>
            <a:r>
              <a:rPr lang="en-US" sz="5500">
                <a:solidFill>
                  <a:srgbClr val="FFFF00"/>
                </a:solidFill>
              </a:rPr>
              <a:t>Adverse Reactions tracking</a:t>
            </a:r>
            <a:r>
              <a:rPr lang="en-US" sz="5500">
                <a:solidFill>
                  <a:srgbClr val="FFFF00"/>
                </a:solidFill>
                <a:latin typeface="Twentieth Century"/>
                <a:ea typeface="Twentieth Century"/>
                <a:cs typeface="Twentieth Century"/>
                <a:sym typeface="Twentieth Century"/>
              </a:rPr>
              <a:t> </a:t>
            </a:r>
            <a:endParaRPr sz="5500">
              <a:solidFill>
                <a:srgbClr val="FFFF00"/>
              </a:solidFill>
            </a:endParaRPr>
          </a:p>
          <a:p>
            <a:pPr indent="-219075" lvl="1" marL="685800" rtl="0" algn="l">
              <a:lnSpc>
                <a:spcPct val="120000"/>
              </a:lnSpc>
              <a:spcBef>
                <a:spcPts val="500"/>
              </a:spcBef>
              <a:spcAft>
                <a:spcPts val="0"/>
              </a:spcAft>
              <a:buClr>
                <a:schemeClr val="lt1"/>
              </a:buClr>
              <a:buSzPct val="100000"/>
              <a:buChar char="•"/>
            </a:pPr>
            <a:r>
              <a:rPr lang="en-US" sz="5500">
                <a:latin typeface="Twentieth Century"/>
                <a:ea typeface="Twentieth Century"/>
                <a:cs typeface="Twentieth Century"/>
                <a:sym typeface="Twentieth Century"/>
              </a:rPr>
              <a:t>Which active substance caused the most adverse reactions?</a:t>
            </a:r>
            <a:endParaRPr sz="5500">
              <a:latin typeface="Twentieth Century"/>
              <a:ea typeface="Twentieth Century"/>
              <a:cs typeface="Twentieth Century"/>
              <a:sym typeface="Twentieth Century"/>
            </a:endParaRPr>
          </a:p>
          <a:p>
            <a:pPr indent="-199231" lvl="1" marL="685800" rtl="0" algn="l">
              <a:spcBef>
                <a:spcPts val="500"/>
              </a:spcBef>
              <a:spcAft>
                <a:spcPts val="0"/>
              </a:spcAft>
              <a:buSzPct val="100000"/>
              <a:buChar char="•"/>
            </a:pPr>
            <a:r>
              <a:rPr lang="en-US" sz="5500"/>
              <a:t>Which sub-population had adverse reactions?</a:t>
            </a:r>
            <a:endParaRPr sz="5500"/>
          </a:p>
          <a:p>
            <a:pPr indent="0" lvl="0" marL="0" rtl="0" algn="l">
              <a:spcBef>
                <a:spcPts val="1000"/>
              </a:spcBef>
              <a:spcAft>
                <a:spcPts val="0"/>
              </a:spcAft>
              <a:buNone/>
            </a:pPr>
            <a:r>
              <a:rPr lang="en-US" sz="5500"/>
              <a:t> </a:t>
            </a:r>
            <a:endParaRPr sz="5500"/>
          </a:p>
          <a:p>
            <a:pPr indent="-199231" lvl="0" marL="228600" rtl="0" algn="l">
              <a:spcBef>
                <a:spcPts val="0"/>
              </a:spcBef>
              <a:spcAft>
                <a:spcPts val="0"/>
              </a:spcAft>
              <a:buClr>
                <a:srgbClr val="FFFF00"/>
              </a:buClr>
              <a:buSzPct val="100000"/>
              <a:buChar char="•"/>
            </a:pPr>
            <a:r>
              <a:rPr lang="en-US" sz="5500">
                <a:solidFill>
                  <a:srgbClr val="FFFF00"/>
                </a:solidFill>
              </a:rPr>
              <a:t>Vaccine-Passport</a:t>
            </a:r>
            <a:endParaRPr sz="5500">
              <a:solidFill>
                <a:srgbClr val="FFFF00"/>
              </a:solidFill>
            </a:endParaRPr>
          </a:p>
          <a:p>
            <a:pPr indent="-199231" lvl="1" marL="685800" rtl="0" algn="l">
              <a:spcBef>
                <a:spcPts val="500"/>
              </a:spcBef>
              <a:spcAft>
                <a:spcPts val="0"/>
              </a:spcAft>
              <a:buSzPct val="100000"/>
              <a:buChar char="•"/>
            </a:pPr>
            <a:r>
              <a:rPr lang="en-US" sz="5500"/>
              <a:t>Is it a true certificate or fake?</a:t>
            </a:r>
            <a:endParaRPr sz="5500"/>
          </a:p>
          <a:p>
            <a:pPr indent="-199231" lvl="1" marL="685800" rtl="0" algn="l">
              <a:spcBef>
                <a:spcPts val="500"/>
              </a:spcBef>
              <a:spcAft>
                <a:spcPts val="0"/>
              </a:spcAft>
              <a:buSzPct val="100000"/>
              <a:buChar char="•"/>
            </a:pPr>
            <a:r>
              <a:rPr lang="en-US" sz="5500"/>
              <a:t>Is the Vaccine-Passport privacy-compliant? Who has access to the Data?</a:t>
            </a:r>
            <a:endParaRPr sz="5500"/>
          </a:p>
          <a:p>
            <a:pPr indent="-199231" lvl="1" marL="685800" rtl="0" algn="l">
              <a:spcBef>
                <a:spcPts val="500"/>
              </a:spcBef>
              <a:spcAft>
                <a:spcPts val="0"/>
              </a:spcAft>
              <a:buSzPct val="100000"/>
              <a:buChar char="•"/>
            </a:pPr>
            <a:r>
              <a:rPr lang="en-US" sz="5500"/>
              <a:t>Who can modify its validity?</a:t>
            </a:r>
            <a:endParaRPr sz="5500"/>
          </a:p>
          <a:p>
            <a:pPr indent="-80962" lvl="0" marL="228600" rtl="0" algn="l">
              <a:lnSpc>
                <a:spcPct val="120000"/>
              </a:lnSpc>
              <a:spcBef>
                <a:spcPts val="1000"/>
              </a:spcBef>
              <a:spcAft>
                <a:spcPts val="0"/>
              </a:spcAft>
              <a:buClr>
                <a:schemeClr val="lt1"/>
              </a:buClr>
              <a:buSzPct val="125000"/>
              <a:buNone/>
            </a:pPr>
            <a:r>
              <a:t/>
            </a:r>
            <a:endParaRPr>
              <a:latin typeface="Twentieth Century"/>
              <a:ea typeface="Twentieth Century"/>
              <a:cs typeface="Twentieth Century"/>
              <a:sym typeface="Twentieth Century"/>
            </a:endParaRPr>
          </a:p>
        </p:txBody>
      </p:sp>
      <p:sp>
        <p:nvSpPr>
          <p:cNvPr id="258" name="Google Shape;258;p23"/>
          <p:cNvSpPr txBox="1"/>
          <p:nvPr>
            <p:ph idx="1" type="body"/>
          </p:nvPr>
        </p:nvSpPr>
        <p:spPr>
          <a:xfrm>
            <a:off x="7112600" y="3872200"/>
            <a:ext cx="4008900" cy="570600"/>
          </a:xfrm>
          <a:prstGeom prst="rect">
            <a:avLst/>
          </a:prstGeom>
          <a:noFill/>
          <a:ln>
            <a:noFill/>
          </a:ln>
        </p:spPr>
        <p:txBody>
          <a:bodyPr anchorCtr="0" anchor="t" bIns="45700" lIns="91425" spcFirstLastPara="1" rIns="91425" wrap="square" tIns="45700">
            <a:normAutofit/>
          </a:bodyPr>
          <a:lstStyle/>
          <a:p>
            <a:pPr indent="-80962" lvl="0" marL="228600" rtl="0" algn="l">
              <a:lnSpc>
                <a:spcPct val="120000"/>
              </a:lnSpc>
              <a:spcBef>
                <a:spcPts val="1000"/>
              </a:spcBef>
              <a:spcAft>
                <a:spcPts val="0"/>
              </a:spcAft>
              <a:buClr>
                <a:schemeClr val="lt1"/>
              </a:buClr>
              <a:buSzPts val="3000"/>
              <a:buNone/>
            </a:pPr>
            <a:r>
              <a:rPr lang="en-US">
                <a:solidFill>
                  <a:srgbClr val="FFFF00"/>
                </a:solidFill>
              </a:rPr>
              <a:t>WHO HANDLES</a:t>
            </a:r>
            <a:r>
              <a:rPr lang="en-US">
                <a:solidFill>
                  <a:srgbClr val="FFFF00"/>
                </a:solidFill>
              </a:rPr>
              <a:t> DATA?</a:t>
            </a:r>
            <a:endParaRPr>
              <a:solidFill>
                <a:srgbClr val="FFFF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262" name="Shape 262"/>
        <p:cNvGrpSpPr/>
        <p:nvPr/>
      </p:nvGrpSpPr>
      <p:grpSpPr>
        <a:xfrm>
          <a:off x="0" y="0"/>
          <a:ext cx="0" cy="0"/>
          <a:chOff x="0" y="0"/>
          <a:chExt cx="0" cy="0"/>
        </a:xfrm>
      </p:grpSpPr>
      <p:sp>
        <p:nvSpPr>
          <p:cNvPr id="263" name="Google Shape;263;p24"/>
          <p:cNvSpPr txBox="1"/>
          <p:nvPr>
            <p:ph type="title"/>
          </p:nvPr>
        </p:nvSpPr>
        <p:spPr>
          <a:xfrm>
            <a:off x="1141413" y="618518"/>
            <a:ext cx="9906000" cy="1478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Calibri"/>
              <a:buNone/>
            </a:pPr>
            <a:r>
              <a:rPr b="1" lang="en-US" sz="3600">
                <a:solidFill>
                  <a:srgbClr val="FFFF00"/>
                </a:solidFill>
                <a:latin typeface="Calibri"/>
                <a:ea typeface="Calibri"/>
                <a:cs typeface="Calibri"/>
                <a:sym typeface="Calibri"/>
              </a:rPr>
              <a:t>A PATIENT-CENTRIC HEALTHCARE SYSTEM </a:t>
            </a:r>
            <a:br>
              <a:rPr b="1" lang="en-US" sz="3600">
                <a:solidFill>
                  <a:srgbClr val="FFFF00"/>
                </a:solidFill>
                <a:latin typeface="Calibri"/>
                <a:ea typeface="Calibri"/>
                <a:cs typeface="Calibri"/>
                <a:sym typeface="Calibri"/>
              </a:rPr>
            </a:br>
            <a:r>
              <a:rPr lang="en-US" sz="2000">
                <a:solidFill>
                  <a:srgbClr val="FFFF00"/>
                </a:solidFill>
              </a:rPr>
              <a:t>INTEROPERABILITY</a:t>
            </a:r>
            <a:endParaRPr>
              <a:solidFill>
                <a:srgbClr val="FFFF00"/>
              </a:solidFill>
            </a:endParaRPr>
          </a:p>
        </p:txBody>
      </p:sp>
      <p:sp>
        <p:nvSpPr>
          <p:cNvPr id="264" name="Google Shape;264;p24"/>
          <p:cNvSpPr txBox="1"/>
          <p:nvPr>
            <p:ph idx="1" type="body"/>
          </p:nvPr>
        </p:nvSpPr>
        <p:spPr>
          <a:xfrm>
            <a:off x="1141437" y="1945662"/>
            <a:ext cx="9906000" cy="3541800"/>
          </a:xfrm>
          <a:prstGeom prst="rect">
            <a:avLst/>
          </a:prstGeom>
          <a:noFill/>
          <a:ln>
            <a:noFill/>
          </a:ln>
        </p:spPr>
        <p:txBody>
          <a:bodyPr anchorCtr="0" anchor="t" bIns="45700" lIns="91425" spcFirstLastPara="1" rIns="91425" wrap="square" tIns="45700">
            <a:noAutofit/>
          </a:bodyPr>
          <a:lstStyle/>
          <a:p>
            <a:pPr indent="-233362" lvl="0" marL="228600" rtl="0" algn="l">
              <a:lnSpc>
                <a:spcPct val="100000"/>
              </a:lnSpc>
              <a:spcBef>
                <a:spcPts val="1000"/>
              </a:spcBef>
              <a:spcAft>
                <a:spcPts val="0"/>
              </a:spcAft>
              <a:buClr>
                <a:schemeClr val="lt1"/>
              </a:buClr>
              <a:buSzPts val="2400"/>
              <a:buChar char="•"/>
            </a:pPr>
            <a:r>
              <a:rPr lang="en-US" sz="1979">
                <a:latin typeface="Twentieth Century"/>
                <a:ea typeface="Twentieth Century"/>
                <a:cs typeface="Twentieth Century"/>
                <a:sym typeface="Twentieth Century"/>
              </a:rPr>
              <a:t>If not registered in a </a:t>
            </a:r>
            <a:r>
              <a:rPr b="1" lang="en-US" sz="1979">
                <a:solidFill>
                  <a:srgbClr val="FFFF00"/>
                </a:solidFill>
                <a:latin typeface="Twentieth Century"/>
                <a:ea typeface="Twentieth Century"/>
                <a:cs typeface="Twentieth Century"/>
                <a:sym typeface="Twentieth Century"/>
              </a:rPr>
              <a:t>common ledger</a:t>
            </a:r>
            <a:r>
              <a:rPr b="1" lang="en-US" sz="1979">
                <a:latin typeface="Twentieth Century"/>
                <a:ea typeface="Twentieth Century"/>
                <a:cs typeface="Twentieth Century"/>
                <a:sym typeface="Twentieth Century"/>
              </a:rPr>
              <a:t>, </a:t>
            </a:r>
            <a:r>
              <a:rPr lang="en-US" sz="1979">
                <a:latin typeface="Twentieth Century"/>
                <a:ea typeface="Twentieth Century"/>
                <a:cs typeface="Twentieth Century"/>
                <a:sym typeface="Twentieth Century"/>
              </a:rPr>
              <a:t>a physician’s note, a prescription, or a lab result will be l</a:t>
            </a:r>
            <a:r>
              <a:rPr lang="en-US" sz="1979"/>
              <a:t>ost</a:t>
            </a:r>
            <a:endParaRPr sz="1979"/>
          </a:p>
          <a:p>
            <a:pPr indent="-219075" lvl="1" marL="685800" rtl="0" algn="l">
              <a:lnSpc>
                <a:spcPct val="100000"/>
              </a:lnSpc>
              <a:spcBef>
                <a:spcPts val="1000"/>
              </a:spcBef>
              <a:spcAft>
                <a:spcPts val="0"/>
              </a:spcAft>
              <a:buClr>
                <a:schemeClr val="lt1"/>
              </a:buClr>
              <a:buSzPts val="2100"/>
              <a:buFont typeface="Twentieth Century"/>
              <a:buChar char="•"/>
            </a:pPr>
            <a:r>
              <a:rPr lang="en-US" sz="1700"/>
              <a:t>Medical errors resulting from poorly coordinated care are the third leading cause of death in the US </a:t>
            </a:r>
            <a:r>
              <a:rPr lang="en-US" sz="1280"/>
              <a:t>(2016, Johns Hopkins University) </a:t>
            </a:r>
            <a:endParaRPr sz="1700"/>
          </a:p>
          <a:p>
            <a:pPr indent="-238125" lvl="1" marL="685800" rtl="0" algn="l">
              <a:lnSpc>
                <a:spcPct val="100000"/>
              </a:lnSpc>
              <a:spcBef>
                <a:spcPts val="1000"/>
              </a:spcBef>
              <a:spcAft>
                <a:spcPts val="0"/>
              </a:spcAft>
              <a:buClr>
                <a:schemeClr val="lt1"/>
              </a:buClr>
              <a:buSzPts val="2400"/>
              <a:buFont typeface="Twentieth Century"/>
              <a:buChar char="•"/>
            </a:pPr>
            <a:r>
              <a:rPr b="1" lang="en-US" sz="1560"/>
              <a:t>incomplete view of medical histories</a:t>
            </a:r>
            <a:endParaRPr sz="1700"/>
          </a:p>
          <a:p>
            <a:pPr indent="-233362" lvl="0" marL="228600" rtl="0" algn="l">
              <a:lnSpc>
                <a:spcPct val="100000"/>
              </a:lnSpc>
              <a:spcBef>
                <a:spcPts val="1000"/>
              </a:spcBef>
              <a:spcAft>
                <a:spcPts val="0"/>
              </a:spcAft>
              <a:buClr>
                <a:schemeClr val="lt1"/>
              </a:buClr>
              <a:buSzPts val="2400"/>
              <a:buChar char="•"/>
            </a:pPr>
            <a:r>
              <a:rPr lang="en-US" sz="1979">
                <a:latin typeface="Twentieth Century"/>
                <a:ea typeface="Twentieth Century"/>
                <a:cs typeface="Twentieth Century"/>
                <a:sym typeface="Twentieth Century"/>
              </a:rPr>
              <a:t>WannaCry </a:t>
            </a:r>
            <a:r>
              <a:rPr lang="en-US" sz="1979">
                <a:solidFill>
                  <a:srgbClr val="FFFF00"/>
                </a:solidFill>
                <a:latin typeface="Twentieth Century"/>
                <a:ea typeface="Twentieth Century"/>
                <a:cs typeface="Twentieth Century"/>
                <a:sym typeface="Twentieth Century"/>
              </a:rPr>
              <a:t>ransomware</a:t>
            </a:r>
            <a:r>
              <a:rPr lang="en-US" sz="1979">
                <a:latin typeface="Twentieth Century"/>
                <a:ea typeface="Twentieth Century"/>
                <a:cs typeface="Twentieth Century"/>
                <a:sym typeface="Twentieth Century"/>
              </a:rPr>
              <a:t> infected most of the NHS devices </a:t>
            </a:r>
            <a:r>
              <a:rPr lang="en-US" sz="1979"/>
              <a:t>→</a:t>
            </a:r>
            <a:r>
              <a:rPr lang="en-US" sz="1979">
                <a:latin typeface="Twentieth Century"/>
                <a:ea typeface="Twentieth Century"/>
                <a:cs typeface="Twentieth Century"/>
                <a:sym typeface="Twentieth Century"/>
              </a:rPr>
              <a:t> 6,912 appointments - including operations - were canceled </a:t>
            </a:r>
            <a:endParaRPr sz="1979"/>
          </a:p>
          <a:p>
            <a:pPr indent="-233362" lvl="0" marL="228600" rtl="0" algn="l">
              <a:lnSpc>
                <a:spcPct val="100000"/>
              </a:lnSpc>
              <a:spcBef>
                <a:spcPts val="1000"/>
              </a:spcBef>
              <a:spcAft>
                <a:spcPts val="0"/>
              </a:spcAft>
              <a:buClr>
                <a:schemeClr val="lt1"/>
              </a:buClr>
              <a:buSzPts val="2400"/>
              <a:buChar char="•"/>
            </a:pPr>
            <a:r>
              <a:rPr lang="en-US" sz="1979"/>
              <a:t>Who owns the </a:t>
            </a:r>
            <a:r>
              <a:rPr lang="en-US" sz="1979">
                <a:solidFill>
                  <a:srgbClr val="FFFF00"/>
                </a:solidFill>
              </a:rPr>
              <a:t>data?</a:t>
            </a:r>
            <a:endParaRPr sz="1979"/>
          </a:p>
          <a:p>
            <a:pPr indent="-233362" lvl="0" marL="228600" rtl="0" algn="l">
              <a:lnSpc>
                <a:spcPct val="100000"/>
              </a:lnSpc>
              <a:spcBef>
                <a:spcPts val="1000"/>
              </a:spcBef>
              <a:spcAft>
                <a:spcPts val="0"/>
              </a:spcAft>
              <a:buClr>
                <a:schemeClr val="lt1"/>
              </a:buClr>
              <a:buSzPts val="2400"/>
              <a:buChar char="•"/>
            </a:pPr>
            <a:r>
              <a:rPr lang="en-US" sz="1979">
                <a:latin typeface="Twentieth Century"/>
                <a:ea typeface="Twentieth Century"/>
                <a:cs typeface="Twentieth Century"/>
                <a:sym typeface="Twentieth Century"/>
              </a:rPr>
              <a:t>What about </a:t>
            </a:r>
            <a:r>
              <a:rPr lang="en-US" sz="1979">
                <a:solidFill>
                  <a:srgbClr val="FFFF00"/>
                </a:solidFill>
                <a:latin typeface="Twentieth Century"/>
                <a:ea typeface="Twentieth Century"/>
                <a:cs typeface="Twentieth Century"/>
                <a:sym typeface="Twentieth Century"/>
              </a:rPr>
              <a:t>privacy?</a:t>
            </a:r>
            <a:endParaRPr sz="1979">
              <a:latin typeface="Twentieth Century"/>
              <a:ea typeface="Twentieth Century"/>
              <a:cs typeface="Twentieth Century"/>
              <a:sym typeface="Twentieth Century"/>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268" name="Shape 268"/>
        <p:cNvGrpSpPr/>
        <p:nvPr/>
      </p:nvGrpSpPr>
      <p:grpSpPr>
        <a:xfrm>
          <a:off x="0" y="0"/>
          <a:ext cx="0" cy="0"/>
          <a:chOff x="0" y="0"/>
          <a:chExt cx="0" cy="0"/>
        </a:xfrm>
      </p:grpSpPr>
      <p:sp>
        <p:nvSpPr>
          <p:cNvPr id="269" name="Google Shape;269;p25"/>
          <p:cNvSpPr txBox="1"/>
          <p:nvPr>
            <p:ph type="title"/>
          </p:nvPr>
        </p:nvSpPr>
        <p:spPr>
          <a:xfrm>
            <a:off x="1141413" y="618518"/>
            <a:ext cx="9906000" cy="1478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Calibri"/>
              <a:buNone/>
            </a:pPr>
            <a:r>
              <a:rPr b="1" lang="en-US" sz="3600">
                <a:solidFill>
                  <a:srgbClr val="FFFF00"/>
                </a:solidFill>
                <a:latin typeface="Calibri"/>
                <a:ea typeface="Calibri"/>
                <a:cs typeface="Calibri"/>
                <a:sym typeface="Calibri"/>
              </a:rPr>
              <a:t>A SYSTEM FOR MEDICAL INSURANCE</a:t>
            </a:r>
            <a:br>
              <a:rPr b="1" lang="en-US" sz="3600">
                <a:solidFill>
                  <a:srgbClr val="FFFF00"/>
                </a:solidFill>
                <a:latin typeface="Calibri"/>
                <a:ea typeface="Calibri"/>
                <a:cs typeface="Calibri"/>
                <a:sym typeface="Calibri"/>
              </a:rPr>
            </a:br>
            <a:r>
              <a:rPr lang="en-US" sz="2000">
                <a:solidFill>
                  <a:srgbClr val="FFFF00"/>
                </a:solidFill>
              </a:rPr>
              <a:t>THE USE OF SMART CONTRACTS</a:t>
            </a:r>
            <a:endParaRPr>
              <a:solidFill>
                <a:srgbClr val="FFFF00"/>
              </a:solidFill>
            </a:endParaRPr>
          </a:p>
        </p:txBody>
      </p:sp>
      <p:sp>
        <p:nvSpPr>
          <p:cNvPr id="270" name="Google Shape;270;p25"/>
          <p:cNvSpPr txBox="1"/>
          <p:nvPr>
            <p:ph idx="1" type="body"/>
          </p:nvPr>
        </p:nvSpPr>
        <p:spPr>
          <a:xfrm>
            <a:off x="1141412" y="2249487"/>
            <a:ext cx="9906000" cy="3541800"/>
          </a:xfrm>
          <a:prstGeom prst="rect">
            <a:avLst/>
          </a:prstGeom>
          <a:noFill/>
          <a:ln>
            <a:noFill/>
          </a:ln>
        </p:spPr>
        <p:txBody>
          <a:bodyPr anchorCtr="0" anchor="t" bIns="45700" lIns="91425" spcFirstLastPara="1" rIns="91425" wrap="square" tIns="45700">
            <a:normAutofit/>
          </a:bodyPr>
          <a:lstStyle/>
          <a:p>
            <a:pPr indent="-368300" lvl="0" marL="457200" rtl="0" algn="l">
              <a:lnSpc>
                <a:spcPct val="120000"/>
              </a:lnSpc>
              <a:spcBef>
                <a:spcPts val="1000"/>
              </a:spcBef>
              <a:spcAft>
                <a:spcPts val="0"/>
              </a:spcAft>
              <a:buSzPts val="2200"/>
              <a:buChar char="•"/>
            </a:pPr>
            <a:r>
              <a:rPr lang="en-US" sz="2200"/>
              <a:t>There are over one million claims made between medical insurance players every year, more than 5% of which are disputed, requiring </a:t>
            </a:r>
            <a:r>
              <a:rPr lang="en-US" sz="2200">
                <a:solidFill>
                  <a:srgbClr val="FFFF00"/>
                </a:solidFill>
              </a:rPr>
              <a:t>lengthy manual resolution</a:t>
            </a:r>
            <a:br>
              <a:rPr lang="en-US" sz="2200"/>
            </a:br>
            <a:endParaRPr sz="2200"/>
          </a:p>
          <a:p>
            <a:pPr indent="-368300" lvl="0" marL="457200" rtl="0" algn="l">
              <a:lnSpc>
                <a:spcPct val="120000"/>
              </a:lnSpc>
              <a:spcBef>
                <a:spcPts val="0"/>
              </a:spcBef>
              <a:spcAft>
                <a:spcPts val="0"/>
              </a:spcAft>
              <a:buSzPts val="2200"/>
              <a:buChar char="•"/>
            </a:pPr>
            <a:r>
              <a:rPr lang="en-US" sz="2200"/>
              <a:t>Each player has its own version of insurance contracts creating </a:t>
            </a:r>
            <a:r>
              <a:rPr lang="en-US" sz="2200">
                <a:solidFill>
                  <a:srgbClr val="FFFF00"/>
                </a:solidFill>
              </a:rPr>
              <a:t>confusion</a:t>
            </a:r>
            <a:r>
              <a:rPr lang="en-US" sz="2200"/>
              <a:t> between customers</a:t>
            </a:r>
            <a:endParaRPr sz="22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274" name="Shape 274"/>
        <p:cNvGrpSpPr/>
        <p:nvPr/>
      </p:nvGrpSpPr>
      <p:grpSpPr>
        <a:xfrm>
          <a:off x="0" y="0"/>
          <a:ext cx="0" cy="0"/>
          <a:chOff x="0" y="0"/>
          <a:chExt cx="0" cy="0"/>
        </a:xfrm>
      </p:grpSpPr>
      <p:sp>
        <p:nvSpPr>
          <p:cNvPr id="275" name="Google Shape;275;p26"/>
          <p:cNvSpPr txBox="1"/>
          <p:nvPr>
            <p:ph idx="1" type="body"/>
          </p:nvPr>
        </p:nvSpPr>
        <p:spPr>
          <a:xfrm>
            <a:off x="1141412" y="2249487"/>
            <a:ext cx="9906000" cy="3541800"/>
          </a:xfrm>
          <a:prstGeom prst="rect">
            <a:avLst/>
          </a:prstGeom>
          <a:noFill/>
          <a:ln>
            <a:noFill/>
          </a:ln>
        </p:spPr>
        <p:txBody>
          <a:bodyPr anchorCtr="0" anchor="t" bIns="45700" lIns="91425" spcFirstLastPara="1" rIns="91425" wrap="square" tIns="45700">
            <a:normAutofit/>
          </a:bodyPr>
          <a:lstStyle/>
          <a:p>
            <a:pPr indent="-250031" lvl="0" marL="228600" rtl="0" algn="l">
              <a:lnSpc>
                <a:spcPct val="107000"/>
              </a:lnSpc>
              <a:spcBef>
                <a:spcPts val="0"/>
              </a:spcBef>
              <a:spcAft>
                <a:spcPts val="0"/>
              </a:spcAft>
              <a:buClr>
                <a:schemeClr val="lt1"/>
              </a:buClr>
              <a:buSzPts val="2250"/>
              <a:buChar char="•"/>
            </a:pPr>
            <a:r>
              <a:rPr lang="en-US" sz="2200">
                <a:solidFill>
                  <a:srgbClr val="FFFF00"/>
                </a:solidFill>
              </a:rPr>
              <a:t>Pharma companies</a:t>
            </a:r>
            <a:r>
              <a:rPr lang="en-US" sz="2200"/>
              <a:t> store drug trial data in </a:t>
            </a:r>
            <a:r>
              <a:rPr lang="en-US" sz="2200">
                <a:solidFill>
                  <a:srgbClr val="FFFF00"/>
                </a:solidFill>
              </a:rPr>
              <a:t>centralized databases</a:t>
            </a:r>
            <a:r>
              <a:rPr lang="en-US" sz="2200"/>
              <a:t>.</a:t>
            </a:r>
            <a:br>
              <a:rPr lang="en-US" sz="2800"/>
            </a:br>
            <a:r>
              <a:rPr b="1" lang="en-US" sz="2200">
                <a:solidFill>
                  <a:srgbClr val="FFFF00"/>
                </a:solidFill>
              </a:rPr>
              <a:t>DATA ARE AT RISK! (Loss, manipulation, privacy and safety issues)</a:t>
            </a:r>
            <a:br>
              <a:rPr b="1" lang="en-US" sz="2200">
                <a:solidFill>
                  <a:srgbClr val="FFFF00"/>
                </a:solidFill>
              </a:rPr>
            </a:br>
            <a:endParaRPr b="1" sz="2200">
              <a:solidFill>
                <a:srgbClr val="FFFF00"/>
              </a:solidFill>
            </a:endParaRPr>
          </a:p>
          <a:p>
            <a:pPr indent="-275431" lvl="0" marL="228600" rtl="0" algn="l">
              <a:lnSpc>
                <a:spcPct val="120000"/>
              </a:lnSpc>
              <a:spcBef>
                <a:spcPts val="1800"/>
              </a:spcBef>
              <a:spcAft>
                <a:spcPts val="0"/>
              </a:spcAft>
              <a:buClr>
                <a:schemeClr val="lt1"/>
              </a:buClr>
              <a:buSzPts val="2650"/>
              <a:buChar char="•"/>
            </a:pPr>
            <a:r>
              <a:rPr lang="en-US" sz="2200"/>
              <a:t>Data have to be shared in a safe way and with the right people</a:t>
            </a:r>
            <a:br>
              <a:rPr lang="en-US" sz="2200"/>
            </a:br>
            <a:r>
              <a:rPr b="1" lang="en-US" sz="2200">
                <a:solidFill>
                  <a:srgbClr val="FFFF00"/>
                </a:solidFill>
              </a:rPr>
              <a:t>DATA ARE WASTED!</a:t>
            </a:r>
            <a:br>
              <a:rPr b="1" lang="en-US" sz="2200">
                <a:solidFill>
                  <a:srgbClr val="FFFF00"/>
                </a:solidFill>
              </a:rPr>
            </a:br>
            <a:endParaRPr sz="2800">
              <a:solidFill>
                <a:srgbClr val="FFFF00"/>
              </a:solidFill>
            </a:endParaRPr>
          </a:p>
          <a:p>
            <a:pPr indent="-275431" lvl="0" marL="228600" rtl="0" algn="l">
              <a:lnSpc>
                <a:spcPct val="120000"/>
              </a:lnSpc>
              <a:spcBef>
                <a:spcPts val="1000"/>
              </a:spcBef>
              <a:spcAft>
                <a:spcPts val="0"/>
              </a:spcAft>
              <a:buClr>
                <a:schemeClr val="lt1"/>
              </a:buClr>
              <a:buSzPts val="2650"/>
              <a:buChar char="•"/>
            </a:pPr>
            <a:r>
              <a:rPr lang="en-US" sz="2200">
                <a:solidFill>
                  <a:srgbClr val="FFFF00"/>
                </a:solidFill>
              </a:rPr>
              <a:t>Collaboration between organizations can’t occur</a:t>
            </a:r>
            <a:r>
              <a:rPr lang="en-US" sz="2200"/>
              <a:t> without sharing sensitive information </a:t>
            </a:r>
            <a:endParaRPr b="1" sz="2200"/>
          </a:p>
        </p:txBody>
      </p:sp>
      <p:sp>
        <p:nvSpPr>
          <p:cNvPr id="276" name="Google Shape;276;p26"/>
          <p:cNvSpPr txBox="1"/>
          <p:nvPr>
            <p:ph type="title"/>
          </p:nvPr>
        </p:nvSpPr>
        <p:spPr>
          <a:xfrm>
            <a:off x="1141413" y="619125"/>
            <a:ext cx="9906000" cy="14781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Calibri"/>
              <a:buNone/>
            </a:pPr>
            <a:r>
              <a:rPr b="1" lang="en-US" sz="3600">
                <a:solidFill>
                  <a:srgbClr val="FFFF00"/>
                </a:solidFill>
                <a:latin typeface="Calibri"/>
                <a:ea typeface="Calibri"/>
                <a:cs typeface="Calibri"/>
                <a:sym typeface="Calibri"/>
              </a:rPr>
              <a:t>CLINICAL TRIALS</a:t>
            </a:r>
            <a:br>
              <a:rPr b="1" lang="en-US" sz="3600">
                <a:solidFill>
                  <a:srgbClr val="FFFF00"/>
                </a:solidFill>
                <a:latin typeface="Calibri"/>
                <a:ea typeface="Calibri"/>
                <a:cs typeface="Calibri"/>
                <a:sym typeface="Calibri"/>
              </a:rPr>
            </a:br>
            <a:r>
              <a:rPr lang="en-US" sz="2000">
                <a:solidFill>
                  <a:srgbClr val="FFFF00"/>
                </a:solidFill>
              </a:rPr>
              <a:t>THE HEALTHY USE OF DATA</a:t>
            </a:r>
            <a:endParaRPr>
              <a:solidFill>
                <a:srgbClr val="FFFF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280" name="Shape 280"/>
        <p:cNvGrpSpPr/>
        <p:nvPr/>
      </p:nvGrpSpPr>
      <p:grpSpPr>
        <a:xfrm>
          <a:off x="0" y="0"/>
          <a:ext cx="0" cy="0"/>
          <a:chOff x="0" y="0"/>
          <a:chExt cx="0" cy="0"/>
        </a:xfrm>
      </p:grpSpPr>
      <p:pic>
        <p:nvPicPr>
          <p:cNvPr id="281" name="Google Shape;281;p27"/>
          <p:cNvPicPr preferRelativeResize="0"/>
          <p:nvPr/>
        </p:nvPicPr>
        <p:blipFill>
          <a:blip r:embed="rId3">
            <a:alphaModFix/>
          </a:blip>
          <a:stretch>
            <a:fillRect/>
          </a:stretch>
        </p:blipFill>
        <p:spPr>
          <a:xfrm>
            <a:off x="4853148" y="1791326"/>
            <a:ext cx="978094" cy="1047040"/>
          </a:xfrm>
          <a:prstGeom prst="rect">
            <a:avLst/>
          </a:prstGeom>
          <a:noFill/>
          <a:ln>
            <a:noFill/>
          </a:ln>
        </p:spPr>
      </p:pic>
      <p:pic>
        <p:nvPicPr>
          <p:cNvPr id="282" name="Google Shape;282;p27"/>
          <p:cNvPicPr preferRelativeResize="0"/>
          <p:nvPr/>
        </p:nvPicPr>
        <p:blipFill>
          <a:blip r:embed="rId3">
            <a:alphaModFix/>
          </a:blip>
          <a:stretch>
            <a:fillRect/>
          </a:stretch>
        </p:blipFill>
        <p:spPr>
          <a:xfrm>
            <a:off x="2549033" y="2074848"/>
            <a:ext cx="328134" cy="351253"/>
          </a:xfrm>
          <a:prstGeom prst="rect">
            <a:avLst/>
          </a:prstGeom>
          <a:noFill/>
          <a:ln>
            <a:noFill/>
          </a:ln>
        </p:spPr>
      </p:pic>
      <p:pic>
        <p:nvPicPr>
          <p:cNvPr id="283" name="Google Shape;283;p27"/>
          <p:cNvPicPr preferRelativeResize="0"/>
          <p:nvPr/>
        </p:nvPicPr>
        <p:blipFill>
          <a:blip r:embed="rId3">
            <a:alphaModFix/>
          </a:blip>
          <a:stretch>
            <a:fillRect/>
          </a:stretch>
        </p:blipFill>
        <p:spPr>
          <a:xfrm>
            <a:off x="2549033" y="3220772"/>
            <a:ext cx="328134" cy="351253"/>
          </a:xfrm>
          <a:prstGeom prst="rect">
            <a:avLst/>
          </a:prstGeom>
          <a:noFill/>
          <a:ln>
            <a:noFill/>
          </a:ln>
        </p:spPr>
      </p:pic>
      <p:pic>
        <p:nvPicPr>
          <p:cNvPr id="284" name="Google Shape;284;p27"/>
          <p:cNvPicPr preferRelativeResize="0"/>
          <p:nvPr/>
        </p:nvPicPr>
        <p:blipFill>
          <a:blip r:embed="rId3">
            <a:alphaModFix/>
          </a:blip>
          <a:stretch>
            <a:fillRect/>
          </a:stretch>
        </p:blipFill>
        <p:spPr>
          <a:xfrm>
            <a:off x="2549033" y="2647810"/>
            <a:ext cx="328134" cy="351253"/>
          </a:xfrm>
          <a:prstGeom prst="rect">
            <a:avLst/>
          </a:prstGeom>
          <a:noFill/>
          <a:ln>
            <a:noFill/>
          </a:ln>
        </p:spPr>
      </p:pic>
      <p:pic>
        <p:nvPicPr>
          <p:cNvPr id="285" name="Google Shape;285;p27"/>
          <p:cNvPicPr preferRelativeResize="0"/>
          <p:nvPr/>
        </p:nvPicPr>
        <p:blipFill rotWithShape="1">
          <a:blip r:embed="rId4">
            <a:alphaModFix/>
          </a:blip>
          <a:srcRect b="20521" l="0" r="0" t="0"/>
          <a:stretch/>
        </p:blipFill>
        <p:spPr>
          <a:xfrm flipH="1">
            <a:off x="5464785" y="1554933"/>
            <a:ext cx="2409971" cy="1915443"/>
          </a:xfrm>
          <a:prstGeom prst="rect">
            <a:avLst/>
          </a:prstGeom>
          <a:noFill/>
          <a:ln>
            <a:noFill/>
          </a:ln>
        </p:spPr>
      </p:pic>
      <p:pic>
        <p:nvPicPr>
          <p:cNvPr id="286" name="Google Shape;286;p27"/>
          <p:cNvPicPr preferRelativeResize="0"/>
          <p:nvPr/>
        </p:nvPicPr>
        <p:blipFill>
          <a:blip r:embed="rId3">
            <a:alphaModFix/>
          </a:blip>
          <a:stretch>
            <a:fillRect/>
          </a:stretch>
        </p:blipFill>
        <p:spPr>
          <a:xfrm>
            <a:off x="2549033" y="3793734"/>
            <a:ext cx="328134" cy="351253"/>
          </a:xfrm>
          <a:prstGeom prst="rect">
            <a:avLst/>
          </a:prstGeom>
          <a:noFill/>
          <a:ln>
            <a:noFill/>
          </a:ln>
        </p:spPr>
      </p:pic>
      <p:pic>
        <p:nvPicPr>
          <p:cNvPr id="287" name="Google Shape;287;p27"/>
          <p:cNvPicPr preferRelativeResize="0"/>
          <p:nvPr/>
        </p:nvPicPr>
        <p:blipFill>
          <a:blip r:embed="rId3">
            <a:alphaModFix/>
          </a:blip>
          <a:stretch>
            <a:fillRect/>
          </a:stretch>
        </p:blipFill>
        <p:spPr>
          <a:xfrm>
            <a:off x="2549033" y="4939658"/>
            <a:ext cx="328134" cy="351253"/>
          </a:xfrm>
          <a:prstGeom prst="rect">
            <a:avLst/>
          </a:prstGeom>
          <a:noFill/>
          <a:ln>
            <a:noFill/>
          </a:ln>
        </p:spPr>
      </p:pic>
      <p:pic>
        <p:nvPicPr>
          <p:cNvPr id="288" name="Google Shape;288;p27"/>
          <p:cNvPicPr preferRelativeResize="0"/>
          <p:nvPr/>
        </p:nvPicPr>
        <p:blipFill>
          <a:blip r:embed="rId3">
            <a:alphaModFix/>
          </a:blip>
          <a:stretch>
            <a:fillRect/>
          </a:stretch>
        </p:blipFill>
        <p:spPr>
          <a:xfrm>
            <a:off x="2549033" y="4366696"/>
            <a:ext cx="328134" cy="351253"/>
          </a:xfrm>
          <a:prstGeom prst="rect">
            <a:avLst/>
          </a:prstGeom>
          <a:noFill/>
          <a:ln>
            <a:noFill/>
          </a:ln>
        </p:spPr>
      </p:pic>
      <p:pic>
        <p:nvPicPr>
          <p:cNvPr id="289" name="Google Shape;289;p27"/>
          <p:cNvPicPr preferRelativeResize="0"/>
          <p:nvPr/>
        </p:nvPicPr>
        <p:blipFill>
          <a:blip r:embed="rId5">
            <a:alphaModFix/>
          </a:blip>
          <a:stretch>
            <a:fillRect/>
          </a:stretch>
        </p:blipFill>
        <p:spPr>
          <a:xfrm>
            <a:off x="2937697" y="1978267"/>
            <a:ext cx="544421" cy="544416"/>
          </a:xfrm>
          <a:prstGeom prst="rect">
            <a:avLst/>
          </a:prstGeom>
          <a:noFill/>
          <a:ln>
            <a:noFill/>
          </a:ln>
        </p:spPr>
      </p:pic>
      <p:pic>
        <p:nvPicPr>
          <p:cNvPr id="290" name="Google Shape;290;p27"/>
          <p:cNvPicPr preferRelativeResize="0"/>
          <p:nvPr/>
        </p:nvPicPr>
        <p:blipFill>
          <a:blip r:embed="rId5">
            <a:alphaModFix/>
          </a:blip>
          <a:stretch>
            <a:fillRect/>
          </a:stretch>
        </p:blipFill>
        <p:spPr>
          <a:xfrm>
            <a:off x="2937697" y="2551229"/>
            <a:ext cx="544421" cy="544416"/>
          </a:xfrm>
          <a:prstGeom prst="rect">
            <a:avLst/>
          </a:prstGeom>
          <a:noFill/>
          <a:ln>
            <a:noFill/>
          </a:ln>
        </p:spPr>
      </p:pic>
      <p:pic>
        <p:nvPicPr>
          <p:cNvPr id="291" name="Google Shape;291;p27"/>
          <p:cNvPicPr preferRelativeResize="0"/>
          <p:nvPr/>
        </p:nvPicPr>
        <p:blipFill>
          <a:blip r:embed="rId5">
            <a:alphaModFix/>
          </a:blip>
          <a:stretch>
            <a:fillRect/>
          </a:stretch>
        </p:blipFill>
        <p:spPr>
          <a:xfrm>
            <a:off x="2937697" y="3124191"/>
            <a:ext cx="544421" cy="544416"/>
          </a:xfrm>
          <a:prstGeom prst="rect">
            <a:avLst/>
          </a:prstGeom>
          <a:noFill/>
          <a:ln>
            <a:noFill/>
          </a:ln>
        </p:spPr>
      </p:pic>
      <p:pic>
        <p:nvPicPr>
          <p:cNvPr id="292" name="Google Shape;292;p27"/>
          <p:cNvPicPr preferRelativeResize="0"/>
          <p:nvPr/>
        </p:nvPicPr>
        <p:blipFill>
          <a:blip r:embed="rId5">
            <a:alphaModFix/>
          </a:blip>
          <a:stretch>
            <a:fillRect/>
          </a:stretch>
        </p:blipFill>
        <p:spPr>
          <a:xfrm>
            <a:off x="2937697" y="3697153"/>
            <a:ext cx="544421" cy="544416"/>
          </a:xfrm>
          <a:prstGeom prst="rect">
            <a:avLst/>
          </a:prstGeom>
          <a:noFill/>
          <a:ln>
            <a:noFill/>
          </a:ln>
        </p:spPr>
      </p:pic>
      <p:pic>
        <p:nvPicPr>
          <p:cNvPr id="293" name="Google Shape;293;p27"/>
          <p:cNvPicPr preferRelativeResize="0"/>
          <p:nvPr/>
        </p:nvPicPr>
        <p:blipFill>
          <a:blip r:embed="rId5">
            <a:alphaModFix/>
          </a:blip>
          <a:stretch>
            <a:fillRect/>
          </a:stretch>
        </p:blipFill>
        <p:spPr>
          <a:xfrm>
            <a:off x="2937697" y="4270115"/>
            <a:ext cx="544421" cy="544416"/>
          </a:xfrm>
          <a:prstGeom prst="rect">
            <a:avLst/>
          </a:prstGeom>
          <a:noFill/>
          <a:ln>
            <a:noFill/>
          </a:ln>
        </p:spPr>
      </p:pic>
      <p:pic>
        <p:nvPicPr>
          <p:cNvPr id="294" name="Google Shape;294;p27"/>
          <p:cNvPicPr preferRelativeResize="0"/>
          <p:nvPr/>
        </p:nvPicPr>
        <p:blipFill>
          <a:blip r:embed="rId5">
            <a:alphaModFix/>
          </a:blip>
          <a:stretch>
            <a:fillRect/>
          </a:stretch>
        </p:blipFill>
        <p:spPr>
          <a:xfrm>
            <a:off x="2937697" y="4843077"/>
            <a:ext cx="544421" cy="544416"/>
          </a:xfrm>
          <a:prstGeom prst="rect">
            <a:avLst/>
          </a:prstGeom>
          <a:noFill/>
          <a:ln>
            <a:noFill/>
          </a:ln>
        </p:spPr>
      </p:pic>
      <p:sp>
        <p:nvSpPr>
          <p:cNvPr id="295" name="Google Shape;295;p27"/>
          <p:cNvSpPr/>
          <p:nvPr/>
        </p:nvSpPr>
        <p:spPr>
          <a:xfrm>
            <a:off x="4692635" y="2797682"/>
            <a:ext cx="1345500" cy="1345500"/>
          </a:xfrm>
          <a:prstGeom prst="roundRect">
            <a:avLst>
              <a:gd fmla="val 16667" name="adj"/>
            </a:avLst>
          </a:prstGeom>
          <a:solidFill>
            <a:schemeClr val="lt1"/>
          </a:solidFill>
          <a:ln cap="flat" cmpd="sng" w="19050">
            <a:solidFill>
              <a:srgbClr val="FFFFFF"/>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rPr b="1" lang="en-US" sz="2000">
                <a:solidFill>
                  <a:srgbClr val="434343"/>
                </a:solidFill>
                <a:latin typeface="Twentieth Century"/>
                <a:ea typeface="Twentieth Century"/>
                <a:cs typeface="Twentieth Century"/>
                <a:sym typeface="Twentieth Century"/>
              </a:rPr>
              <a:t>APP / </a:t>
            </a:r>
            <a:r>
              <a:rPr b="1" lang="en-US" sz="1200">
                <a:solidFill>
                  <a:srgbClr val="434343"/>
                </a:solidFill>
                <a:latin typeface="Twentieth Century"/>
                <a:ea typeface="Twentieth Century"/>
                <a:cs typeface="Twentieth Century"/>
                <a:sym typeface="Twentieth Century"/>
              </a:rPr>
              <a:t>CENTRAL AUTHORITY</a:t>
            </a:r>
            <a:endParaRPr b="1" sz="1200">
              <a:solidFill>
                <a:srgbClr val="434343"/>
              </a:solidFill>
              <a:latin typeface="Twentieth Century"/>
              <a:ea typeface="Twentieth Century"/>
              <a:cs typeface="Twentieth Century"/>
              <a:sym typeface="Twentieth Century"/>
            </a:endParaRPr>
          </a:p>
        </p:txBody>
      </p:sp>
      <p:sp>
        <p:nvSpPr>
          <p:cNvPr id="296" name="Google Shape;296;p27"/>
          <p:cNvSpPr txBox="1"/>
          <p:nvPr/>
        </p:nvSpPr>
        <p:spPr>
          <a:xfrm>
            <a:off x="4309618" y="4130277"/>
            <a:ext cx="2111700" cy="1970100"/>
          </a:xfrm>
          <a:prstGeom prst="rect">
            <a:avLst/>
          </a:prstGeom>
          <a:noFill/>
          <a:ln>
            <a:noFill/>
          </a:ln>
        </p:spPr>
        <p:txBody>
          <a:bodyPr anchorCtr="0" anchor="t" bIns="121900" lIns="121900" spcFirstLastPara="1" rIns="121900" wrap="square" tIns="121900">
            <a:spAutoFit/>
          </a:bodyPr>
          <a:lstStyle/>
          <a:p>
            <a:pPr indent="0" lvl="0" marL="0" rtl="0" algn="ctr">
              <a:spcBef>
                <a:spcPts val="0"/>
              </a:spcBef>
              <a:spcAft>
                <a:spcPts val="0"/>
              </a:spcAft>
              <a:buNone/>
            </a:pPr>
            <a:r>
              <a:rPr lang="en-US" sz="1600">
                <a:solidFill>
                  <a:srgbClr val="FFFF00"/>
                </a:solidFill>
                <a:latin typeface="Quicksand"/>
                <a:ea typeface="Quicksand"/>
                <a:cs typeface="Quicksand"/>
                <a:sym typeface="Quicksand"/>
              </a:rPr>
              <a:t>FINANCE</a:t>
            </a:r>
            <a:endParaRPr sz="1600">
              <a:solidFill>
                <a:srgbClr val="FFFF00"/>
              </a:solidFill>
              <a:latin typeface="Quicksand"/>
              <a:ea typeface="Quicksand"/>
              <a:cs typeface="Quicksand"/>
              <a:sym typeface="Quicksand"/>
            </a:endParaRPr>
          </a:p>
          <a:p>
            <a:pPr indent="0" lvl="0" marL="0" rtl="0" algn="ctr">
              <a:spcBef>
                <a:spcPts val="0"/>
              </a:spcBef>
              <a:spcAft>
                <a:spcPts val="0"/>
              </a:spcAft>
              <a:buNone/>
            </a:pPr>
            <a:r>
              <a:t/>
            </a:r>
            <a:endParaRPr sz="1600">
              <a:solidFill>
                <a:srgbClr val="FFFF00"/>
              </a:solidFill>
              <a:latin typeface="Quicksand"/>
              <a:ea typeface="Quicksand"/>
              <a:cs typeface="Quicksand"/>
              <a:sym typeface="Quicksand"/>
            </a:endParaRPr>
          </a:p>
          <a:p>
            <a:pPr indent="0" lvl="0" marL="0" rtl="0" algn="ctr">
              <a:spcBef>
                <a:spcPts val="0"/>
              </a:spcBef>
              <a:spcAft>
                <a:spcPts val="0"/>
              </a:spcAft>
              <a:buNone/>
            </a:pPr>
            <a:r>
              <a:rPr lang="en-US" sz="1600">
                <a:solidFill>
                  <a:srgbClr val="FFFF00"/>
                </a:solidFill>
                <a:latin typeface="Quicksand"/>
                <a:ea typeface="Quicksand"/>
                <a:cs typeface="Quicksand"/>
                <a:sym typeface="Quicksand"/>
              </a:rPr>
              <a:t>DECISION MAKING</a:t>
            </a:r>
            <a:endParaRPr sz="1600">
              <a:solidFill>
                <a:srgbClr val="FFFF00"/>
              </a:solidFill>
              <a:latin typeface="Quicksand"/>
              <a:ea typeface="Quicksand"/>
              <a:cs typeface="Quicksand"/>
              <a:sym typeface="Quicksand"/>
            </a:endParaRPr>
          </a:p>
          <a:p>
            <a:pPr indent="0" lvl="0" marL="0" rtl="0" algn="ctr">
              <a:spcBef>
                <a:spcPts val="0"/>
              </a:spcBef>
              <a:spcAft>
                <a:spcPts val="0"/>
              </a:spcAft>
              <a:buNone/>
            </a:pPr>
            <a:r>
              <a:t/>
            </a:r>
            <a:endParaRPr sz="1600">
              <a:solidFill>
                <a:srgbClr val="FFFF00"/>
              </a:solidFill>
              <a:latin typeface="Quicksand"/>
              <a:ea typeface="Quicksand"/>
              <a:cs typeface="Quicksand"/>
              <a:sym typeface="Quicksand"/>
            </a:endParaRPr>
          </a:p>
          <a:p>
            <a:pPr indent="0" lvl="0" marL="0" rtl="0" algn="ctr">
              <a:spcBef>
                <a:spcPts val="0"/>
              </a:spcBef>
              <a:spcAft>
                <a:spcPts val="0"/>
              </a:spcAft>
              <a:buNone/>
            </a:pPr>
            <a:r>
              <a:rPr lang="en-US" sz="1600">
                <a:solidFill>
                  <a:srgbClr val="FFFF00"/>
                </a:solidFill>
                <a:latin typeface="Quicksand"/>
                <a:ea typeface="Quicksand"/>
                <a:cs typeface="Quicksand"/>
                <a:sym typeface="Quicksand"/>
              </a:rPr>
              <a:t>BROADCASTING</a:t>
            </a:r>
            <a:endParaRPr sz="1600">
              <a:solidFill>
                <a:srgbClr val="FFFF00"/>
              </a:solidFill>
              <a:latin typeface="Quicksand"/>
              <a:ea typeface="Quicksand"/>
              <a:cs typeface="Quicksand"/>
              <a:sym typeface="Quicksand"/>
            </a:endParaRPr>
          </a:p>
          <a:p>
            <a:pPr indent="0" lvl="0" marL="0" rtl="0" algn="ctr">
              <a:spcBef>
                <a:spcPts val="0"/>
              </a:spcBef>
              <a:spcAft>
                <a:spcPts val="0"/>
              </a:spcAft>
              <a:buNone/>
            </a:pPr>
            <a:r>
              <a:t/>
            </a:r>
            <a:endParaRPr sz="1600">
              <a:solidFill>
                <a:srgbClr val="FFFF00"/>
              </a:solidFill>
              <a:latin typeface="Quicksand"/>
              <a:ea typeface="Quicksand"/>
              <a:cs typeface="Quicksand"/>
              <a:sym typeface="Quicksand"/>
            </a:endParaRPr>
          </a:p>
          <a:p>
            <a:pPr indent="0" lvl="0" marL="0" rtl="0" algn="ctr">
              <a:spcBef>
                <a:spcPts val="0"/>
              </a:spcBef>
              <a:spcAft>
                <a:spcPts val="0"/>
              </a:spcAft>
              <a:buNone/>
            </a:pPr>
            <a:r>
              <a:rPr lang="en-US" sz="1600">
                <a:solidFill>
                  <a:srgbClr val="FFFF00"/>
                </a:solidFill>
                <a:latin typeface="Quicksand"/>
                <a:ea typeface="Quicksand"/>
                <a:cs typeface="Quicksand"/>
                <a:sym typeface="Quicksand"/>
              </a:rPr>
              <a:t>NETWORKING</a:t>
            </a:r>
            <a:endParaRPr sz="1600">
              <a:solidFill>
                <a:srgbClr val="FFFF00"/>
              </a:solidFill>
              <a:latin typeface="Quicksand"/>
              <a:ea typeface="Quicksand"/>
              <a:cs typeface="Quicksand"/>
              <a:sym typeface="Quicksand"/>
            </a:endParaRPr>
          </a:p>
        </p:txBody>
      </p:sp>
      <p:cxnSp>
        <p:nvCxnSpPr>
          <p:cNvPr id="297" name="Google Shape;297;p27"/>
          <p:cNvCxnSpPr>
            <a:stCxn id="289" idx="3"/>
            <a:endCxn id="295" idx="1"/>
          </p:cNvCxnSpPr>
          <p:nvPr/>
        </p:nvCxnSpPr>
        <p:spPr>
          <a:xfrm>
            <a:off x="3482118" y="2250475"/>
            <a:ext cx="1210500" cy="1220100"/>
          </a:xfrm>
          <a:prstGeom prst="straightConnector1">
            <a:avLst/>
          </a:prstGeom>
          <a:noFill/>
          <a:ln cap="flat" cmpd="sng" w="9525">
            <a:solidFill>
              <a:schemeClr val="lt1"/>
            </a:solidFill>
            <a:prstDash val="solid"/>
            <a:round/>
            <a:headEnd len="med" w="med" type="none"/>
            <a:tailEnd len="med" w="med" type="none"/>
          </a:ln>
        </p:spPr>
      </p:cxnSp>
      <p:cxnSp>
        <p:nvCxnSpPr>
          <p:cNvPr id="298" name="Google Shape;298;p27"/>
          <p:cNvCxnSpPr>
            <a:stCxn id="290" idx="3"/>
            <a:endCxn id="295" idx="1"/>
          </p:cNvCxnSpPr>
          <p:nvPr/>
        </p:nvCxnSpPr>
        <p:spPr>
          <a:xfrm>
            <a:off x="3482118" y="2823437"/>
            <a:ext cx="1210500" cy="647100"/>
          </a:xfrm>
          <a:prstGeom prst="straightConnector1">
            <a:avLst/>
          </a:prstGeom>
          <a:noFill/>
          <a:ln cap="flat" cmpd="sng" w="9525">
            <a:solidFill>
              <a:schemeClr val="lt1"/>
            </a:solidFill>
            <a:prstDash val="solid"/>
            <a:round/>
            <a:headEnd len="med" w="med" type="none"/>
            <a:tailEnd len="med" w="med" type="none"/>
          </a:ln>
        </p:spPr>
      </p:cxnSp>
      <p:cxnSp>
        <p:nvCxnSpPr>
          <p:cNvPr id="299" name="Google Shape;299;p27"/>
          <p:cNvCxnSpPr>
            <a:stCxn id="291" idx="3"/>
            <a:endCxn id="295" idx="1"/>
          </p:cNvCxnSpPr>
          <p:nvPr/>
        </p:nvCxnSpPr>
        <p:spPr>
          <a:xfrm>
            <a:off x="3482118" y="3396399"/>
            <a:ext cx="1210500" cy="74100"/>
          </a:xfrm>
          <a:prstGeom prst="straightConnector1">
            <a:avLst/>
          </a:prstGeom>
          <a:noFill/>
          <a:ln cap="flat" cmpd="sng" w="9525">
            <a:solidFill>
              <a:schemeClr val="lt1"/>
            </a:solidFill>
            <a:prstDash val="solid"/>
            <a:round/>
            <a:headEnd len="med" w="med" type="none"/>
            <a:tailEnd len="med" w="med" type="none"/>
          </a:ln>
        </p:spPr>
      </p:cxnSp>
      <p:cxnSp>
        <p:nvCxnSpPr>
          <p:cNvPr id="300" name="Google Shape;300;p27"/>
          <p:cNvCxnSpPr>
            <a:stCxn id="292" idx="3"/>
            <a:endCxn id="295" idx="1"/>
          </p:cNvCxnSpPr>
          <p:nvPr/>
        </p:nvCxnSpPr>
        <p:spPr>
          <a:xfrm flipH="1" rot="10800000">
            <a:off x="3482118" y="3470461"/>
            <a:ext cx="1210500" cy="498900"/>
          </a:xfrm>
          <a:prstGeom prst="straightConnector1">
            <a:avLst/>
          </a:prstGeom>
          <a:noFill/>
          <a:ln cap="flat" cmpd="sng" w="9525">
            <a:solidFill>
              <a:schemeClr val="lt1"/>
            </a:solidFill>
            <a:prstDash val="solid"/>
            <a:round/>
            <a:headEnd len="med" w="med" type="none"/>
            <a:tailEnd len="med" w="med" type="none"/>
          </a:ln>
        </p:spPr>
      </p:cxnSp>
      <p:cxnSp>
        <p:nvCxnSpPr>
          <p:cNvPr id="301" name="Google Shape;301;p27"/>
          <p:cNvCxnSpPr>
            <a:stCxn id="293" idx="3"/>
            <a:endCxn id="295" idx="1"/>
          </p:cNvCxnSpPr>
          <p:nvPr/>
        </p:nvCxnSpPr>
        <p:spPr>
          <a:xfrm flipH="1" rot="10800000">
            <a:off x="3482118" y="3470423"/>
            <a:ext cx="1210500" cy="1071900"/>
          </a:xfrm>
          <a:prstGeom prst="straightConnector1">
            <a:avLst/>
          </a:prstGeom>
          <a:noFill/>
          <a:ln cap="flat" cmpd="sng" w="9525">
            <a:solidFill>
              <a:schemeClr val="lt1"/>
            </a:solidFill>
            <a:prstDash val="solid"/>
            <a:round/>
            <a:headEnd len="med" w="med" type="none"/>
            <a:tailEnd len="med" w="med" type="none"/>
          </a:ln>
        </p:spPr>
      </p:cxnSp>
      <p:cxnSp>
        <p:nvCxnSpPr>
          <p:cNvPr id="302" name="Google Shape;302;p27"/>
          <p:cNvCxnSpPr>
            <a:stCxn id="294" idx="3"/>
            <a:endCxn id="295" idx="1"/>
          </p:cNvCxnSpPr>
          <p:nvPr/>
        </p:nvCxnSpPr>
        <p:spPr>
          <a:xfrm flipH="1" rot="10800000">
            <a:off x="3482118" y="3470385"/>
            <a:ext cx="1210500" cy="1644900"/>
          </a:xfrm>
          <a:prstGeom prst="straightConnector1">
            <a:avLst/>
          </a:prstGeom>
          <a:noFill/>
          <a:ln cap="flat" cmpd="sng" w="9525">
            <a:solidFill>
              <a:schemeClr val="lt1"/>
            </a:solidFill>
            <a:prstDash val="solid"/>
            <a:round/>
            <a:headEnd len="med" w="med" type="none"/>
            <a:tailEnd len="med" w="med" type="none"/>
          </a:ln>
        </p:spPr>
      </p:cxnSp>
      <p:pic>
        <p:nvPicPr>
          <p:cNvPr id="303" name="Google Shape;303;p27"/>
          <p:cNvPicPr preferRelativeResize="0"/>
          <p:nvPr/>
        </p:nvPicPr>
        <p:blipFill>
          <a:blip r:embed="rId6">
            <a:alphaModFix/>
          </a:blip>
          <a:stretch>
            <a:fillRect/>
          </a:stretch>
        </p:blipFill>
        <p:spPr>
          <a:xfrm>
            <a:off x="5979266" y="3620513"/>
            <a:ext cx="544154" cy="544154"/>
          </a:xfrm>
          <a:prstGeom prst="rect">
            <a:avLst/>
          </a:prstGeom>
          <a:noFill/>
          <a:ln>
            <a:noFill/>
          </a:ln>
          <a:effectLst>
            <a:outerShdw rotWithShape="0" algn="bl">
              <a:srgbClr val="000000"/>
            </a:outerShdw>
          </a:effectLst>
        </p:spPr>
      </p:pic>
      <p:cxnSp>
        <p:nvCxnSpPr>
          <p:cNvPr id="304" name="Google Shape;304;p27"/>
          <p:cNvCxnSpPr>
            <a:stCxn id="295" idx="3"/>
          </p:cNvCxnSpPr>
          <p:nvPr/>
        </p:nvCxnSpPr>
        <p:spPr>
          <a:xfrm>
            <a:off x="6038135" y="3470432"/>
            <a:ext cx="1836900" cy="0"/>
          </a:xfrm>
          <a:prstGeom prst="straightConnector1">
            <a:avLst/>
          </a:prstGeom>
          <a:noFill/>
          <a:ln cap="flat" cmpd="sng" w="9525">
            <a:solidFill>
              <a:schemeClr val="lt1"/>
            </a:solidFill>
            <a:prstDash val="solid"/>
            <a:round/>
            <a:headEnd len="med" w="med" type="none"/>
            <a:tailEnd len="med" w="med" type="triangle"/>
          </a:ln>
        </p:spPr>
      </p:cxnSp>
      <p:sp>
        <p:nvSpPr>
          <p:cNvPr id="305" name="Google Shape;305;p27"/>
          <p:cNvSpPr/>
          <p:nvPr/>
        </p:nvSpPr>
        <p:spPr>
          <a:xfrm>
            <a:off x="8029476" y="2797682"/>
            <a:ext cx="2316300" cy="1345500"/>
          </a:xfrm>
          <a:prstGeom prst="roundRect">
            <a:avLst>
              <a:gd fmla="val 16667" name="adj"/>
            </a:avLst>
          </a:prstGeom>
          <a:solidFill>
            <a:schemeClr val="lt1"/>
          </a:solidFill>
          <a:ln cap="flat" cmpd="sng" w="19050">
            <a:solidFill>
              <a:srgbClr val="FFFFFF"/>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rPr b="1" lang="en-US" sz="1900">
                <a:solidFill>
                  <a:srgbClr val="4D4D4D"/>
                </a:solidFill>
                <a:latin typeface="Quicksand"/>
                <a:ea typeface="Quicksand"/>
                <a:cs typeface="Quicksand"/>
                <a:sym typeface="Quicksand"/>
              </a:rPr>
              <a:t>RESULT</a:t>
            </a:r>
            <a:endParaRPr b="1" sz="800">
              <a:solidFill>
                <a:srgbClr val="4D4D4D"/>
              </a:solidFill>
              <a:latin typeface="Quicksand"/>
              <a:ea typeface="Quicksand"/>
              <a:cs typeface="Quicksand"/>
              <a:sym typeface="Quicksand"/>
            </a:endParaRPr>
          </a:p>
        </p:txBody>
      </p:sp>
      <p:sp>
        <p:nvSpPr>
          <p:cNvPr id="306" name="Google Shape;306;p27"/>
          <p:cNvSpPr txBox="1"/>
          <p:nvPr/>
        </p:nvSpPr>
        <p:spPr>
          <a:xfrm>
            <a:off x="8145721" y="4130277"/>
            <a:ext cx="2111700" cy="1970100"/>
          </a:xfrm>
          <a:prstGeom prst="rect">
            <a:avLst/>
          </a:prstGeom>
          <a:noFill/>
          <a:ln>
            <a:noFill/>
          </a:ln>
        </p:spPr>
        <p:txBody>
          <a:bodyPr anchorCtr="0" anchor="t" bIns="121900" lIns="121900" spcFirstLastPara="1" rIns="121900" wrap="square" tIns="121900">
            <a:spAutoFit/>
          </a:bodyPr>
          <a:lstStyle/>
          <a:p>
            <a:pPr indent="0" lvl="0" marL="0" rtl="0" algn="ctr">
              <a:spcBef>
                <a:spcPts val="0"/>
              </a:spcBef>
              <a:spcAft>
                <a:spcPts val="0"/>
              </a:spcAft>
              <a:buNone/>
            </a:pPr>
            <a:r>
              <a:rPr lang="en-US" sz="1600">
                <a:solidFill>
                  <a:srgbClr val="FFFF00"/>
                </a:solidFill>
                <a:latin typeface="Quicksand"/>
                <a:ea typeface="Quicksand"/>
                <a:cs typeface="Quicksand"/>
                <a:sym typeface="Quicksand"/>
              </a:rPr>
              <a:t>DELINQUENCIES</a:t>
            </a:r>
            <a:endParaRPr sz="1600">
              <a:solidFill>
                <a:srgbClr val="FFFF00"/>
              </a:solidFill>
              <a:latin typeface="Quicksand"/>
              <a:ea typeface="Quicksand"/>
              <a:cs typeface="Quicksand"/>
              <a:sym typeface="Quicksand"/>
            </a:endParaRPr>
          </a:p>
          <a:p>
            <a:pPr indent="0" lvl="0" marL="0" rtl="0" algn="ctr">
              <a:spcBef>
                <a:spcPts val="0"/>
              </a:spcBef>
              <a:spcAft>
                <a:spcPts val="0"/>
              </a:spcAft>
              <a:buNone/>
            </a:pPr>
            <a:r>
              <a:t/>
            </a:r>
            <a:endParaRPr sz="1600">
              <a:solidFill>
                <a:srgbClr val="FFFF00"/>
              </a:solidFill>
              <a:latin typeface="Quicksand"/>
              <a:ea typeface="Quicksand"/>
              <a:cs typeface="Quicksand"/>
              <a:sym typeface="Quicksand"/>
            </a:endParaRPr>
          </a:p>
          <a:p>
            <a:pPr indent="0" lvl="0" marL="0" rtl="0" algn="ctr">
              <a:spcBef>
                <a:spcPts val="0"/>
              </a:spcBef>
              <a:spcAft>
                <a:spcPts val="0"/>
              </a:spcAft>
              <a:buNone/>
            </a:pPr>
            <a:r>
              <a:rPr lang="en-US" sz="1600">
                <a:solidFill>
                  <a:srgbClr val="FFFF00"/>
                </a:solidFill>
                <a:latin typeface="Quicksand"/>
                <a:ea typeface="Quicksand"/>
                <a:cs typeface="Quicksand"/>
                <a:sym typeface="Quicksand"/>
              </a:rPr>
              <a:t>MANIPULATION</a:t>
            </a:r>
            <a:endParaRPr sz="1600">
              <a:solidFill>
                <a:srgbClr val="FFFF00"/>
              </a:solidFill>
              <a:latin typeface="Quicksand"/>
              <a:ea typeface="Quicksand"/>
              <a:cs typeface="Quicksand"/>
              <a:sym typeface="Quicksand"/>
            </a:endParaRPr>
          </a:p>
          <a:p>
            <a:pPr indent="0" lvl="0" marL="0" rtl="0" algn="ctr">
              <a:spcBef>
                <a:spcPts val="0"/>
              </a:spcBef>
              <a:spcAft>
                <a:spcPts val="0"/>
              </a:spcAft>
              <a:buNone/>
            </a:pPr>
            <a:r>
              <a:t/>
            </a:r>
            <a:endParaRPr sz="1600">
              <a:solidFill>
                <a:srgbClr val="FFFF00"/>
              </a:solidFill>
              <a:latin typeface="Quicksand"/>
              <a:ea typeface="Quicksand"/>
              <a:cs typeface="Quicksand"/>
              <a:sym typeface="Quicksand"/>
            </a:endParaRPr>
          </a:p>
          <a:p>
            <a:pPr indent="0" lvl="0" marL="0" rtl="0" algn="ctr">
              <a:spcBef>
                <a:spcPts val="0"/>
              </a:spcBef>
              <a:spcAft>
                <a:spcPts val="0"/>
              </a:spcAft>
              <a:buNone/>
            </a:pPr>
            <a:r>
              <a:rPr lang="en-US" sz="1600">
                <a:solidFill>
                  <a:srgbClr val="FFFF00"/>
                </a:solidFill>
                <a:latin typeface="Quicksand"/>
                <a:ea typeface="Quicksand"/>
                <a:cs typeface="Quicksand"/>
                <a:sym typeface="Quicksand"/>
              </a:rPr>
              <a:t>CENSORSHIP</a:t>
            </a:r>
            <a:endParaRPr sz="1600">
              <a:solidFill>
                <a:srgbClr val="FFFF00"/>
              </a:solidFill>
              <a:latin typeface="Quicksand"/>
              <a:ea typeface="Quicksand"/>
              <a:cs typeface="Quicksand"/>
              <a:sym typeface="Quicksand"/>
            </a:endParaRPr>
          </a:p>
          <a:p>
            <a:pPr indent="0" lvl="0" marL="0" rtl="0" algn="ctr">
              <a:spcBef>
                <a:spcPts val="0"/>
              </a:spcBef>
              <a:spcAft>
                <a:spcPts val="0"/>
              </a:spcAft>
              <a:buNone/>
            </a:pPr>
            <a:r>
              <a:t/>
            </a:r>
            <a:endParaRPr sz="1600">
              <a:solidFill>
                <a:srgbClr val="FFFF00"/>
              </a:solidFill>
              <a:latin typeface="Quicksand"/>
              <a:ea typeface="Quicksand"/>
              <a:cs typeface="Quicksand"/>
              <a:sym typeface="Quicksand"/>
            </a:endParaRPr>
          </a:p>
          <a:p>
            <a:pPr indent="0" lvl="0" marL="0" rtl="0" algn="ctr">
              <a:spcBef>
                <a:spcPts val="0"/>
              </a:spcBef>
              <a:spcAft>
                <a:spcPts val="0"/>
              </a:spcAft>
              <a:buNone/>
            </a:pPr>
            <a:r>
              <a:rPr lang="en-US" sz="1600">
                <a:solidFill>
                  <a:srgbClr val="FFFF00"/>
                </a:solidFill>
                <a:latin typeface="Quicksand"/>
                <a:ea typeface="Quicksand"/>
                <a:cs typeface="Quicksand"/>
                <a:sym typeface="Quicksand"/>
              </a:rPr>
              <a:t>DATA TAMPERING</a:t>
            </a:r>
            <a:endParaRPr sz="1600">
              <a:solidFill>
                <a:srgbClr val="FFFF00"/>
              </a:solidFill>
              <a:latin typeface="Quicksand"/>
              <a:ea typeface="Quicksand"/>
              <a:cs typeface="Quicksand"/>
              <a:sym typeface="Quicksand"/>
            </a:endParaRPr>
          </a:p>
        </p:txBody>
      </p:sp>
      <p:pic>
        <p:nvPicPr>
          <p:cNvPr id="307" name="Google Shape;307;p27"/>
          <p:cNvPicPr preferRelativeResize="0"/>
          <p:nvPr/>
        </p:nvPicPr>
        <p:blipFill>
          <a:blip r:embed="rId3">
            <a:alphaModFix/>
          </a:blip>
          <a:stretch>
            <a:fillRect/>
          </a:stretch>
        </p:blipFill>
        <p:spPr>
          <a:xfrm>
            <a:off x="1533033" y="2074848"/>
            <a:ext cx="328134" cy="351253"/>
          </a:xfrm>
          <a:prstGeom prst="rect">
            <a:avLst/>
          </a:prstGeom>
          <a:noFill/>
          <a:ln>
            <a:noFill/>
          </a:ln>
        </p:spPr>
      </p:pic>
      <p:pic>
        <p:nvPicPr>
          <p:cNvPr id="308" name="Google Shape;308;p27"/>
          <p:cNvPicPr preferRelativeResize="0"/>
          <p:nvPr/>
        </p:nvPicPr>
        <p:blipFill>
          <a:blip r:embed="rId3">
            <a:alphaModFix/>
          </a:blip>
          <a:stretch>
            <a:fillRect/>
          </a:stretch>
        </p:blipFill>
        <p:spPr>
          <a:xfrm>
            <a:off x="1533033" y="3220772"/>
            <a:ext cx="328134" cy="351253"/>
          </a:xfrm>
          <a:prstGeom prst="rect">
            <a:avLst/>
          </a:prstGeom>
          <a:noFill/>
          <a:ln>
            <a:noFill/>
          </a:ln>
        </p:spPr>
      </p:pic>
      <p:pic>
        <p:nvPicPr>
          <p:cNvPr id="309" name="Google Shape;309;p27"/>
          <p:cNvPicPr preferRelativeResize="0"/>
          <p:nvPr/>
        </p:nvPicPr>
        <p:blipFill>
          <a:blip r:embed="rId3">
            <a:alphaModFix/>
          </a:blip>
          <a:stretch>
            <a:fillRect/>
          </a:stretch>
        </p:blipFill>
        <p:spPr>
          <a:xfrm>
            <a:off x="1533033" y="2647810"/>
            <a:ext cx="328134" cy="351253"/>
          </a:xfrm>
          <a:prstGeom prst="rect">
            <a:avLst/>
          </a:prstGeom>
          <a:noFill/>
          <a:ln>
            <a:noFill/>
          </a:ln>
        </p:spPr>
      </p:pic>
      <p:pic>
        <p:nvPicPr>
          <p:cNvPr id="310" name="Google Shape;310;p27"/>
          <p:cNvPicPr preferRelativeResize="0"/>
          <p:nvPr/>
        </p:nvPicPr>
        <p:blipFill>
          <a:blip r:embed="rId3">
            <a:alphaModFix/>
          </a:blip>
          <a:stretch>
            <a:fillRect/>
          </a:stretch>
        </p:blipFill>
        <p:spPr>
          <a:xfrm>
            <a:off x="1533033" y="3793734"/>
            <a:ext cx="328134" cy="351253"/>
          </a:xfrm>
          <a:prstGeom prst="rect">
            <a:avLst/>
          </a:prstGeom>
          <a:noFill/>
          <a:ln>
            <a:noFill/>
          </a:ln>
        </p:spPr>
      </p:pic>
      <p:pic>
        <p:nvPicPr>
          <p:cNvPr id="311" name="Google Shape;311;p27"/>
          <p:cNvPicPr preferRelativeResize="0"/>
          <p:nvPr/>
        </p:nvPicPr>
        <p:blipFill>
          <a:blip r:embed="rId3">
            <a:alphaModFix/>
          </a:blip>
          <a:stretch>
            <a:fillRect/>
          </a:stretch>
        </p:blipFill>
        <p:spPr>
          <a:xfrm>
            <a:off x="1533033" y="4939658"/>
            <a:ext cx="328134" cy="351253"/>
          </a:xfrm>
          <a:prstGeom prst="rect">
            <a:avLst/>
          </a:prstGeom>
          <a:noFill/>
          <a:ln>
            <a:noFill/>
          </a:ln>
        </p:spPr>
      </p:pic>
      <p:pic>
        <p:nvPicPr>
          <p:cNvPr id="312" name="Google Shape;312;p27"/>
          <p:cNvPicPr preferRelativeResize="0"/>
          <p:nvPr/>
        </p:nvPicPr>
        <p:blipFill>
          <a:blip r:embed="rId3">
            <a:alphaModFix/>
          </a:blip>
          <a:stretch>
            <a:fillRect/>
          </a:stretch>
        </p:blipFill>
        <p:spPr>
          <a:xfrm>
            <a:off x="1533033" y="4366696"/>
            <a:ext cx="328134" cy="351253"/>
          </a:xfrm>
          <a:prstGeom prst="rect">
            <a:avLst/>
          </a:prstGeom>
          <a:noFill/>
          <a:ln>
            <a:noFill/>
          </a:ln>
        </p:spPr>
      </p:pic>
      <p:pic>
        <p:nvPicPr>
          <p:cNvPr id="313" name="Google Shape;313;p27"/>
          <p:cNvPicPr preferRelativeResize="0"/>
          <p:nvPr/>
        </p:nvPicPr>
        <p:blipFill>
          <a:blip r:embed="rId5">
            <a:alphaModFix/>
          </a:blip>
          <a:stretch>
            <a:fillRect/>
          </a:stretch>
        </p:blipFill>
        <p:spPr>
          <a:xfrm>
            <a:off x="1921697" y="1978267"/>
            <a:ext cx="544421" cy="544416"/>
          </a:xfrm>
          <a:prstGeom prst="rect">
            <a:avLst/>
          </a:prstGeom>
          <a:noFill/>
          <a:ln>
            <a:noFill/>
          </a:ln>
        </p:spPr>
      </p:pic>
      <p:pic>
        <p:nvPicPr>
          <p:cNvPr id="314" name="Google Shape;314;p27"/>
          <p:cNvPicPr preferRelativeResize="0"/>
          <p:nvPr/>
        </p:nvPicPr>
        <p:blipFill>
          <a:blip r:embed="rId5">
            <a:alphaModFix/>
          </a:blip>
          <a:stretch>
            <a:fillRect/>
          </a:stretch>
        </p:blipFill>
        <p:spPr>
          <a:xfrm>
            <a:off x="1921697" y="2551229"/>
            <a:ext cx="544421" cy="544416"/>
          </a:xfrm>
          <a:prstGeom prst="rect">
            <a:avLst/>
          </a:prstGeom>
          <a:noFill/>
          <a:ln>
            <a:noFill/>
          </a:ln>
        </p:spPr>
      </p:pic>
      <p:pic>
        <p:nvPicPr>
          <p:cNvPr id="315" name="Google Shape;315;p27"/>
          <p:cNvPicPr preferRelativeResize="0"/>
          <p:nvPr/>
        </p:nvPicPr>
        <p:blipFill>
          <a:blip r:embed="rId5">
            <a:alphaModFix/>
          </a:blip>
          <a:stretch>
            <a:fillRect/>
          </a:stretch>
        </p:blipFill>
        <p:spPr>
          <a:xfrm>
            <a:off x="1921697" y="3124191"/>
            <a:ext cx="544421" cy="544416"/>
          </a:xfrm>
          <a:prstGeom prst="rect">
            <a:avLst/>
          </a:prstGeom>
          <a:noFill/>
          <a:ln>
            <a:noFill/>
          </a:ln>
        </p:spPr>
      </p:pic>
      <p:pic>
        <p:nvPicPr>
          <p:cNvPr id="316" name="Google Shape;316;p27"/>
          <p:cNvPicPr preferRelativeResize="0"/>
          <p:nvPr/>
        </p:nvPicPr>
        <p:blipFill>
          <a:blip r:embed="rId5">
            <a:alphaModFix/>
          </a:blip>
          <a:stretch>
            <a:fillRect/>
          </a:stretch>
        </p:blipFill>
        <p:spPr>
          <a:xfrm>
            <a:off x="1921697" y="3697153"/>
            <a:ext cx="544421" cy="544416"/>
          </a:xfrm>
          <a:prstGeom prst="rect">
            <a:avLst/>
          </a:prstGeom>
          <a:noFill/>
          <a:ln>
            <a:noFill/>
          </a:ln>
        </p:spPr>
      </p:pic>
      <p:pic>
        <p:nvPicPr>
          <p:cNvPr id="317" name="Google Shape;317;p27"/>
          <p:cNvPicPr preferRelativeResize="0"/>
          <p:nvPr/>
        </p:nvPicPr>
        <p:blipFill>
          <a:blip r:embed="rId5">
            <a:alphaModFix/>
          </a:blip>
          <a:stretch>
            <a:fillRect/>
          </a:stretch>
        </p:blipFill>
        <p:spPr>
          <a:xfrm>
            <a:off x="1921697" y="4270115"/>
            <a:ext cx="544421" cy="544416"/>
          </a:xfrm>
          <a:prstGeom prst="rect">
            <a:avLst/>
          </a:prstGeom>
          <a:noFill/>
          <a:ln>
            <a:noFill/>
          </a:ln>
        </p:spPr>
      </p:pic>
      <p:pic>
        <p:nvPicPr>
          <p:cNvPr id="318" name="Google Shape;318;p27"/>
          <p:cNvPicPr preferRelativeResize="0"/>
          <p:nvPr/>
        </p:nvPicPr>
        <p:blipFill>
          <a:blip r:embed="rId5">
            <a:alphaModFix/>
          </a:blip>
          <a:stretch>
            <a:fillRect/>
          </a:stretch>
        </p:blipFill>
        <p:spPr>
          <a:xfrm>
            <a:off x="1921697" y="4843077"/>
            <a:ext cx="544421" cy="544416"/>
          </a:xfrm>
          <a:prstGeom prst="rect">
            <a:avLst/>
          </a:prstGeom>
          <a:noFill/>
          <a:ln>
            <a:noFill/>
          </a:ln>
        </p:spPr>
      </p:pic>
      <p:sp>
        <p:nvSpPr>
          <p:cNvPr id="319" name="Google Shape;319;p27"/>
          <p:cNvSpPr txBox="1"/>
          <p:nvPr/>
        </p:nvSpPr>
        <p:spPr>
          <a:xfrm>
            <a:off x="857525" y="729625"/>
            <a:ext cx="5563800" cy="1220100"/>
          </a:xfrm>
          <a:prstGeom prst="rect">
            <a:avLst/>
          </a:prstGeom>
          <a:noFill/>
          <a:ln>
            <a:noFill/>
          </a:ln>
        </p:spPr>
        <p:txBody>
          <a:bodyPr anchorCtr="0" anchor="t" bIns="121900" lIns="121900" spcFirstLastPara="1" rIns="121900" wrap="square" tIns="121900">
            <a:normAutofit/>
          </a:bodyPr>
          <a:lstStyle/>
          <a:p>
            <a:pPr indent="0" lvl="0" marL="0" rtl="0" algn="l">
              <a:lnSpc>
                <a:spcPct val="90000"/>
              </a:lnSpc>
              <a:spcBef>
                <a:spcPts val="0"/>
              </a:spcBef>
              <a:spcAft>
                <a:spcPts val="0"/>
              </a:spcAft>
              <a:buNone/>
            </a:pPr>
            <a:r>
              <a:rPr b="1" lang="en-US" sz="3600">
                <a:solidFill>
                  <a:srgbClr val="FFFF00"/>
                </a:solidFill>
                <a:latin typeface="Calibri"/>
                <a:ea typeface="Calibri"/>
                <a:cs typeface="Calibri"/>
                <a:sym typeface="Calibri"/>
              </a:rPr>
              <a:t>CENTRALIZATION</a:t>
            </a:r>
            <a:r>
              <a:rPr b="1" lang="en-US" sz="3600">
                <a:solidFill>
                  <a:srgbClr val="FFFF00"/>
                </a:solidFill>
                <a:latin typeface="Calibri"/>
                <a:ea typeface="Calibri"/>
                <a:cs typeface="Calibri"/>
                <a:sym typeface="Calibri"/>
              </a:rPr>
              <a:t> </a:t>
            </a:r>
            <a:endParaRPr b="1" sz="3600">
              <a:solidFill>
                <a:srgbClr val="FFFF00"/>
              </a:solidFill>
              <a:latin typeface="Calibri"/>
              <a:ea typeface="Calibri"/>
              <a:cs typeface="Calibri"/>
              <a:sym typeface="Calibri"/>
            </a:endParaRPr>
          </a:p>
          <a:p>
            <a:pPr indent="0" lvl="0" marL="0" rtl="0" algn="l">
              <a:lnSpc>
                <a:spcPct val="90000"/>
              </a:lnSpc>
              <a:spcBef>
                <a:spcPts val="0"/>
              </a:spcBef>
              <a:spcAft>
                <a:spcPts val="0"/>
              </a:spcAft>
              <a:buNone/>
            </a:pPr>
            <a:r>
              <a:rPr lang="en-US" sz="2200">
                <a:solidFill>
                  <a:srgbClr val="FFFF00"/>
                </a:solidFill>
                <a:latin typeface="Twentieth Century"/>
                <a:ea typeface="Twentieth Century"/>
                <a:cs typeface="Twentieth Century"/>
                <a:sym typeface="Twentieth Century"/>
              </a:rPr>
              <a:t>can be efficient but can have side effects...</a:t>
            </a:r>
            <a:endParaRPr sz="2200">
              <a:solidFill>
                <a:srgbClr val="FFFF00"/>
              </a:solidFill>
              <a:latin typeface="Twentieth Century"/>
              <a:ea typeface="Twentieth Century"/>
              <a:cs typeface="Twentieth Century"/>
              <a:sym typeface="Twentieth Century"/>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323" name="Shape 323"/>
        <p:cNvGrpSpPr/>
        <p:nvPr/>
      </p:nvGrpSpPr>
      <p:grpSpPr>
        <a:xfrm>
          <a:off x="0" y="0"/>
          <a:ext cx="0" cy="0"/>
          <a:chOff x="0" y="0"/>
          <a:chExt cx="0" cy="0"/>
        </a:xfrm>
      </p:grpSpPr>
      <p:sp>
        <p:nvSpPr>
          <p:cNvPr id="324" name="Google Shape;324;p28"/>
          <p:cNvSpPr txBox="1"/>
          <p:nvPr>
            <p:ph type="title"/>
          </p:nvPr>
        </p:nvSpPr>
        <p:spPr>
          <a:xfrm>
            <a:off x="895025" y="697000"/>
            <a:ext cx="5839500" cy="1278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solidFill>
                  <a:srgbClr val="FFFF00"/>
                </a:solidFill>
                <a:latin typeface="Calibri"/>
                <a:ea typeface="Calibri"/>
                <a:cs typeface="Calibri"/>
                <a:sym typeface="Calibri"/>
              </a:rPr>
              <a:t>TRADITIONAL CONSENSUS</a:t>
            </a:r>
            <a:r>
              <a:rPr lang="en-US">
                <a:solidFill>
                  <a:srgbClr val="FFFF00"/>
                </a:solidFill>
                <a:latin typeface="Calibri"/>
                <a:ea typeface="Calibri"/>
                <a:cs typeface="Calibri"/>
                <a:sym typeface="Calibri"/>
              </a:rPr>
              <a:t> </a:t>
            </a:r>
            <a:endParaRPr>
              <a:solidFill>
                <a:srgbClr val="FFFF00"/>
              </a:solidFill>
              <a:latin typeface="Calibri"/>
              <a:ea typeface="Calibri"/>
              <a:cs typeface="Calibri"/>
              <a:sym typeface="Calibri"/>
            </a:endParaRPr>
          </a:p>
          <a:p>
            <a:pPr indent="0" lvl="0" marL="0" rtl="0" algn="l">
              <a:spcBef>
                <a:spcPts val="0"/>
              </a:spcBef>
              <a:spcAft>
                <a:spcPts val="0"/>
              </a:spcAft>
              <a:buNone/>
            </a:pPr>
            <a:r>
              <a:rPr lang="en-US" sz="2200">
                <a:solidFill>
                  <a:srgbClr val="FFFF00"/>
                </a:solidFill>
              </a:rPr>
              <a:t>a visual representation of online voting</a:t>
            </a:r>
            <a:endParaRPr sz="2200">
              <a:solidFill>
                <a:srgbClr val="FFFF00"/>
              </a:solidFill>
            </a:endParaRPr>
          </a:p>
        </p:txBody>
      </p:sp>
      <p:pic>
        <p:nvPicPr>
          <p:cNvPr id="325" name="Google Shape;325;p28"/>
          <p:cNvPicPr preferRelativeResize="0"/>
          <p:nvPr/>
        </p:nvPicPr>
        <p:blipFill>
          <a:blip r:embed="rId3">
            <a:alphaModFix/>
          </a:blip>
          <a:stretch>
            <a:fillRect/>
          </a:stretch>
        </p:blipFill>
        <p:spPr>
          <a:xfrm>
            <a:off x="895034" y="1987033"/>
            <a:ext cx="407299" cy="436002"/>
          </a:xfrm>
          <a:prstGeom prst="rect">
            <a:avLst/>
          </a:prstGeom>
          <a:noFill/>
          <a:ln>
            <a:noFill/>
          </a:ln>
        </p:spPr>
      </p:pic>
      <p:pic>
        <p:nvPicPr>
          <p:cNvPr id="326" name="Google Shape;326;p28"/>
          <p:cNvPicPr preferRelativeResize="0"/>
          <p:nvPr/>
        </p:nvPicPr>
        <p:blipFill>
          <a:blip r:embed="rId3">
            <a:alphaModFix/>
          </a:blip>
          <a:stretch>
            <a:fillRect/>
          </a:stretch>
        </p:blipFill>
        <p:spPr>
          <a:xfrm>
            <a:off x="895034" y="3409433"/>
            <a:ext cx="407299" cy="436002"/>
          </a:xfrm>
          <a:prstGeom prst="rect">
            <a:avLst/>
          </a:prstGeom>
          <a:noFill/>
          <a:ln>
            <a:noFill/>
          </a:ln>
        </p:spPr>
      </p:pic>
      <p:pic>
        <p:nvPicPr>
          <p:cNvPr id="327" name="Google Shape;327;p28"/>
          <p:cNvPicPr preferRelativeResize="0"/>
          <p:nvPr/>
        </p:nvPicPr>
        <p:blipFill>
          <a:blip r:embed="rId3">
            <a:alphaModFix/>
          </a:blip>
          <a:stretch>
            <a:fillRect/>
          </a:stretch>
        </p:blipFill>
        <p:spPr>
          <a:xfrm>
            <a:off x="895034" y="2698233"/>
            <a:ext cx="407299" cy="436002"/>
          </a:xfrm>
          <a:prstGeom prst="rect">
            <a:avLst/>
          </a:prstGeom>
          <a:noFill/>
          <a:ln>
            <a:noFill/>
          </a:ln>
        </p:spPr>
      </p:pic>
      <p:pic>
        <p:nvPicPr>
          <p:cNvPr id="328" name="Google Shape;328;p28"/>
          <p:cNvPicPr preferRelativeResize="0"/>
          <p:nvPr/>
        </p:nvPicPr>
        <p:blipFill>
          <a:blip r:embed="rId3">
            <a:alphaModFix/>
          </a:blip>
          <a:stretch>
            <a:fillRect/>
          </a:stretch>
        </p:blipFill>
        <p:spPr>
          <a:xfrm>
            <a:off x="895034" y="4120633"/>
            <a:ext cx="407299" cy="436002"/>
          </a:xfrm>
          <a:prstGeom prst="rect">
            <a:avLst/>
          </a:prstGeom>
          <a:noFill/>
          <a:ln>
            <a:noFill/>
          </a:ln>
        </p:spPr>
      </p:pic>
      <p:pic>
        <p:nvPicPr>
          <p:cNvPr id="329" name="Google Shape;329;p28"/>
          <p:cNvPicPr preferRelativeResize="0"/>
          <p:nvPr/>
        </p:nvPicPr>
        <p:blipFill>
          <a:blip r:embed="rId3">
            <a:alphaModFix/>
          </a:blip>
          <a:stretch>
            <a:fillRect/>
          </a:stretch>
        </p:blipFill>
        <p:spPr>
          <a:xfrm>
            <a:off x="895034" y="5543033"/>
            <a:ext cx="407299" cy="436002"/>
          </a:xfrm>
          <a:prstGeom prst="rect">
            <a:avLst/>
          </a:prstGeom>
          <a:noFill/>
          <a:ln>
            <a:noFill/>
          </a:ln>
        </p:spPr>
      </p:pic>
      <p:pic>
        <p:nvPicPr>
          <p:cNvPr id="330" name="Google Shape;330;p28"/>
          <p:cNvPicPr preferRelativeResize="0"/>
          <p:nvPr/>
        </p:nvPicPr>
        <p:blipFill>
          <a:blip r:embed="rId3">
            <a:alphaModFix/>
          </a:blip>
          <a:stretch>
            <a:fillRect/>
          </a:stretch>
        </p:blipFill>
        <p:spPr>
          <a:xfrm>
            <a:off x="895034" y="4831833"/>
            <a:ext cx="407299" cy="436002"/>
          </a:xfrm>
          <a:prstGeom prst="rect">
            <a:avLst/>
          </a:prstGeom>
          <a:noFill/>
          <a:ln>
            <a:noFill/>
          </a:ln>
        </p:spPr>
      </p:pic>
      <p:pic>
        <p:nvPicPr>
          <p:cNvPr id="331" name="Google Shape;331;p28"/>
          <p:cNvPicPr preferRelativeResize="0"/>
          <p:nvPr/>
        </p:nvPicPr>
        <p:blipFill>
          <a:blip r:embed="rId4">
            <a:alphaModFix/>
          </a:blip>
          <a:stretch>
            <a:fillRect/>
          </a:stretch>
        </p:blipFill>
        <p:spPr>
          <a:xfrm>
            <a:off x="1377467" y="1867150"/>
            <a:ext cx="675767" cy="675767"/>
          </a:xfrm>
          <a:prstGeom prst="rect">
            <a:avLst/>
          </a:prstGeom>
          <a:noFill/>
          <a:ln>
            <a:noFill/>
          </a:ln>
        </p:spPr>
      </p:pic>
      <p:pic>
        <p:nvPicPr>
          <p:cNvPr id="332" name="Google Shape;332;p28"/>
          <p:cNvPicPr preferRelativeResize="0"/>
          <p:nvPr/>
        </p:nvPicPr>
        <p:blipFill>
          <a:blip r:embed="rId4">
            <a:alphaModFix/>
          </a:blip>
          <a:stretch>
            <a:fillRect/>
          </a:stretch>
        </p:blipFill>
        <p:spPr>
          <a:xfrm>
            <a:off x="1377467" y="2578350"/>
            <a:ext cx="675767" cy="675767"/>
          </a:xfrm>
          <a:prstGeom prst="rect">
            <a:avLst/>
          </a:prstGeom>
          <a:noFill/>
          <a:ln>
            <a:noFill/>
          </a:ln>
        </p:spPr>
      </p:pic>
      <p:pic>
        <p:nvPicPr>
          <p:cNvPr id="333" name="Google Shape;333;p28"/>
          <p:cNvPicPr preferRelativeResize="0"/>
          <p:nvPr/>
        </p:nvPicPr>
        <p:blipFill>
          <a:blip r:embed="rId4">
            <a:alphaModFix/>
          </a:blip>
          <a:stretch>
            <a:fillRect/>
          </a:stretch>
        </p:blipFill>
        <p:spPr>
          <a:xfrm>
            <a:off x="1377467" y="3289550"/>
            <a:ext cx="675767" cy="675767"/>
          </a:xfrm>
          <a:prstGeom prst="rect">
            <a:avLst/>
          </a:prstGeom>
          <a:noFill/>
          <a:ln>
            <a:noFill/>
          </a:ln>
        </p:spPr>
      </p:pic>
      <p:pic>
        <p:nvPicPr>
          <p:cNvPr id="334" name="Google Shape;334;p28"/>
          <p:cNvPicPr preferRelativeResize="0"/>
          <p:nvPr/>
        </p:nvPicPr>
        <p:blipFill>
          <a:blip r:embed="rId4">
            <a:alphaModFix/>
          </a:blip>
          <a:stretch>
            <a:fillRect/>
          </a:stretch>
        </p:blipFill>
        <p:spPr>
          <a:xfrm>
            <a:off x="1377467" y="4000750"/>
            <a:ext cx="675767" cy="675767"/>
          </a:xfrm>
          <a:prstGeom prst="rect">
            <a:avLst/>
          </a:prstGeom>
          <a:noFill/>
          <a:ln>
            <a:noFill/>
          </a:ln>
        </p:spPr>
      </p:pic>
      <p:pic>
        <p:nvPicPr>
          <p:cNvPr id="335" name="Google Shape;335;p28"/>
          <p:cNvPicPr preferRelativeResize="0"/>
          <p:nvPr/>
        </p:nvPicPr>
        <p:blipFill>
          <a:blip r:embed="rId4">
            <a:alphaModFix/>
          </a:blip>
          <a:stretch>
            <a:fillRect/>
          </a:stretch>
        </p:blipFill>
        <p:spPr>
          <a:xfrm>
            <a:off x="1377467" y="4711950"/>
            <a:ext cx="675767" cy="675767"/>
          </a:xfrm>
          <a:prstGeom prst="rect">
            <a:avLst/>
          </a:prstGeom>
          <a:noFill/>
          <a:ln>
            <a:noFill/>
          </a:ln>
        </p:spPr>
      </p:pic>
      <p:pic>
        <p:nvPicPr>
          <p:cNvPr id="336" name="Google Shape;336;p28"/>
          <p:cNvPicPr preferRelativeResize="0"/>
          <p:nvPr/>
        </p:nvPicPr>
        <p:blipFill>
          <a:blip r:embed="rId4">
            <a:alphaModFix/>
          </a:blip>
          <a:stretch>
            <a:fillRect/>
          </a:stretch>
        </p:blipFill>
        <p:spPr>
          <a:xfrm>
            <a:off x="1377467" y="5423150"/>
            <a:ext cx="675767" cy="675767"/>
          </a:xfrm>
          <a:prstGeom prst="rect">
            <a:avLst/>
          </a:prstGeom>
          <a:noFill/>
          <a:ln>
            <a:noFill/>
          </a:ln>
        </p:spPr>
      </p:pic>
      <p:pic>
        <p:nvPicPr>
          <p:cNvPr id="337" name="Google Shape;337;p28"/>
          <p:cNvPicPr preferRelativeResize="0"/>
          <p:nvPr/>
        </p:nvPicPr>
        <p:blipFill>
          <a:blip r:embed="rId5">
            <a:alphaModFix/>
          </a:blip>
          <a:stretch>
            <a:fillRect/>
          </a:stretch>
        </p:blipFill>
        <p:spPr>
          <a:xfrm>
            <a:off x="4558800" y="2985234"/>
            <a:ext cx="1537200" cy="1571996"/>
          </a:xfrm>
          <a:prstGeom prst="rect">
            <a:avLst/>
          </a:prstGeom>
          <a:noFill/>
          <a:ln>
            <a:noFill/>
          </a:ln>
        </p:spPr>
      </p:pic>
      <p:sp>
        <p:nvSpPr>
          <p:cNvPr id="338" name="Google Shape;338;p28"/>
          <p:cNvSpPr/>
          <p:nvPr/>
        </p:nvSpPr>
        <p:spPr>
          <a:xfrm>
            <a:off x="4858217" y="3524700"/>
            <a:ext cx="938400" cy="743700"/>
          </a:xfrm>
          <a:prstGeom prst="rect">
            <a:avLst/>
          </a:prstGeom>
          <a:solidFill>
            <a:srgbClr val="07376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pic>
        <p:nvPicPr>
          <p:cNvPr id="339" name="Google Shape;339;p28"/>
          <p:cNvPicPr preferRelativeResize="0"/>
          <p:nvPr/>
        </p:nvPicPr>
        <p:blipFill>
          <a:blip r:embed="rId6">
            <a:alphaModFix/>
          </a:blip>
          <a:stretch>
            <a:fillRect/>
          </a:stretch>
        </p:blipFill>
        <p:spPr>
          <a:xfrm>
            <a:off x="6299197" y="3546250"/>
            <a:ext cx="871264" cy="920066"/>
          </a:xfrm>
          <a:prstGeom prst="rect">
            <a:avLst/>
          </a:prstGeom>
          <a:noFill/>
          <a:ln>
            <a:noFill/>
          </a:ln>
        </p:spPr>
      </p:pic>
      <p:cxnSp>
        <p:nvCxnSpPr>
          <p:cNvPr id="340" name="Google Shape;340;p28"/>
          <p:cNvCxnSpPr>
            <a:stCxn id="331" idx="3"/>
            <a:endCxn id="337" idx="1"/>
          </p:cNvCxnSpPr>
          <p:nvPr/>
        </p:nvCxnSpPr>
        <p:spPr>
          <a:xfrm>
            <a:off x="2053234" y="2205034"/>
            <a:ext cx="2505600" cy="1566300"/>
          </a:xfrm>
          <a:prstGeom prst="straightConnector1">
            <a:avLst/>
          </a:prstGeom>
          <a:noFill/>
          <a:ln cap="flat" cmpd="sng" w="9525">
            <a:solidFill>
              <a:srgbClr val="FFFFFF"/>
            </a:solidFill>
            <a:prstDash val="solid"/>
            <a:round/>
            <a:headEnd len="med" w="med" type="none"/>
            <a:tailEnd len="med" w="med" type="none"/>
          </a:ln>
        </p:spPr>
      </p:cxnSp>
      <p:cxnSp>
        <p:nvCxnSpPr>
          <p:cNvPr id="341" name="Google Shape;341;p28"/>
          <p:cNvCxnSpPr>
            <a:stCxn id="332" idx="3"/>
            <a:endCxn id="337" idx="1"/>
          </p:cNvCxnSpPr>
          <p:nvPr/>
        </p:nvCxnSpPr>
        <p:spPr>
          <a:xfrm>
            <a:off x="2053234" y="2916234"/>
            <a:ext cx="2505600" cy="855000"/>
          </a:xfrm>
          <a:prstGeom prst="straightConnector1">
            <a:avLst/>
          </a:prstGeom>
          <a:noFill/>
          <a:ln cap="flat" cmpd="sng" w="9525">
            <a:solidFill>
              <a:srgbClr val="FFFFFF"/>
            </a:solidFill>
            <a:prstDash val="solid"/>
            <a:round/>
            <a:headEnd len="med" w="med" type="none"/>
            <a:tailEnd len="med" w="med" type="none"/>
          </a:ln>
        </p:spPr>
      </p:cxnSp>
      <p:cxnSp>
        <p:nvCxnSpPr>
          <p:cNvPr id="342" name="Google Shape;342;p28"/>
          <p:cNvCxnSpPr>
            <a:stCxn id="333" idx="3"/>
            <a:endCxn id="337" idx="1"/>
          </p:cNvCxnSpPr>
          <p:nvPr/>
        </p:nvCxnSpPr>
        <p:spPr>
          <a:xfrm>
            <a:off x="2053234" y="3627434"/>
            <a:ext cx="2505600" cy="143700"/>
          </a:xfrm>
          <a:prstGeom prst="straightConnector1">
            <a:avLst/>
          </a:prstGeom>
          <a:noFill/>
          <a:ln cap="flat" cmpd="sng" w="9525">
            <a:solidFill>
              <a:srgbClr val="FFFFFF"/>
            </a:solidFill>
            <a:prstDash val="solid"/>
            <a:round/>
            <a:headEnd len="med" w="med" type="none"/>
            <a:tailEnd len="med" w="med" type="none"/>
          </a:ln>
        </p:spPr>
      </p:cxnSp>
      <p:cxnSp>
        <p:nvCxnSpPr>
          <p:cNvPr id="343" name="Google Shape;343;p28"/>
          <p:cNvCxnSpPr>
            <a:stCxn id="334" idx="3"/>
            <a:endCxn id="337" idx="1"/>
          </p:cNvCxnSpPr>
          <p:nvPr/>
        </p:nvCxnSpPr>
        <p:spPr>
          <a:xfrm flipH="1" rot="10800000">
            <a:off x="2053234" y="3771334"/>
            <a:ext cx="2505600" cy="567300"/>
          </a:xfrm>
          <a:prstGeom prst="straightConnector1">
            <a:avLst/>
          </a:prstGeom>
          <a:noFill/>
          <a:ln cap="flat" cmpd="sng" w="9525">
            <a:solidFill>
              <a:srgbClr val="FFFFFF"/>
            </a:solidFill>
            <a:prstDash val="solid"/>
            <a:round/>
            <a:headEnd len="med" w="med" type="none"/>
            <a:tailEnd len="med" w="med" type="none"/>
          </a:ln>
        </p:spPr>
      </p:cxnSp>
      <p:cxnSp>
        <p:nvCxnSpPr>
          <p:cNvPr id="344" name="Google Shape;344;p28"/>
          <p:cNvCxnSpPr>
            <a:stCxn id="335" idx="3"/>
            <a:endCxn id="337" idx="1"/>
          </p:cNvCxnSpPr>
          <p:nvPr/>
        </p:nvCxnSpPr>
        <p:spPr>
          <a:xfrm flipH="1" rot="10800000">
            <a:off x="2053234" y="3771234"/>
            <a:ext cx="2505600" cy="1278600"/>
          </a:xfrm>
          <a:prstGeom prst="straightConnector1">
            <a:avLst/>
          </a:prstGeom>
          <a:noFill/>
          <a:ln cap="flat" cmpd="sng" w="9525">
            <a:solidFill>
              <a:srgbClr val="FFFFFF"/>
            </a:solidFill>
            <a:prstDash val="solid"/>
            <a:round/>
            <a:headEnd len="med" w="med" type="none"/>
            <a:tailEnd len="med" w="med" type="none"/>
          </a:ln>
        </p:spPr>
      </p:cxnSp>
      <p:cxnSp>
        <p:nvCxnSpPr>
          <p:cNvPr id="345" name="Google Shape;345;p28"/>
          <p:cNvCxnSpPr>
            <a:stCxn id="336" idx="3"/>
            <a:endCxn id="337" idx="1"/>
          </p:cNvCxnSpPr>
          <p:nvPr/>
        </p:nvCxnSpPr>
        <p:spPr>
          <a:xfrm flipH="1" rot="10800000">
            <a:off x="2053234" y="3771134"/>
            <a:ext cx="2505600" cy="1989900"/>
          </a:xfrm>
          <a:prstGeom prst="straightConnector1">
            <a:avLst/>
          </a:prstGeom>
          <a:noFill/>
          <a:ln cap="flat" cmpd="sng" w="9525">
            <a:solidFill>
              <a:srgbClr val="FFFFFF"/>
            </a:solidFill>
            <a:prstDash val="solid"/>
            <a:round/>
            <a:headEnd len="med" w="med" type="none"/>
            <a:tailEnd len="med" w="med" type="none"/>
          </a:ln>
        </p:spPr>
      </p:cxnSp>
      <p:sp>
        <p:nvSpPr>
          <p:cNvPr id="346" name="Google Shape;346;p28"/>
          <p:cNvSpPr/>
          <p:nvPr/>
        </p:nvSpPr>
        <p:spPr>
          <a:xfrm>
            <a:off x="7398533" y="3524683"/>
            <a:ext cx="459600" cy="5568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pic>
        <p:nvPicPr>
          <p:cNvPr id="347" name="Google Shape;347;p28"/>
          <p:cNvPicPr preferRelativeResize="0"/>
          <p:nvPr/>
        </p:nvPicPr>
        <p:blipFill>
          <a:blip r:embed="rId7">
            <a:alphaModFix/>
          </a:blip>
          <a:stretch>
            <a:fillRect/>
          </a:stretch>
        </p:blipFill>
        <p:spPr>
          <a:xfrm>
            <a:off x="4998797" y="3567867"/>
            <a:ext cx="657267" cy="657267"/>
          </a:xfrm>
          <a:prstGeom prst="rect">
            <a:avLst/>
          </a:prstGeom>
          <a:noFill/>
          <a:ln>
            <a:noFill/>
          </a:ln>
        </p:spPr>
      </p:pic>
      <p:pic>
        <p:nvPicPr>
          <p:cNvPr id="348" name="Google Shape;348;p28"/>
          <p:cNvPicPr preferRelativeResize="0"/>
          <p:nvPr/>
        </p:nvPicPr>
        <p:blipFill>
          <a:blip r:embed="rId8">
            <a:alphaModFix/>
          </a:blip>
          <a:stretch>
            <a:fillRect/>
          </a:stretch>
        </p:blipFill>
        <p:spPr>
          <a:xfrm>
            <a:off x="8187787" y="3253703"/>
            <a:ext cx="938346" cy="1098766"/>
          </a:xfrm>
          <a:prstGeom prst="rect">
            <a:avLst/>
          </a:prstGeom>
          <a:noFill/>
          <a:ln>
            <a:noFill/>
          </a:ln>
        </p:spPr>
      </p:pic>
      <p:pic>
        <p:nvPicPr>
          <p:cNvPr id="349" name="Google Shape;349;p28"/>
          <p:cNvPicPr preferRelativeResize="0"/>
          <p:nvPr/>
        </p:nvPicPr>
        <p:blipFill>
          <a:blip r:embed="rId9">
            <a:alphaModFix/>
          </a:blip>
          <a:stretch>
            <a:fillRect/>
          </a:stretch>
        </p:blipFill>
        <p:spPr>
          <a:xfrm>
            <a:off x="10246134" y="2366583"/>
            <a:ext cx="1401934" cy="1401934"/>
          </a:xfrm>
          <a:prstGeom prst="rect">
            <a:avLst/>
          </a:prstGeom>
          <a:noFill/>
          <a:ln>
            <a:noFill/>
          </a:ln>
        </p:spPr>
      </p:pic>
      <p:pic>
        <p:nvPicPr>
          <p:cNvPr id="350" name="Google Shape;350;p28"/>
          <p:cNvPicPr preferRelativeResize="0"/>
          <p:nvPr/>
        </p:nvPicPr>
        <p:blipFill>
          <a:blip r:embed="rId3">
            <a:alphaModFix/>
          </a:blip>
          <a:stretch>
            <a:fillRect/>
          </a:stretch>
        </p:blipFill>
        <p:spPr>
          <a:xfrm>
            <a:off x="10344534" y="3882983"/>
            <a:ext cx="290734" cy="311234"/>
          </a:xfrm>
          <a:prstGeom prst="rect">
            <a:avLst/>
          </a:prstGeom>
          <a:noFill/>
          <a:ln>
            <a:noFill/>
          </a:ln>
        </p:spPr>
      </p:pic>
      <p:pic>
        <p:nvPicPr>
          <p:cNvPr id="351" name="Google Shape;351;p28"/>
          <p:cNvPicPr preferRelativeResize="0"/>
          <p:nvPr/>
        </p:nvPicPr>
        <p:blipFill>
          <a:blip r:embed="rId3">
            <a:alphaModFix/>
          </a:blip>
          <a:stretch>
            <a:fillRect/>
          </a:stretch>
        </p:blipFill>
        <p:spPr>
          <a:xfrm>
            <a:off x="10649334" y="3882983"/>
            <a:ext cx="290734" cy="311234"/>
          </a:xfrm>
          <a:prstGeom prst="rect">
            <a:avLst/>
          </a:prstGeom>
          <a:noFill/>
          <a:ln>
            <a:noFill/>
          </a:ln>
        </p:spPr>
      </p:pic>
      <p:pic>
        <p:nvPicPr>
          <p:cNvPr id="352" name="Google Shape;352;p28"/>
          <p:cNvPicPr preferRelativeResize="0"/>
          <p:nvPr/>
        </p:nvPicPr>
        <p:blipFill>
          <a:blip r:embed="rId3">
            <a:alphaModFix/>
          </a:blip>
          <a:stretch>
            <a:fillRect/>
          </a:stretch>
        </p:blipFill>
        <p:spPr>
          <a:xfrm>
            <a:off x="10954134" y="3882983"/>
            <a:ext cx="290734" cy="311234"/>
          </a:xfrm>
          <a:prstGeom prst="rect">
            <a:avLst/>
          </a:prstGeom>
          <a:noFill/>
          <a:ln>
            <a:noFill/>
          </a:ln>
        </p:spPr>
      </p:pic>
      <p:pic>
        <p:nvPicPr>
          <p:cNvPr id="353" name="Google Shape;353;p28"/>
          <p:cNvPicPr preferRelativeResize="0"/>
          <p:nvPr/>
        </p:nvPicPr>
        <p:blipFill>
          <a:blip r:embed="rId3">
            <a:alphaModFix/>
          </a:blip>
          <a:stretch>
            <a:fillRect/>
          </a:stretch>
        </p:blipFill>
        <p:spPr>
          <a:xfrm>
            <a:off x="11258934" y="3882983"/>
            <a:ext cx="290734" cy="311234"/>
          </a:xfrm>
          <a:prstGeom prst="rect">
            <a:avLst/>
          </a:prstGeom>
          <a:noFill/>
          <a:ln>
            <a:noFill/>
          </a:ln>
        </p:spPr>
      </p:pic>
      <p:pic>
        <p:nvPicPr>
          <p:cNvPr id="354" name="Google Shape;354;p28"/>
          <p:cNvPicPr preferRelativeResize="0"/>
          <p:nvPr/>
        </p:nvPicPr>
        <p:blipFill>
          <a:blip r:embed="rId3">
            <a:alphaModFix/>
          </a:blip>
          <a:stretch>
            <a:fillRect/>
          </a:stretch>
        </p:blipFill>
        <p:spPr>
          <a:xfrm>
            <a:off x="11411334" y="4168533"/>
            <a:ext cx="290734" cy="311234"/>
          </a:xfrm>
          <a:prstGeom prst="rect">
            <a:avLst/>
          </a:prstGeom>
          <a:noFill/>
          <a:ln>
            <a:noFill/>
          </a:ln>
        </p:spPr>
      </p:pic>
      <p:pic>
        <p:nvPicPr>
          <p:cNvPr id="355" name="Google Shape;355;p28"/>
          <p:cNvPicPr preferRelativeResize="0"/>
          <p:nvPr/>
        </p:nvPicPr>
        <p:blipFill>
          <a:blip r:embed="rId3">
            <a:alphaModFix/>
          </a:blip>
          <a:stretch>
            <a:fillRect/>
          </a:stretch>
        </p:blipFill>
        <p:spPr>
          <a:xfrm>
            <a:off x="11106534" y="4168533"/>
            <a:ext cx="290734" cy="311234"/>
          </a:xfrm>
          <a:prstGeom prst="rect">
            <a:avLst/>
          </a:prstGeom>
          <a:noFill/>
          <a:ln>
            <a:noFill/>
          </a:ln>
        </p:spPr>
      </p:pic>
      <p:pic>
        <p:nvPicPr>
          <p:cNvPr id="356" name="Google Shape;356;p28"/>
          <p:cNvPicPr preferRelativeResize="0"/>
          <p:nvPr/>
        </p:nvPicPr>
        <p:blipFill>
          <a:blip r:embed="rId3">
            <a:alphaModFix/>
          </a:blip>
          <a:stretch>
            <a:fillRect/>
          </a:stretch>
        </p:blipFill>
        <p:spPr>
          <a:xfrm>
            <a:off x="10801734" y="4168533"/>
            <a:ext cx="290734" cy="311234"/>
          </a:xfrm>
          <a:prstGeom prst="rect">
            <a:avLst/>
          </a:prstGeom>
          <a:noFill/>
          <a:ln>
            <a:noFill/>
          </a:ln>
        </p:spPr>
      </p:pic>
      <p:pic>
        <p:nvPicPr>
          <p:cNvPr id="357" name="Google Shape;357;p28"/>
          <p:cNvPicPr preferRelativeResize="0"/>
          <p:nvPr/>
        </p:nvPicPr>
        <p:blipFill>
          <a:blip r:embed="rId3">
            <a:alphaModFix/>
          </a:blip>
          <a:stretch>
            <a:fillRect/>
          </a:stretch>
        </p:blipFill>
        <p:spPr>
          <a:xfrm>
            <a:off x="10496934" y="4168533"/>
            <a:ext cx="290734" cy="311234"/>
          </a:xfrm>
          <a:prstGeom prst="rect">
            <a:avLst/>
          </a:prstGeom>
          <a:noFill/>
          <a:ln>
            <a:noFill/>
          </a:ln>
        </p:spPr>
      </p:pic>
      <p:pic>
        <p:nvPicPr>
          <p:cNvPr id="358" name="Google Shape;358;p28"/>
          <p:cNvPicPr preferRelativeResize="0"/>
          <p:nvPr/>
        </p:nvPicPr>
        <p:blipFill>
          <a:blip r:embed="rId3">
            <a:alphaModFix/>
          </a:blip>
          <a:stretch>
            <a:fillRect/>
          </a:stretch>
        </p:blipFill>
        <p:spPr>
          <a:xfrm>
            <a:off x="10192134" y="4473333"/>
            <a:ext cx="290734" cy="311234"/>
          </a:xfrm>
          <a:prstGeom prst="rect">
            <a:avLst/>
          </a:prstGeom>
          <a:noFill/>
          <a:ln>
            <a:noFill/>
          </a:ln>
        </p:spPr>
      </p:pic>
      <p:pic>
        <p:nvPicPr>
          <p:cNvPr id="359" name="Google Shape;359;p28"/>
          <p:cNvPicPr preferRelativeResize="0"/>
          <p:nvPr/>
        </p:nvPicPr>
        <p:blipFill>
          <a:blip r:embed="rId3">
            <a:alphaModFix/>
          </a:blip>
          <a:stretch>
            <a:fillRect/>
          </a:stretch>
        </p:blipFill>
        <p:spPr>
          <a:xfrm>
            <a:off x="10496934" y="4473333"/>
            <a:ext cx="290734" cy="311234"/>
          </a:xfrm>
          <a:prstGeom prst="rect">
            <a:avLst/>
          </a:prstGeom>
          <a:noFill/>
          <a:ln>
            <a:noFill/>
          </a:ln>
        </p:spPr>
      </p:pic>
      <p:pic>
        <p:nvPicPr>
          <p:cNvPr id="360" name="Google Shape;360;p28"/>
          <p:cNvPicPr preferRelativeResize="0"/>
          <p:nvPr/>
        </p:nvPicPr>
        <p:blipFill>
          <a:blip r:embed="rId3">
            <a:alphaModFix/>
          </a:blip>
          <a:stretch>
            <a:fillRect/>
          </a:stretch>
        </p:blipFill>
        <p:spPr>
          <a:xfrm>
            <a:off x="10801734" y="4473333"/>
            <a:ext cx="290734" cy="311234"/>
          </a:xfrm>
          <a:prstGeom prst="rect">
            <a:avLst/>
          </a:prstGeom>
          <a:noFill/>
          <a:ln>
            <a:noFill/>
          </a:ln>
        </p:spPr>
      </p:pic>
      <p:pic>
        <p:nvPicPr>
          <p:cNvPr id="361" name="Google Shape;361;p28"/>
          <p:cNvPicPr preferRelativeResize="0"/>
          <p:nvPr/>
        </p:nvPicPr>
        <p:blipFill>
          <a:blip r:embed="rId3">
            <a:alphaModFix/>
          </a:blip>
          <a:stretch>
            <a:fillRect/>
          </a:stretch>
        </p:blipFill>
        <p:spPr>
          <a:xfrm>
            <a:off x="11106534" y="4473333"/>
            <a:ext cx="290734" cy="311234"/>
          </a:xfrm>
          <a:prstGeom prst="rect">
            <a:avLst/>
          </a:prstGeom>
          <a:noFill/>
          <a:ln>
            <a:noFill/>
          </a:ln>
        </p:spPr>
      </p:pic>
      <p:pic>
        <p:nvPicPr>
          <p:cNvPr id="362" name="Google Shape;362;p28"/>
          <p:cNvPicPr preferRelativeResize="0"/>
          <p:nvPr/>
        </p:nvPicPr>
        <p:blipFill>
          <a:blip r:embed="rId3">
            <a:alphaModFix/>
          </a:blip>
          <a:stretch>
            <a:fillRect/>
          </a:stretch>
        </p:blipFill>
        <p:spPr>
          <a:xfrm>
            <a:off x="11411334" y="4473333"/>
            <a:ext cx="290734" cy="311234"/>
          </a:xfrm>
          <a:prstGeom prst="rect">
            <a:avLst/>
          </a:prstGeom>
          <a:noFill/>
          <a:ln>
            <a:noFill/>
          </a:ln>
        </p:spPr>
      </p:pic>
      <p:pic>
        <p:nvPicPr>
          <p:cNvPr id="363" name="Google Shape;363;p28"/>
          <p:cNvPicPr preferRelativeResize="0"/>
          <p:nvPr/>
        </p:nvPicPr>
        <p:blipFill>
          <a:blip r:embed="rId3">
            <a:alphaModFix/>
          </a:blip>
          <a:stretch>
            <a:fillRect/>
          </a:stretch>
        </p:blipFill>
        <p:spPr>
          <a:xfrm>
            <a:off x="10192134" y="4168533"/>
            <a:ext cx="290734" cy="311234"/>
          </a:xfrm>
          <a:prstGeom prst="rect">
            <a:avLst/>
          </a:prstGeom>
          <a:noFill/>
          <a:ln>
            <a:noFill/>
          </a:ln>
        </p:spPr>
      </p:pic>
      <p:pic>
        <p:nvPicPr>
          <p:cNvPr id="364" name="Google Shape;364;p28"/>
          <p:cNvPicPr preferRelativeResize="0"/>
          <p:nvPr/>
        </p:nvPicPr>
        <p:blipFill>
          <a:blip r:embed="rId3">
            <a:alphaModFix/>
          </a:blip>
          <a:stretch>
            <a:fillRect/>
          </a:stretch>
        </p:blipFill>
        <p:spPr>
          <a:xfrm>
            <a:off x="10344534" y="4797383"/>
            <a:ext cx="290734" cy="311234"/>
          </a:xfrm>
          <a:prstGeom prst="rect">
            <a:avLst/>
          </a:prstGeom>
          <a:noFill/>
          <a:ln>
            <a:noFill/>
          </a:ln>
        </p:spPr>
      </p:pic>
      <p:pic>
        <p:nvPicPr>
          <p:cNvPr id="365" name="Google Shape;365;p28"/>
          <p:cNvPicPr preferRelativeResize="0"/>
          <p:nvPr/>
        </p:nvPicPr>
        <p:blipFill>
          <a:blip r:embed="rId3">
            <a:alphaModFix/>
          </a:blip>
          <a:stretch>
            <a:fillRect/>
          </a:stretch>
        </p:blipFill>
        <p:spPr>
          <a:xfrm>
            <a:off x="10649334" y="4797383"/>
            <a:ext cx="290734" cy="311234"/>
          </a:xfrm>
          <a:prstGeom prst="rect">
            <a:avLst/>
          </a:prstGeom>
          <a:noFill/>
          <a:ln>
            <a:noFill/>
          </a:ln>
        </p:spPr>
      </p:pic>
      <p:pic>
        <p:nvPicPr>
          <p:cNvPr id="366" name="Google Shape;366;p28"/>
          <p:cNvPicPr preferRelativeResize="0"/>
          <p:nvPr/>
        </p:nvPicPr>
        <p:blipFill>
          <a:blip r:embed="rId3">
            <a:alphaModFix/>
          </a:blip>
          <a:stretch>
            <a:fillRect/>
          </a:stretch>
        </p:blipFill>
        <p:spPr>
          <a:xfrm>
            <a:off x="10954134" y="4797383"/>
            <a:ext cx="290734" cy="311234"/>
          </a:xfrm>
          <a:prstGeom prst="rect">
            <a:avLst/>
          </a:prstGeom>
          <a:noFill/>
          <a:ln>
            <a:noFill/>
          </a:ln>
        </p:spPr>
      </p:pic>
      <p:pic>
        <p:nvPicPr>
          <p:cNvPr id="367" name="Google Shape;367;p28"/>
          <p:cNvPicPr preferRelativeResize="0"/>
          <p:nvPr/>
        </p:nvPicPr>
        <p:blipFill>
          <a:blip r:embed="rId3">
            <a:alphaModFix/>
          </a:blip>
          <a:stretch>
            <a:fillRect/>
          </a:stretch>
        </p:blipFill>
        <p:spPr>
          <a:xfrm>
            <a:off x="11258934" y="4797383"/>
            <a:ext cx="290734" cy="311234"/>
          </a:xfrm>
          <a:prstGeom prst="rect">
            <a:avLst/>
          </a:prstGeom>
          <a:noFill/>
          <a:ln>
            <a:noFill/>
          </a:ln>
        </p:spPr>
      </p:pic>
      <p:sp>
        <p:nvSpPr>
          <p:cNvPr id="368" name="Google Shape;368;p28"/>
          <p:cNvSpPr/>
          <p:nvPr/>
        </p:nvSpPr>
        <p:spPr>
          <a:xfrm>
            <a:off x="9328933" y="3524683"/>
            <a:ext cx="459600" cy="5568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pic>
        <p:nvPicPr>
          <p:cNvPr id="369" name="Google Shape;369;p28"/>
          <p:cNvPicPr preferRelativeResize="0"/>
          <p:nvPr/>
        </p:nvPicPr>
        <p:blipFill rotWithShape="1">
          <a:blip r:embed="rId10">
            <a:alphaModFix/>
          </a:blip>
          <a:srcRect b="0" l="18458" r="21593" t="0"/>
          <a:stretch/>
        </p:blipFill>
        <p:spPr>
          <a:xfrm flipH="1">
            <a:off x="6392032" y="2837571"/>
            <a:ext cx="675768" cy="625512"/>
          </a:xfrm>
          <a:prstGeom prst="rect">
            <a:avLst/>
          </a:prstGeom>
          <a:noFill/>
          <a:ln cap="flat" cmpd="sng" w="19050">
            <a:solidFill>
              <a:srgbClr val="FF0000"/>
            </a:solidFill>
            <a:prstDash val="solid"/>
            <a:round/>
            <a:headEnd len="sm" w="sm" type="none"/>
            <a:tailEnd len="sm" w="sm" type="none"/>
          </a:ln>
        </p:spPr>
      </p:pic>
      <p:pic>
        <p:nvPicPr>
          <p:cNvPr id="370" name="Google Shape;370;p28"/>
          <p:cNvPicPr preferRelativeResize="0"/>
          <p:nvPr/>
        </p:nvPicPr>
        <p:blipFill>
          <a:blip r:embed="rId3">
            <a:alphaModFix/>
          </a:blip>
          <a:stretch>
            <a:fillRect/>
          </a:stretch>
        </p:blipFill>
        <p:spPr>
          <a:xfrm>
            <a:off x="6221458" y="1655616"/>
            <a:ext cx="1026424" cy="1098740"/>
          </a:xfrm>
          <a:prstGeom prst="rect">
            <a:avLst/>
          </a:prstGeom>
          <a:noFill/>
          <a:ln>
            <a:noFill/>
          </a:ln>
        </p:spPr>
      </p:pic>
      <p:sp>
        <p:nvSpPr>
          <p:cNvPr id="371" name="Google Shape;371;p28"/>
          <p:cNvSpPr/>
          <p:nvPr/>
        </p:nvSpPr>
        <p:spPr>
          <a:xfrm>
            <a:off x="6606535" y="1883610"/>
            <a:ext cx="127997" cy="143596"/>
          </a:xfrm>
          <a:prstGeom prst="rtTriangle">
            <a:avLst/>
          </a:prstGeom>
          <a:solidFill>
            <a:schemeClr val="dk1"/>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72" name="Google Shape;372;p28"/>
          <p:cNvSpPr/>
          <p:nvPr/>
        </p:nvSpPr>
        <p:spPr>
          <a:xfrm flipH="1">
            <a:off x="6769897" y="1883610"/>
            <a:ext cx="127997" cy="143596"/>
          </a:xfrm>
          <a:prstGeom prst="rtTriangle">
            <a:avLst/>
          </a:prstGeom>
          <a:solidFill>
            <a:schemeClr val="dk1"/>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p>
        </p:txBody>
      </p:sp>
    </p:spTree>
  </p:cSld>
  <p:clrMapOvr>
    <a:masterClrMapping/>
  </p:clrMapOvr>
</p:sld>
</file>

<file path=ppt/theme/theme1.xml><?xml version="1.0" encoding="utf-8"?>
<a:theme xmlns:a="http://schemas.openxmlformats.org/drawingml/2006/main" xmlns:r="http://schemas.openxmlformats.org/officeDocument/2006/relationships" name="Circuito">
  <a:themeElements>
    <a:clrScheme name="Circuit">
      <a:dk1>
        <a:srgbClr val="000000"/>
      </a:dk1>
      <a:lt1>
        <a:srgbClr val="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