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3611a2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3611a2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03611a2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03611a2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Monitor 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Ethan Olsen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scanner using scapy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13" y="1588463"/>
            <a:ext cx="36671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capture using scapy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4357775" cy="36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525" y="1152475"/>
            <a:ext cx="4322951" cy="35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