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270" r:id="rId6"/>
    <p:sldId id="271" r:id="rId7"/>
    <p:sldId id="264" r:id="rId8"/>
    <p:sldId id="262" r:id="rId9"/>
    <p:sldId id="269" r:id="rId10"/>
    <p:sldId id="265" r:id="rId11"/>
    <p:sldId id="267" r:id="rId12"/>
    <p:sldId id="268" r:id="rId13"/>
    <p:sldId id="266" r:id="rId14"/>
    <p:sldId id="260" r:id="rId15"/>
    <p:sldId id="261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3060" autoAdjust="0"/>
  </p:normalViewPr>
  <p:slideViewPr>
    <p:cSldViewPr>
      <p:cViewPr>
        <p:scale>
          <a:sx n="75" d="100"/>
          <a:sy n="75" d="100"/>
        </p:scale>
        <p:origin x="-1134" y="-2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C652D5-14ED-4634-940D-FB1BB7670BAC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2E66CD2-EC7E-45A6-A91F-3824879904AB}">
      <dgm:prSet phldrT="[Texto]"/>
      <dgm:spPr>
        <a:solidFill>
          <a:srgbClr val="7030A0"/>
        </a:solidFill>
      </dgm:spPr>
      <dgm:t>
        <a:bodyPr/>
        <a:lstStyle/>
        <a:p>
          <a:r>
            <a:rPr lang="es-CO" dirty="0" smtClean="0"/>
            <a:t>Estudiante</a:t>
          </a:r>
          <a:endParaRPr lang="es-CO" dirty="0"/>
        </a:p>
      </dgm:t>
    </dgm:pt>
    <dgm:pt modelId="{56620E63-567A-4C20-9732-F1FFB534BD77}" type="parTrans" cxnId="{500794A4-678E-46BE-B9C6-436EB00FDCB8}">
      <dgm:prSet/>
      <dgm:spPr/>
      <dgm:t>
        <a:bodyPr/>
        <a:lstStyle/>
        <a:p>
          <a:endParaRPr lang="es-CO"/>
        </a:p>
      </dgm:t>
    </dgm:pt>
    <dgm:pt modelId="{70D6315A-E449-47A1-A196-6EA763BE0864}" type="sibTrans" cxnId="{500794A4-678E-46BE-B9C6-436EB00FDCB8}">
      <dgm:prSet/>
      <dgm:spPr/>
      <dgm:t>
        <a:bodyPr/>
        <a:lstStyle/>
        <a:p>
          <a:endParaRPr lang="es-CO"/>
        </a:p>
      </dgm:t>
    </dgm:pt>
    <dgm:pt modelId="{7C238911-8849-49B3-89F1-9E7C1F4E5D03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CO" dirty="0" smtClean="0"/>
            <a:t>True</a:t>
          </a:r>
          <a:endParaRPr lang="es-CO" dirty="0"/>
        </a:p>
      </dgm:t>
    </dgm:pt>
    <dgm:pt modelId="{6E9A0B14-17C1-4DF5-8DE3-92E78871618F}" type="parTrans" cxnId="{D109785C-E2BF-43C3-8C6B-3D9CE225C582}">
      <dgm:prSet/>
      <dgm:spPr/>
      <dgm:t>
        <a:bodyPr/>
        <a:lstStyle/>
        <a:p>
          <a:endParaRPr lang="es-CO"/>
        </a:p>
      </dgm:t>
    </dgm:pt>
    <dgm:pt modelId="{AE35D46E-5975-4E3C-8D34-13B2E2DD9391}" type="sibTrans" cxnId="{D109785C-E2BF-43C3-8C6B-3D9CE225C582}">
      <dgm:prSet/>
      <dgm:spPr/>
      <dgm:t>
        <a:bodyPr/>
        <a:lstStyle/>
        <a:p>
          <a:endParaRPr lang="es-CO"/>
        </a:p>
      </dgm:t>
    </dgm:pt>
    <dgm:pt modelId="{E95A2823-29BA-4244-933D-CE59EC83F170}">
      <dgm:prSet phldrT="[Texto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s-CO" dirty="0" smtClean="0"/>
            <a:t>False</a:t>
          </a:r>
          <a:endParaRPr lang="es-CO" dirty="0"/>
        </a:p>
      </dgm:t>
    </dgm:pt>
    <dgm:pt modelId="{E9989A15-A6B9-4B1D-9CAA-91821F118553}" type="parTrans" cxnId="{4066E6FC-9A11-41B0-B6B1-2796F5FAE80E}">
      <dgm:prSet/>
      <dgm:spPr/>
      <dgm:t>
        <a:bodyPr/>
        <a:lstStyle/>
        <a:p>
          <a:endParaRPr lang="es-CO"/>
        </a:p>
      </dgm:t>
    </dgm:pt>
    <dgm:pt modelId="{C2864939-1AC9-49BE-8B56-BB6843D3558D}" type="sibTrans" cxnId="{4066E6FC-9A11-41B0-B6B1-2796F5FAE80E}">
      <dgm:prSet/>
      <dgm:spPr/>
      <dgm:t>
        <a:bodyPr/>
        <a:lstStyle/>
        <a:p>
          <a:endParaRPr lang="es-CO"/>
        </a:p>
      </dgm:t>
    </dgm:pt>
    <dgm:pt modelId="{D79D2962-2E14-4A21-9D6A-D0DE5F12B6EC}">
      <dgm:prSet phldrT="[Texto]"/>
      <dgm:spPr>
        <a:solidFill>
          <a:srgbClr val="00B0F0"/>
        </a:solidFill>
      </dgm:spPr>
      <dgm:t>
        <a:bodyPr/>
        <a:lstStyle/>
        <a:p>
          <a:r>
            <a:rPr lang="es-CO" dirty="0" smtClean="0"/>
            <a:t>Bajo</a:t>
          </a:r>
          <a:endParaRPr lang="es-CO" dirty="0"/>
        </a:p>
      </dgm:t>
    </dgm:pt>
    <dgm:pt modelId="{CC522438-663A-4936-BD31-974CCC6BBEAC}" type="parTrans" cxnId="{351BB127-4D19-4EAC-ACBE-923B46F0E4EB}">
      <dgm:prSet/>
      <dgm:spPr/>
      <dgm:t>
        <a:bodyPr/>
        <a:lstStyle/>
        <a:p>
          <a:endParaRPr lang="es-CO"/>
        </a:p>
      </dgm:t>
    </dgm:pt>
    <dgm:pt modelId="{598C42FC-1596-4CE7-BF55-261EA190F745}" type="sibTrans" cxnId="{351BB127-4D19-4EAC-ACBE-923B46F0E4EB}">
      <dgm:prSet/>
      <dgm:spPr/>
      <dgm:t>
        <a:bodyPr/>
        <a:lstStyle/>
        <a:p>
          <a:endParaRPr lang="es-CO"/>
        </a:p>
      </dgm:t>
    </dgm:pt>
    <dgm:pt modelId="{546863D2-3C0B-46F7-A07C-A20D4E3EBDD7}">
      <dgm:prSet phldrT="[Texto]"/>
      <dgm:spPr>
        <a:solidFill>
          <a:schemeClr val="accent3"/>
        </a:solidFill>
      </dgm:spPr>
      <dgm:t>
        <a:bodyPr/>
        <a:lstStyle/>
        <a:p>
          <a:r>
            <a:rPr lang="es-CO" dirty="0" smtClean="0"/>
            <a:t>Alto</a:t>
          </a:r>
          <a:endParaRPr lang="es-CO" dirty="0"/>
        </a:p>
      </dgm:t>
    </dgm:pt>
    <dgm:pt modelId="{8E27FBCE-56E0-49EC-9EB3-00882EDD6CC0}" type="parTrans" cxnId="{782C166B-E198-4CFC-A1F2-6290817F8226}">
      <dgm:prSet/>
      <dgm:spPr/>
      <dgm:t>
        <a:bodyPr/>
        <a:lstStyle/>
        <a:p>
          <a:endParaRPr lang="es-CO"/>
        </a:p>
      </dgm:t>
    </dgm:pt>
    <dgm:pt modelId="{1B01F033-C868-4906-9BD8-C42A22821A78}" type="sibTrans" cxnId="{782C166B-E198-4CFC-A1F2-6290817F8226}">
      <dgm:prSet/>
      <dgm:spPr/>
      <dgm:t>
        <a:bodyPr/>
        <a:lstStyle/>
        <a:p>
          <a:endParaRPr lang="es-CO"/>
        </a:p>
      </dgm:t>
    </dgm:pt>
    <dgm:pt modelId="{06D829D0-10D9-43B8-86A6-4DB8460F1363}">
      <dgm:prSet phldrT="[Texto]"/>
      <dgm:spPr>
        <a:solidFill>
          <a:srgbClr val="002060"/>
        </a:solidFill>
      </dgm:spPr>
      <dgm:t>
        <a:bodyPr/>
        <a:lstStyle/>
        <a:p>
          <a:r>
            <a:rPr lang="es-CO" dirty="0" smtClean="0"/>
            <a:t>Colombia</a:t>
          </a:r>
          <a:endParaRPr lang="es-CO" dirty="0"/>
        </a:p>
      </dgm:t>
    </dgm:pt>
    <dgm:pt modelId="{24DEC5DE-501D-475F-A4E2-5B83B112938B}" type="parTrans" cxnId="{2C61BEBD-AEFC-4E3E-B45E-3B066EA2EED5}">
      <dgm:prSet/>
      <dgm:spPr/>
      <dgm:t>
        <a:bodyPr/>
        <a:lstStyle/>
        <a:p>
          <a:endParaRPr lang="es-CO"/>
        </a:p>
      </dgm:t>
    </dgm:pt>
    <dgm:pt modelId="{E0FDE752-4E34-4CC9-BF91-F8E9F30760E5}" type="sibTrans" cxnId="{2C61BEBD-AEFC-4E3E-B45E-3B066EA2EED5}">
      <dgm:prSet/>
      <dgm:spPr/>
      <dgm:t>
        <a:bodyPr/>
        <a:lstStyle/>
        <a:p>
          <a:endParaRPr lang="es-CO"/>
        </a:p>
      </dgm:t>
    </dgm:pt>
    <dgm:pt modelId="{FE96540A-B20C-45DD-B226-973C84E1BAAC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CO" dirty="0" smtClean="0"/>
            <a:t>Fumador</a:t>
          </a:r>
          <a:endParaRPr lang="es-CO" dirty="0"/>
        </a:p>
      </dgm:t>
    </dgm:pt>
    <dgm:pt modelId="{99A0E7D5-CF59-414E-82B2-729A6317A691}" type="parTrans" cxnId="{48A94307-4BB7-45AB-B5D6-8F1B1DF66D76}">
      <dgm:prSet/>
      <dgm:spPr/>
      <dgm:t>
        <a:bodyPr/>
        <a:lstStyle/>
        <a:p>
          <a:endParaRPr lang="es-CO"/>
        </a:p>
      </dgm:t>
    </dgm:pt>
    <dgm:pt modelId="{F384B7CE-0178-4AD0-8EB1-4AD56851541C}" type="sibTrans" cxnId="{48A94307-4BB7-45AB-B5D6-8F1B1DF66D76}">
      <dgm:prSet/>
      <dgm:spPr/>
      <dgm:t>
        <a:bodyPr/>
        <a:lstStyle/>
        <a:p>
          <a:endParaRPr lang="es-CO"/>
        </a:p>
      </dgm:t>
    </dgm:pt>
    <dgm:pt modelId="{8B2960EA-6825-47D2-B794-98C54FABAD03}" type="pres">
      <dgm:prSet presAssocID="{8CC652D5-14ED-4634-940D-FB1BB7670BA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E00C5B3-05AE-4AA4-82A8-D3285C748C22}" type="pres">
      <dgm:prSet presAssocID="{62E66CD2-EC7E-45A6-A91F-3824879904AB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s-CO"/>
        </a:p>
      </dgm:t>
    </dgm:pt>
    <dgm:pt modelId="{62FAE3DF-FF32-4EDD-83F7-4C10D6A756C6}" type="pres">
      <dgm:prSet presAssocID="{7C238911-8849-49B3-89F1-9E7C1F4E5D03}" presName="Accent1" presStyleCnt="0"/>
      <dgm:spPr/>
    </dgm:pt>
    <dgm:pt modelId="{3F5D26C2-1B20-4881-9293-77E60D5D44CD}" type="pres">
      <dgm:prSet presAssocID="{7C238911-8849-49B3-89F1-9E7C1F4E5D03}" presName="Accent" presStyleLbl="bgShp" presStyleIdx="0" presStyleCnt="6"/>
      <dgm:spPr/>
    </dgm:pt>
    <dgm:pt modelId="{853AE6EC-0886-4695-A890-18C5633C9E1F}" type="pres">
      <dgm:prSet presAssocID="{7C238911-8849-49B3-89F1-9E7C1F4E5D03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DB552C3-7E54-4F77-AFCD-6F8D12233FA8}" type="pres">
      <dgm:prSet presAssocID="{E95A2823-29BA-4244-933D-CE59EC83F170}" presName="Accent2" presStyleCnt="0"/>
      <dgm:spPr/>
    </dgm:pt>
    <dgm:pt modelId="{23C7A865-96FD-4771-BF7D-C0A02E4C940F}" type="pres">
      <dgm:prSet presAssocID="{E95A2823-29BA-4244-933D-CE59EC83F170}" presName="Accent" presStyleLbl="bgShp" presStyleIdx="1" presStyleCnt="6"/>
      <dgm:spPr/>
    </dgm:pt>
    <dgm:pt modelId="{0AB35F0C-0E2F-4BC6-B795-7F55EC471F38}" type="pres">
      <dgm:prSet presAssocID="{E95A2823-29BA-4244-933D-CE59EC83F170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4DF7FD0-20BD-47EB-A448-8B50BB8AB051}" type="pres">
      <dgm:prSet presAssocID="{D79D2962-2E14-4A21-9D6A-D0DE5F12B6EC}" presName="Accent3" presStyleCnt="0"/>
      <dgm:spPr/>
    </dgm:pt>
    <dgm:pt modelId="{84A96DA1-A5FE-46D9-90A3-2F7B578089FC}" type="pres">
      <dgm:prSet presAssocID="{D79D2962-2E14-4A21-9D6A-D0DE5F12B6EC}" presName="Accent" presStyleLbl="bgShp" presStyleIdx="2" presStyleCnt="6"/>
      <dgm:spPr/>
    </dgm:pt>
    <dgm:pt modelId="{C8EA4892-E112-4800-A3B6-94C510907564}" type="pres">
      <dgm:prSet presAssocID="{D79D2962-2E14-4A21-9D6A-D0DE5F12B6EC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7FFB478-E6A4-4DB8-AFE4-FFFAC271B5EE}" type="pres">
      <dgm:prSet presAssocID="{546863D2-3C0B-46F7-A07C-A20D4E3EBDD7}" presName="Accent4" presStyleCnt="0"/>
      <dgm:spPr/>
    </dgm:pt>
    <dgm:pt modelId="{C048A51C-5D74-4C76-8BAF-AB5A87250EEC}" type="pres">
      <dgm:prSet presAssocID="{546863D2-3C0B-46F7-A07C-A20D4E3EBDD7}" presName="Accent" presStyleLbl="bgShp" presStyleIdx="3" presStyleCnt="6"/>
      <dgm:spPr/>
    </dgm:pt>
    <dgm:pt modelId="{0CE5F1B2-FD28-4C13-B19D-03328E29ED61}" type="pres">
      <dgm:prSet presAssocID="{546863D2-3C0B-46F7-A07C-A20D4E3EBDD7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6052AD5-82E8-4A29-A125-87CCC517F1E0}" type="pres">
      <dgm:prSet presAssocID="{06D829D0-10D9-43B8-86A6-4DB8460F1363}" presName="Accent5" presStyleCnt="0"/>
      <dgm:spPr/>
    </dgm:pt>
    <dgm:pt modelId="{E50E4C47-8430-4A7D-B310-F59892FD18D9}" type="pres">
      <dgm:prSet presAssocID="{06D829D0-10D9-43B8-86A6-4DB8460F1363}" presName="Accent" presStyleLbl="bgShp" presStyleIdx="4" presStyleCnt="6"/>
      <dgm:spPr/>
    </dgm:pt>
    <dgm:pt modelId="{D49ADFCD-D2BF-41CA-98FB-FC3FBDC8DFF4}" type="pres">
      <dgm:prSet presAssocID="{06D829D0-10D9-43B8-86A6-4DB8460F1363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53F33D3-7790-4675-A299-5C1C4264129A}" type="pres">
      <dgm:prSet presAssocID="{FE96540A-B20C-45DD-B226-973C84E1BAAC}" presName="Accent6" presStyleCnt="0"/>
      <dgm:spPr/>
    </dgm:pt>
    <dgm:pt modelId="{A11FEA44-2AB5-4CF1-98F3-D56F5878842D}" type="pres">
      <dgm:prSet presAssocID="{FE96540A-B20C-45DD-B226-973C84E1BAAC}" presName="Accent" presStyleLbl="bgShp" presStyleIdx="5" presStyleCnt="6"/>
      <dgm:spPr/>
    </dgm:pt>
    <dgm:pt modelId="{2E50A07D-3B4B-4DF2-9BE4-A194BAF877FE}" type="pres">
      <dgm:prSet presAssocID="{FE96540A-B20C-45DD-B226-973C84E1BAAC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ED522C0-E38A-4690-8706-638941B60755}" type="presOf" srcId="{D79D2962-2E14-4A21-9D6A-D0DE5F12B6EC}" destId="{C8EA4892-E112-4800-A3B6-94C510907564}" srcOrd="0" destOrd="0" presId="urn:microsoft.com/office/officeart/2011/layout/HexagonRadial"/>
    <dgm:cxn modelId="{782C166B-E198-4CFC-A1F2-6290817F8226}" srcId="{62E66CD2-EC7E-45A6-A91F-3824879904AB}" destId="{546863D2-3C0B-46F7-A07C-A20D4E3EBDD7}" srcOrd="3" destOrd="0" parTransId="{8E27FBCE-56E0-49EC-9EB3-00882EDD6CC0}" sibTransId="{1B01F033-C868-4906-9BD8-C42A22821A78}"/>
    <dgm:cxn modelId="{351BB127-4D19-4EAC-ACBE-923B46F0E4EB}" srcId="{62E66CD2-EC7E-45A6-A91F-3824879904AB}" destId="{D79D2962-2E14-4A21-9D6A-D0DE5F12B6EC}" srcOrd="2" destOrd="0" parTransId="{CC522438-663A-4936-BD31-974CCC6BBEAC}" sibTransId="{598C42FC-1596-4CE7-BF55-261EA190F745}"/>
    <dgm:cxn modelId="{F2504256-7A28-4DD3-A35D-A2D11E6E4960}" type="presOf" srcId="{546863D2-3C0B-46F7-A07C-A20D4E3EBDD7}" destId="{0CE5F1B2-FD28-4C13-B19D-03328E29ED61}" srcOrd="0" destOrd="0" presId="urn:microsoft.com/office/officeart/2011/layout/HexagonRadial"/>
    <dgm:cxn modelId="{48A94307-4BB7-45AB-B5D6-8F1B1DF66D76}" srcId="{62E66CD2-EC7E-45A6-A91F-3824879904AB}" destId="{FE96540A-B20C-45DD-B226-973C84E1BAAC}" srcOrd="5" destOrd="0" parTransId="{99A0E7D5-CF59-414E-82B2-729A6317A691}" sibTransId="{F384B7CE-0178-4AD0-8EB1-4AD56851541C}"/>
    <dgm:cxn modelId="{2C61BEBD-AEFC-4E3E-B45E-3B066EA2EED5}" srcId="{62E66CD2-EC7E-45A6-A91F-3824879904AB}" destId="{06D829D0-10D9-43B8-86A6-4DB8460F1363}" srcOrd="4" destOrd="0" parTransId="{24DEC5DE-501D-475F-A4E2-5B83B112938B}" sibTransId="{E0FDE752-4E34-4CC9-BF91-F8E9F30760E5}"/>
    <dgm:cxn modelId="{D109785C-E2BF-43C3-8C6B-3D9CE225C582}" srcId="{62E66CD2-EC7E-45A6-A91F-3824879904AB}" destId="{7C238911-8849-49B3-89F1-9E7C1F4E5D03}" srcOrd="0" destOrd="0" parTransId="{6E9A0B14-17C1-4DF5-8DE3-92E78871618F}" sibTransId="{AE35D46E-5975-4E3C-8D34-13B2E2DD9391}"/>
    <dgm:cxn modelId="{8932A42C-A42F-419D-A7BD-18626BD7D0BF}" type="presOf" srcId="{62E66CD2-EC7E-45A6-A91F-3824879904AB}" destId="{1E00C5B3-05AE-4AA4-82A8-D3285C748C22}" srcOrd="0" destOrd="0" presId="urn:microsoft.com/office/officeart/2011/layout/HexagonRadial"/>
    <dgm:cxn modelId="{B4E0FBA8-9A3D-4835-980C-42A1A312FE26}" type="presOf" srcId="{06D829D0-10D9-43B8-86A6-4DB8460F1363}" destId="{D49ADFCD-D2BF-41CA-98FB-FC3FBDC8DFF4}" srcOrd="0" destOrd="0" presId="urn:microsoft.com/office/officeart/2011/layout/HexagonRadial"/>
    <dgm:cxn modelId="{500794A4-678E-46BE-B9C6-436EB00FDCB8}" srcId="{8CC652D5-14ED-4634-940D-FB1BB7670BAC}" destId="{62E66CD2-EC7E-45A6-A91F-3824879904AB}" srcOrd="0" destOrd="0" parTransId="{56620E63-567A-4C20-9732-F1FFB534BD77}" sibTransId="{70D6315A-E449-47A1-A196-6EA763BE0864}"/>
    <dgm:cxn modelId="{4066E6FC-9A11-41B0-B6B1-2796F5FAE80E}" srcId="{62E66CD2-EC7E-45A6-A91F-3824879904AB}" destId="{E95A2823-29BA-4244-933D-CE59EC83F170}" srcOrd="1" destOrd="0" parTransId="{E9989A15-A6B9-4B1D-9CAA-91821F118553}" sibTransId="{C2864939-1AC9-49BE-8B56-BB6843D3558D}"/>
    <dgm:cxn modelId="{985248F9-0C22-4876-8671-0EBF7A1E833C}" type="presOf" srcId="{E95A2823-29BA-4244-933D-CE59EC83F170}" destId="{0AB35F0C-0E2F-4BC6-B795-7F55EC471F38}" srcOrd="0" destOrd="0" presId="urn:microsoft.com/office/officeart/2011/layout/HexagonRadial"/>
    <dgm:cxn modelId="{048031D4-EB1E-4FE4-8A23-A6AE684880F7}" type="presOf" srcId="{8CC652D5-14ED-4634-940D-FB1BB7670BAC}" destId="{8B2960EA-6825-47D2-B794-98C54FABAD03}" srcOrd="0" destOrd="0" presId="urn:microsoft.com/office/officeart/2011/layout/HexagonRadial"/>
    <dgm:cxn modelId="{8D1D81BD-4FCF-45DE-9B8E-7C388C978524}" type="presOf" srcId="{7C238911-8849-49B3-89F1-9E7C1F4E5D03}" destId="{853AE6EC-0886-4695-A890-18C5633C9E1F}" srcOrd="0" destOrd="0" presId="urn:microsoft.com/office/officeart/2011/layout/HexagonRadial"/>
    <dgm:cxn modelId="{A6870FFD-D8C2-4E23-9E94-A900D5E7FADD}" type="presOf" srcId="{FE96540A-B20C-45DD-B226-973C84E1BAAC}" destId="{2E50A07D-3B4B-4DF2-9BE4-A194BAF877FE}" srcOrd="0" destOrd="0" presId="urn:microsoft.com/office/officeart/2011/layout/HexagonRadial"/>
    <dgm:cxn modelId="{2010F5F1-7A15-438E-8BAA-518FAE500D68}" type="presParOf" srcId="{8B2960EA-6825-47D2-B794-98C54FABAD03}" destId="{1E00C5B3-05AE-4AA4-82A8-D3285C748C22}" srcOrd="0" destOrd="0" presId="urn:microsoft.com/office/officeart/2011/layout/HexagonRadial"/>
    <dgm:cxn modelId="{6EE7F961-961A-4510-AA5C-D2A12A8EE8E8}" type="presParOf" srcId="{8B2960EA-6825-47D2-B794-98C54FABAD03}" destId="{62FAE3DF-FF32-4EDD-83F7-4C10D6A756C6}" srcOrd="1" destOrd="0" presId="urn:microsoft.com/office/officeart/2011/layout/HexagonRadial"/>
    <dgm:cxn modelId="{370E0A0C-C0B7-4F8A-8279-DD112D1E9CE7}" type="presParOf" srcId="{62FAE3DF-FF32-4EDD-83F7-4C10D6A756C6}" destId="{3F5D26C2-1B20-4881-9293-77E60D5D44CD}" srcOrd="0" destOrd="0" presId="urn:microsoft.com/office/officeart/2011/layout/HexagonRadial"/>
    <dgm:cxn modelId="{ABEDFD00-F52B-488A-8ED5-7B61C39DEB3D}" type="presParOf" srcId="{8B2960EA-6825-47D2-B794-98C54FABAD03}" destId="{853AE6EC-0886-4695-A890-18C5633C9E1F}" srcOrd="2" destOrd="0" presId="urn:microsoft.com/office/officeart/2011/layout/HexagonRadial"/>
    <dgm:cxn modelId="{77EABE67-2458-421D-B3EA-4A19F8E3FE06}" type="presParOf" srcId="{8B2960EA-6825-47D2-B794-98C54FABAD03}" destId="{ADB552C3-7E54-4F77-AFCD-6F8D12233FA8}" srcOrd="3" destOrd="0" presId="urn:microsoft.com/office/officeart/2011/layout/HexagonRadial"/>
    <dgm:cxn modelId="{EE8A85BA-E204-422A-9FB2-3484D8FD7212}" type="presParOf" srcId="{ADB552C3-7E54-4F77-AFCD-6F8D12233FA8}" destId="{23C7A865-96FD-4771-BF7D-C0A02E4C940F}" srcOrd="0" destOrd="0" presId="urn:microsoft.com/office/officeart/2011/layout/HexagonRadial"/>
    <dgm:cxn modelId="{97C88574-BAC3-4003-B6FC-B30A5C2F3954}" type="presParOf" srcId="{8B2960EA-6825-47D2-B794-98C54FABAD03}" destId="{0AB35F0C-0E2F-4BC6-B795-7F55EC471F38}" srcOrd="4" destOrd="0" presId="urn:microsoft.com/office/officeart/2011/layout/HexagonRadial"/>
    <dgm:cxn modelId="{0D52C363-0D1F-4352-AD40-8F81DBA83B98}" type="presParOf" srcId="{8B2960EA-6825-47D2-B794-98C54FABAD03}" destId="{04DF7FD0-20BD-47EB-A448-8B50BB8AB051}" srcOrd="5" destOrd="0" presId="urn:microsoft.com/office/officeart/2011/layout/HexagonRadial"/>
    <dgm:cxn modelId="{A489351C-471D-4B3A-9589-C3C4A117E18A}" type="presParOf" srcId="{04DF7FD0-20BD-47EB-A448-8B50BB8AB051}" destId="{84A96DA1-A5FE-46D9-90A3-2F7B578089FC}" srcOrd="0" destOrd="0" presId="urn:microsoft.com/office/officeart/2011/layout/HexagonRadial"/>
    <dgm:cxn modelId="{4D6AAFDF-9B51-426B-8419-59172CCC2B62}" type="presParOf" srcId="{8B2960EA-6825-47D2-B794-98C54FABAD03}" destId="{C8EA4892-E112-4800-A3B6-94C510907564}" srcOrd="6" destOrd="0" presId="urn:microsoft.com/office/officeart/2011/layout/HexagonRadial"/>
    <dgm:cxn modelId="{3150C65C-0CF9-4175-A347-B3773B0F9DE6}" type="presParOf" srcId="{8B2960EA-6825-47D2-B794-98C54FABAD03}" destId="{D7FFB478-E6A4-4DB8-AFE4-FFFAC271B5EE}" srcOrd="7" destOrd="0" presId="urn:microsoft.com/office/officeart/2011/layout/HexagonRadial"/>
    <dgm:cxn modelId="{470AFAA3-4172-4F29-9C8A-EA750DC07E08}" type="presParOf" srcId="{D7FFB478-E6A4-4DB8-AFE4-FFFAC271B5EE}" destId="{C048A51C-5D74-4C76-8BAF-AB5A87250EEC}" srcOrd="0" destOrd="0" presId="urn:microsoft.com/office/officeart/2011/layout/HexagonRadial"/>
    <dgm:cxn modelId="{E90DD22D-EA20-4D7B-A916-29A5F9331D59}" type="presParOf" srcId="{8B2960EA-6825-47D2-B794-98C54FABAD03}" destId="{0CE5F1B2-FD28-4C13-B19D-03328E29ED61}" srcOrd="8" destOrd="0" presId="urn:microsoft.com/office/officeart/2011/layout/HexagonRadial"/>
    <dgm:cxn modelId="{859CD2CB-34A7-4EB8-856E-10F39099FCC2}" type="presParOf" srcId="{8B2960EA-6825-47D2-B794-98C54FABAD03}" destId="{E6052AD5-82E8-4A29-A125-87CCC517F1E0}" srcOrd="9" destOrd="0" presId="urn:microsoft.com/office/officeart/2011/layout/HexagonRadial"/>
    <dgm:cxn modelId="{D38F4D72-8E6C-415A-893D-A7A824F4E619}" type="presParOf" srcId="{E6052AD5-82E8-4A29-A125-87CCC517F1E0}" destId="{E50E4C47-8430-4A7D-B310-F59892FD18D9}" srcOrd="0" destOrd="0" presId="urn:microsoft.com/office/officeart/2011/layout/HexagonRadial"/>
    <dgm:cxn modelId="{69B3BCBF-D949-4633-83F9-DC1A95FCAA12}" type="presParOf" srcId="{8B2960EA-6825-47D2-B794-98C54FABAD03}" destId="{D49ADFCD-D2BF-41CA-98FB-FC3FBDC8DFF4}" srcOrd="10" destOrd="0" presId="urn:microsoft.com/office/officeart/2011/layout/HexagonRadial"/>
    <dgm:cxn modelId="{E1F5D111-5AFC-4788-82FE-3FA01BDA1B5C}" type="presParOf" srcId="{8B2960EA-6825-47D2-B794-98C54FABAD03}" destId="{C53F33D3-7790-4675-A299-5C1C4264129A}" srcOrd="11" destOrd="0" presId="urn:microsoft.com/office/officeart/2011/layout/HexagonRadial"/>
    <dgm:cxn modelId="{1F1CA9BC-FF43-4851-AC8A-B7ACEBB9C08B}" type="presParOf" srcId="{C53F33D3-7790-4675-A299-5C1C4264129A}" destId="{A11FEA44-2AB5-4CF1-98F3-D56F5878842D}" srcOrd="0" destOrd="0" presId="urn:microsoft.com/office/officeart/2011/layout/HexagonRadial"/>
    <dgm:cxn modelId="{1AE03A14-212E-4EB3-9A24-3645A902D05A}" type="presParOf" srcId="{8B2960EA-6825-47D2-B794-98C54FABAD03}" destId="{2E50A07D-3B4B-4DF2-9BE4-A194BAF877FE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C652D5-14ED-4634-940D-FB1BB7670BAC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2E66CD2-EC7E-45A6-A91F-3824879904AB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CO" dirty="0" smtClean="0"/>
            <a:t>Ser Vivo</a:t>
          </a:r>
          <a:endParaRPr lang="es-CO" dirty="0"/>
        </a:p>
      </dgm:t>
    </dgm:pt>
    <dgm:pt modelId="{56620E63-567A-4C20-9732-F1FFB534BD77}" type="parTrans" cxnId="{500794A4-678E-46BE-B9C6-436EB00FDCB8}">
      <dgm:prSet/>
      <dgm:spPr/>
      <dgm:t>
        <a:bodyPr/>
        <a:lstStyle/>
        <a:p>
          <a:endParaRPr lang="es-CO"/>
        </a:p>
      </dgm:t>
    </dgm:pt>
    <dgm:pt modelId="{70D6315A-E449-47A1-A196-6EA763BE0864}" type="sibTrans" cxnId="{500794A4-678E-46BE-B9C6-436EB00FDCB8}">
      <dgm:prSet/>
      <dgm:spPr/>
      <dgm:t>
        <a:bodyPr/>
        <a:lstStyle/>
        <a:p>
          <a:endParaRPr lang="es-CO"/>
        </a:p>
      </dgm:t>
    </dgm:pt>
    <dgm:pt modelId="{7C238911-8849-49B3-89F1-9E7C1F4E5D03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CO" dirty="0" smtClean="0"/>
            <a:t>Tía</a:t>
          </a:r>
          <a:endParaRPr lang="es-CO" dirty="0"/>
        </a:p>
      </dgm:t>
    </dgm:pt>
    <dgm:pt modelId="{6E9A0B14-17C1-4DF5-8DE3-92E78871618F}" type="parTrans" cxnId="{D109785C-E2BF-43C3-8C6B-3D9CE225C582}">
      <dgm:prSet/>
      <dgm:spPr/>
      <dgm:t>
        <a:bodyPr/>
        <a:lstStyle/>
        <a:p>
          <a:endParaRPr lang="es-CO"/>
        </a:p>
      </dgm:t>
    </dgm:pt>
    <dgm:pt modelId="{AE35D46E-5975-4E3C-8D34-13B2E2DD9391}" type="sibTrans" cxnId="{D109785C-E2BF-43C3-8C6B-3D9CE225C582}">
      <dgm:prSet/>
      <dgm:spPr/>
      <dgm:t>
        <a:bodyPr/>
        <a:lstStyle/>
        <a:p>
          <a:endParaRPr lang="es-CO"/>
        </a:p>
      </dgm:t>
    </dgm:pt>
    <dgm:pt modelId="{E95A2823-29BA-4244-933D-CE59EC83F170}">
      <dgm:prSet phldrT="[Texto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s-CO" dirty="0" smtClean="0"/>
            <a:t>A+</a:t>
          </a:r>
          <a:endParaRPr lang="es-CO" dirty="0"/>
        </a:p>
      </dgm:t>
    </dgm:pt>
    <dgm:pt modelId="{E9989A15-A6B9-4B1D-9CAA-91821F118553}" type="parTrans" cxnId="{4066E6FC-9A11-41B0-B6B1-2796F5FAE80E}">
      <dgm:prSet/>
      <dgm:spPr/>
      <dgm:t>
        <a:bodyPr/>
        <a:lstStyle/>
        <a:p>
          <a:endParaRPr lang="es-CO"/>
        </a:p>
      </dgm:t>
    </dgm:pt>
    <dgm:pt modelId="{C2864939-1AC9-49BE-8B56-BB6843D3558D}" type="sibTrans" cxnId="{4066E6FC-9A11-41B0-B6B1-2796F5FAE80E}">
      <dgm:prSet/>
      <dgm:spPr/>
      <dgm:t>
        <a:bodyPr/>
        <a:lstStyle/>
        <a:p>
          <a:endParaRPr lang="es-CO"/>
        </a:p>
      </dgm:t>
    </dgm:pt>
    <dgm:pt modelId="{D79D2962-2E14-4A21-9D6A-D0DE5F12B6EC}">
      <dgm:prSet phldrT="[Texto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s-CO" dirty="0" smtClean="0"/>
            <a:t>Murió</a:t>
          </a:r>
          <a:endParaRPr lang="es-CO" dirty="0"/>
        </a:p>
      </dgm:t>
    </dgm:pt>
    <dgm:pt modelId="{CC522438-663A-4936-BD31-974CCC6BBEAC}" type="parTrans" cxnId="{351BB127-4D19-4EAC-ACBE-923B46F0E4EB}">
      <dgm:prSet/>
      <dgm:spPr/>
      <dgm:t>
        <a:bodyPr/>
        <a:lstStyle/>
        <a:p>
          <a:endParaRPr lang="es-CO"/>
        </a:p>
      </dgm:t>
    </dgm:pt>
    <dgm:pt modelId="{598C42FC-1596-4CE7-BF55-261EA190F745}" type="sibTrans" cxnId="{351BB127-4D19-4EAC-ACBE-923B46F0E4EB}">
      <dgm:prSet/>
      <dgm:spPr/>
      <dgm:t>
        <a:bodyPr/>
        <a:lstStyle/>
        <a:p>
          <a:endParaRPr lang="es-CO"/>
        </a:p>
      </dgm:t>
    </dgm:pt>
    <dgm:pt modelId="{546863D2-3C0B-46F7-A07C-A20D4E3EBDD7}">
      <dgm:prSet phldrT="[Texto]"/>
      <dgm:spPr>
        <a:solidFill>
          <a:srgbClr val="FF0000"/>
        </a:solidFill>
      </dgm:spPr>
      <dgm:t>
        <a:bodyPr/>
        <a:lstStyle/>
        <a:p>
          <a:r>
            <a:rPr lang="es-CO" dirty="0" smtClean="0"/>
            <a:t>Animal</a:t>
          </a:r>
          <a:endParaRPr lang="es-CO" dirty="0"/>
        </a:p>
      </dgm:t>
    </dgm:pt>
    <dgm:pt modelId="{8E27FBCE-56E0-49EC-9EB3-00882EDD6CC0}" type="parTrans" cxnId="{782C166B-E198-4CFC-A1F2-6290817F8226}">
      <dgm:prSet/>
      <dgm:spPr/>
      <dgm:t>
        <a:bodyPr/>
        <a:lstStyle/>
        <a:p>
          <a:endParaRPr lang="es-CO"/>
        </a:p>
      </dgm:t>
    </dgm:pt>
    <dgm:pt modelId="{1B01F033-C868-4906-9BD8-C42A22821A78}" type="sibTrans" cxnId="{782C166B-E198-4CFC-A1F2-6290817F8226}">
      <dgm:prSet/>
      <dgm:spPr/>
      <dgm:t>
        <a:bodyPr/>
        <a:lstStyle/>
        <a:p>
          <a:endParaRPr lang="es-CO"/>
        </a:p>
      </dgm:t>
    </dgm:pt>
    <dgm:pt modelId="{06D829D0-10D9-43B8-86A6-4DB8460F1363}">
      <dgm:prSet phldrT="[Texto]"/>
      <dgm:spPr>
        <a:solidFill>
          <a:schemeClr val="tx1"/>
        </a:solidFill>
      </dgm:spPr>
      <dgm:t>
        <a:bodyPr/>
        <a:lstStyle/>
        <a:p>
          <a:r>
            <a:rPr lang="es-CO" dirty="0" smtClean="0"/>
            <a:t>Perdió</a:t>
          </a:r>
          <a:endParaRPr lang="es-CO" dirty="0"/>
        </a:p>
      </dgm:t>
    </dgm:pt>
    <dgm:pt modelId="{24DEC5DE-501D-475F-A4E2-5B83B112938B}" type="parTrans" cxnId="{2C61BEBD-AEFC-4E3E-B45E-3B066EA2EED5}">
      <dgm:prSet/>
      <dgm:spPr/>
      <dgm:t>
        <a:bodyPr/>
        <a:lstStyle/>
        <a:p>
          <a:endParaRPr lang="es-CO"/>
        </a:p>
      </dgm:t>
    </dgm:pt>
    <dgm:pt modelId="{E0FDE752-4E34-4CC9-BF91-F8E9F30760E5}" type="sibTrans" cxnId="{2C61BEBD-AEFC-4E3E-B45E-3B066EA2EED5}">
      <dgm:prSet/>
      <dgm:spPr/>
      <dgm:t>
        <a:bodyPr/>
        <a:lstStyle/>
        <a:p>
          <a:endParaRPr lang="es-CO"/>
        </a:p>
      </dgm:t>
    </dgm:pt>
    <dgm:pt modelId="{FE96540A-B20C-45DD-B226-973C84E1BAAC}">
      <dgm:prSet phldrT="[Texto]"/>
      <dgm:spPr>
        <a:solidFill>
          <a:schemeClr val="accent4"/>
        </a:solidFill>
      </dgm:spPr>
      <dgm:t>
        <a:bodyPr/>
        <a:lstStyle/>
        <a:p>
          <a:r>
            <a:rPr lang="es-CO" dirty="0" smtClean="0"/>
            <a:t>Abajo</a:t>
          </a:r>
          <a:endParaRPr lang="es-CO" dirty="0"/>
        </a:p>
      </dgm:t>
    </dgm:pt>
    <dgm:pt modelId="{99A0E7D5-CF59-414E-82B2-729A6317A691}" type="parTrans" cxnId="{48A94307-4BB7-45AB-B5D6-8F1B1DF66D76}">
      <dgm:prSet/>
      <dgm:spPr/>
      <dgm:t>
        <a:bodyPr/>
        <a:lstStyle/>
        <a:p>
          <a:endParaRPr lang="es-CO"/>
        </a:p>
      </dgm:t>
    </dgm:pt>
    <dgm:pt modelId="{F384B7CE-0178-4AD0-8EB1-4AD56851541C}" type="sibTrans" cxnId="{48A94307-4BB7-45AB-B5D6-8F1B1DF66D76}">
      <dgm:prSet/>
      <dgm:spPr/>
      <dgm:t>
        <a:bodyPr/>
        <a:lstStyle/>
        <a:p>
          <a:endParaRPr lang="es-CO"/>
        </a:p>
      </dgm:t>
    </dgm:pt>
    <dgm:pt modelId="{8B2960EA-6825-47D2-B794-98C54FABAD03}" type="pres">
      <dgm:prSet presAssocID="{8CC652D5-14ED-4634-940D-FB1BB7670BA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E00C5B3-05AE-4AA4-82A8-D3285C748C22}" type="pres">
      <dgm:prSet presAssocID="{62E66CD2-EC7E-45A6-A91F-3824879904AB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s-CO"/>
        </a:p>
      </dgm:t>
    </dgm:pt>
    <dgm:pt modelId="{62FAE3DF-FF32-4EDD-83F7-4C10D6A756C6}" type="pres">
      <dgm:prSet presAssocID="{7C238911-8849-49B3-89F1-9E7C1F4E5D03}" presName="Accent1" presStyleCnt="0"/>
      <dgm:spPr/>
    </dgm:pt>
    <dgm:pt modelId="{3F5D26C2-1B20-4881-9293-77E60D5D44CD}" type="pres">
      <dgm:prSet presAssocID="{7C238911-8849-49B3-89F1-9E7C1F4E5D03}" presName="Accent" presStyleLbl="bgShp" presStyleIdx="0" presStyleCnt="6"/>
      <dgm:spPr/>
    </dgm:pt>
    <dgm:pt modelId="{853AE6EC-0886-4695-A890-18C5633C9E1F}" type="pres">
      <dgm:prSet presAssocID="{7C238911-8849-49B3-89F1-9E7C1F4E5D03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DB552C3-7E54-4F77-AFCD-6F8D12233FA8}" type="pres">
      <dgm:prSet presAssocID="{E95A2823-29BA-4244-933D-CE59EC83F170}" presName="Accent2" presStyleCnt="0"/>
      <dgm:spPr/>
    </dgm:pt>
    <dgm:pt modelId="{23C7A865-96FD-4771-BF7D-C0A02E4C940F}" type="pres">
      <dgm:prSet presAssocID="{E95A2823-29BA-4244-933D-CE59EC83F170}" presName="Accent" presStyleLbl="bgShp" presStyleIdx="1" presStyleCnt="6"/>
      <dgm:spPr/>
    </dgm:pt>
    <dgm:pt modelId="{0AB35F0C-0E2F-4BC6-B795-7F55EC471F38}" type="pres">
      <dgm:prSet presAssocID="{E95A2823-29BA-4244-933D-CE59EC83F170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4DF7FD0-20BD-47EB-A448-8B50BB8AB051}" type="pres">
      <dgm:prSet presAssocID="{D79D2962-2E14-4A21-9D6A-D0DE5F12B6EC}" presName="Accent3" presStyleCnt="0"/>
      <dgm:spPr/>
    </dgm:pt>
    <dgm:pt modelId="{84A96DA1-A5FE-46D9-90A3-2F7B578089FC}" type="pres">
      <dgm:prSet presAssocID="{D79D2962-2E14-4A21-9D6A-D0DE5F12B6EC}" presName="Accent" presStyleLbl="bgShp" presStyleIdx="2" presStyleCnt="6"/>
      <dgm:spPr/>
    </dgm:pt>
    <dgm:pt modelId="{C8EA4892-E112-4800-A3B6-94C510907564}" type="pres">
      <dgm:prSet presAssocID="{D79D2962-2E14-4A21-9D6A-D0DE5F12B6EC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7FFB478-E6A4-4DB8-AFE4-FFFAC271B5EE}" type="pres">
      <dgm:prSet presAssocID="{546863D2-3C0B-46F7-A07C-A20D4E3EBDD7}" presName="Accent4" presStyleCnt="0"/>
      <dgm:spPr/>
    </dgm:pt>
    <dgm:pt modelId="{C048A51C-5D74-4C76-8BAF-AB5A87250EEC}" type="pres">
      <dgm:prSet presAssocID="{546863D2-3C0B-46F7-A07C-A20D4E3EBDD7}" presName="Accent" presStyleLbl="bgShp" presStyleIdx="3" presStyleCnt="6"/>
      <dgm:spPr/>
    </dgm:pt>
    <dgm:pt modelId="{0CE5F1B2-FD28-4C13-B19D-03328E29ED61}" type="pres">
      <dgm:prSet presAssocID="{546863D2-3C0B-46F7-A07C-A20D4E3EBDD7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6052AD5-82E8-4A29-A125-87CCC517F1E0}" type="pres">
      <dgm:prSet presAssocID="{06D829D0-10D9-43B8-86A6-4DB8460F1363}" presName="Accent5" presStyleCnt="0"/>
      <dgm:spPr/>
    </dgm:pt>
    <dgm:pt modelId="{E50E4C47-8430-4A7D-B310-F59892FD18D9}" type="pres">
      <dgm:prSet presAssocID="{06D829D0-10D9-43B8-86A6-4DB8460F1363}" presName="Accent" presStyleLbl="bgShp" presStyleIdx="4" presStyleCnt="6"/>
      <dgm:spPr/>
    </dgm:pt>
    <dgm:pt modelId="{D49ADFCD-D2BF-41CA-98FB-FC3FBDC8DFF4}" type="pres">
      <dgm:prSet presAssocID="{06D829D0-10D9-43B8-86A6-4DB8460F1363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53F33D3-7790-4675-A299-5C1C4264129A}" type="pres">
      <dgm:prSet presAssocID="{FE96540A-B20C-45DD-B226-973C84E1BAAC}" presName="Accent6" presStyleCnt="0"/>
      <dgm:spPr/>
    </dgm:pt>
    <dgm:pt modelId="{A11FEA44-2AB5-4CF1-98F3-D56F5878842D}" type="pres">
      <dgm:prSet presAssocID="{FE96540A-B20C-45DD-B226-973C84E1BAAC}" presName="Accent" presStyleLbl="bgShp" presStyleIdx="5" presStyleCnt="6"/>
      <dgm:spPr/>
    </dgm:pt>
    <dgm:pt modelId="{2E50A07D-3B4B-4DF2-9BE4-A194BAF877FE}" type="pres">
      <dgm:prSet presAssocID="{FE96540A-B20C-45DD-B226-973C84E1BAAC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D109785C-E2BF-43C3-8C6B-3D9CE225C582}" srcId="{62E66CD2-EC7E-45A6-A91F-3824879904AB}" destId="{7C238911-8849-49B3-89F1-9E7C1F4E5D03}" srcOrd="0" destOrd="0" parTransId="{6E9A0B14-17C1-4DF5-8DE3-92E78871618F}" sibTransId="{AE35D46E-5975-4E3C-8D34-13B2E2DD9391}"/>
    <dgm:cxn modelId="{EEFD59DA-838D-4014-820C-52277688670C}" type="presOf" srcId="{FE96540A-B20C-45DD-B226-973C84E1BAAC}" destId="{2E50A07D-3B4B-4DF2-9BE4-A194BAF877FE}" srcOrd="0" destOrd="0" presId="urn:microsoft.com/office/officeart/2011/layout/HexagonRadial"/>
    <dgm:cxn modelId="{0743F43B-6876-4DE7-8A36-75850FC43C44}" type="presOf" srcId="{546863D2-3C0B-46F7-A07C-A20D4E3EBDD7}" destId="{0CE5F1B2-FD28-4C13-B19D-03328E29ED61}" srcOrd="0" destOrd="0" presId="urn:microsoft.com/office/officeart/2011/layout/HexagonRadial"/>
    <dgm:cxn modelId="{351BB127-4D19-4EAC-ACBE-923B46F0E4EB}" srcId="{62E66CD2-EC7E-45A6-A91F-3824879904AB}" destId="{D79D2962-2E14-4A21-9D6A-D0DE5F12B6EC}" srcOrd="2" destOrd="0" parTransId="{CC522438-663A-4936-BD31-974CCC6BBEAC}" sibTransId="{598C42FC-1596-4CE7-BF55-261EA190F745}"/>
    <dgm:cxn modelId="{3DBB1538-8A5B-4785-AD0B-5B890961F0C8}" type="presOf" srcId="{8CC652D5-14ED-4634-940D-FB1BB7670BAC}" destId="{8B2960EA-6825-47D2-B794-98C54FABAD03}" srcOrd="0" destOrd="0" presId="urn:microsoft.com/office/officeart/2011/layout/HexagonRadial"/>
    <dgm:cxn modelId="{EBB32F5C-C68F-42D0-AEEA-104C7D579CB6}" type="presOf" srcId="{62E66CD2-EC7E-45A6-A91F-3824879904AB}" destId="{1E00C5B3-05AE-4AA4-82A8-D3285C748C22}" srcOrd="0" destOrd="0" presId="urn:microsoft.com/office/officeart/2011/layout/HexagonRadial"/>
    <dgm:cxn modelId="{333839C7-4543-4091-B0C3-15D17AF16990}" type="presOf" srcId="{7C238911-8849-49B3-89F1-9E7C1F4E5D03}" destId="{853AE6EC-0886-4695-A890-18C5633C9E1F}" srcOrd="0" destOrd="0" presId="urn:microsoft.com/office/officeart/2011/layout/HexagonRadial"/>
    <dgm:cxn modelId="{4066E6FC-9A11-41B0-B6B1-2796F5FAE80E}" srcId="{62E66CD2-EC7E-45A6-A91F-3824879904AB}" destId="{E95A2823-29BA-4244-933D-CE59EC83F170}" srcOrd="1" destOrd="0" parTransId="{E9989A15-A6B9-4B1D-9CAA-91821F118553}" sibTransId="{C2864939-1AC9-49BE-8B56-BB6843D3558D}"/>
    <dgm:cxn modelId="{E6F6316E-1231-4117-8DCA-6EB249AE0408}" type="presOf" srcId="{D79D2962-2E14-4A21-9D6A-D0DE5F12B6EC}" destId="{C8EA4892-E112-4800-A3B6-94C510907564}" srcOrd="0" destOrd="0" presId="urn:microsoft.com/office/officeart/2011/layout/HexagonRadial"/>
    <dgm:cxn modelId="{59A18903-85DB-49F3-95FC-458A9A0CDC46}" type="presOf" srcId="{E95A2823-29BA-4244-933D-CE59EC83F170}" destId="{0AB35F0C-0E2F-4BC6-B795-7F55EC471F38}" srcOrd="0" destOrd="0" presId="urn:microsoft.com/office/officeart/2011/layout/HexagonRadial"/>
    <dgm:cxn modelId="{500794A4-678E-46BE-B9C6-436EB00FDCB8}" srcId="{8CC652D5-14ED-4634-940D-FB1BB7670BAC}" destId="{62E66CD2-EC7E-45A6-A91F-3824879904AB}" srcOrd="0" destOrd="0" parTransId="{56620E63-567A-4C20-9732-F1FFB534BD77}" sibTransId="{70D6315A-E449-47A1-A196-6EA763BE0864}"/>
    <dgm:cxn modelId="{48A94307-4BB7-45AB-B5D6-8F1B1DF66D76}" srcId="{62E66CD2-EC7E-45A6-A91F-3824879904AB}" destId="{FE96540A-B20C-45DD-B226-973C84E1BAAC}" srcOrd="5" destOrd="0" parTransId="{99A0E7D5-CF59-414E-82B2-729A6317A691}" sibTransId="{F384B7CE-0178-4AD0-8EB1-4AD56851541C}"/>
    <dgm:cxn modelId="{782C166B-E198-4CFC-A1F2-6290817F8226}" srcId="{62E66CD2-EC7E-45A6-A91F-3824879904AB}" destId="{546863D2-3C0B-46F7-A07C-A20D4E3EBDD7}" srcOrd="3" destOrd="0" parTransId="{8E27FBCE-56E0-49EC-9EB3-00882EDD6CC0}" sibTransId="{1B01F033-C868-4906-9BD8-C42A22821A78}"/>
    <dgm:cxn modelId="{2C61BEBD-AEFC-4E3E-B45E-3B066EA2EED5}" srcId="{62E66CD2-EC7E-45A6-A91F-3824879904AB}" destId="{06D829D0-10D9-43B8-86A6-4DB8460F1363}" srcOrd="4" destOrd="0" parTransId="{24DEC5DE-501D-475F-A4E2-5B83B112938B}" sibTransId="{E0FDE752-4E34-4CC9-BF91-F8E9F30760E5}"/>
    <dgm:cxn modelId="{1A42DF7A-1107-44A8-9723-8C85E8115399}" type="presOf" srcId="{06D829D0-10D9-43B8-86A6-4DB8460F1363}" destId="{D49ADFCD-D2BF-41CA-98FB-FC3FBDC8DFF4}" srcOrd="0" destOrd="0" presId="urn:microsoft.com/office/officeart/2011/layout/HexagonRadial"/>
    <dgm:cxn modelId="{3A6BAFAD-7F70-434C-B5D3-075265C2CC83}" type="presParOf" srcId="{8B2960EA-6825-47D2-B794-98C54FABAD03}" destId="{1E00C5B3-05AE-4AA4-82A8-D3285C748C22}" srcOrd="0" destOrd="0" presId="urn:microsoft.com/office/officeart/2011/layout/HexagonRadial"/>
    <dgm:cxn modelId="{D6124309-FCE6-4F38-9416-CABF11A3F3D9}" type="presParOf" srcId="{8B2960EA-6825-47D2-B794-98C54FABAD03}" destId="{62FAE3DF-FF32-4EDD-83F7-4C10D6A756C6}" srcOrd="1" destOrd="0" presId="urn:microsoft.com/office/officeart/2011/layout/HexagonRadial"/>
    <dgm:cxn modelId="{A6CDD52D-0C35-47F6-8673-EE1D7DF0129F}" type="presParOf" srcId="{62FAE3DF-FF32-4EDD-83F7-4C10D6A756C6}" destId="{3F5D26C2-1B20-4881-9293-77E60D5D44CD}" srcOrd="0" destOrd="0" presId="urn:microsoft.com/office/officeart/2011/layout/HexagonRadial"/>
    <dgm:cxn modelId="{FF41475C-7EE8-45FA-B131-2000F71408A4}" type="presParOf" srcId="{8B2960EA-6825-47D2-B794-98C54FABAD03}" destId="{853AE6EC-0886-4695-A890-18C5633C9E1F}" srcOrd="2" destOrd="0" presId="urn:microsoft.com/office/officeart/2011/layout/HexagonRadial"/>
    <dgm:cxn modelId="{BBCD43E5-A293-4A3A-B9A1-6C308F48F392}" type="presParOf" srcId="{8B2960EA-6825-47D2-B794-98C54FABAD03}" destId="{ADB552C3-7E54-4F77-AFCD-6F8D12233FA8}" srcOrd="3" destOrd="0" presId="urn:microsoft.com/office/officeart/2011/layout/HexagonRadial"/>
    <dgm:cxn modelId="{F9B4E272-3446-44D3-9B7F-CED529CC380B}" type="presParOf" srcId="{ADB552C3-7E54-4F77-AFCD-6F8D12233FA8}" destId="{23C7A865-96FD-4771-BF7D-C0A02E4C940F}" srcOrd="0" destOrd="0" presId="urn:microsoft.com/office/officeart/2011/layout/HexagonRadial"/>
    <dgm:cxn modelId="{26FFB4A8-2C24-4B5F-A091-4A89FF860FB8}" type="presParOf" srcId="{8B2960EA-6825-47D2-B794-98C54FABAD03}" destId="{0AB35F0C-0E2F-4BC6-B795-7F55EC471F38}" srcOrd="4" destOrd="0" presId="urn:microsoft.com/office/officeart/2011/layout/HexagonRadial"/>
    <dgm:cxn modelId="{5D21EFB9-8655-4978-88C3-A4E00FB13C56}" type="presParOf" srcId="{8B2960EA-6825-47D2-B794-98C54FABAD03}" destId="{04DF7FD0-20BD-47EB-A448-8B50BB8AB051}" srcOrd="5" destOrd="0" presId="urn:microsoft.com/office/officeart/2011/layout/HexagonRadial"/>
    <dgm:cxn modelId="{14FC2745-1F52-4155-BAFA-694F661936CA}" type="presParOf" srcId="{04DF7FD0-20BD-47EB-A448-8B50BB8AB051}" destId="{84A96DA1-A5FE-46D9-90A3-2F7B578089FC}" srcOrd="0" destOrd="0" presId="urn:microsoft.com/office/officeart/2011/layout/HexagonRadial"/>
    <dgm:cxn modelId="{327EA19D-8875-4FCA-8107-153E5A3B695D}" type="presParOf" srcId="{8B2960EA-6825-47D2-B794-98C54FABAD03}" destId="{C8EA4892-E112-4800-A3B6-94C510907564}" srcOrd="6" destOrd="0" presId="urn:microsoft.com/office/officeart/2011/layout/HexagonRadial"/>
    <dgm:cxn modelId="{1E9C3287-0A72-4049-BDE3-22CED27B7E54}" type="presParOf" srcId="{8B2960EA-6825-47D2-B794-98C54FABAD03}" destId="{D7FFB478-E6A4-4DB8-AFE4-FFFAC271B5EE}" srcOrd="7" destOrd="0" presId="urn:microsoft.com/office/officeart/2011/layout/HexagonRadial"/>
    <dgm:cxn modelId="{AC1EB85B-AA6B-43C0-9686-5AFC892B102B}" type="presParOf" srcId="{D7FFB478-E6A4-4DB8-AFE4-FFFAC271B5EE}" destId="{C048A51C-5D74-4C76-8BAF-AB5A87250EEC}" srcOrd="0" destOrd="0" presId="urn:microsoft.com/office/officeart/2011/layout/HexagonRadial"/>
    <dgm:cxn modelId="{32F770FF-28C1-488E-91E5-A7027BCEDF4A}" type="presParOf" srcId="{8B2960EA-6825-47D2-B794-98C54FABAD03}" destId="{0CE5F1B2-FD28-4C13-B19D-03328E29ED61}" srcOrd="8" destOrd="0" presId="urn:microsoft.com/office/officeart/2011/layout/HexagonRadial"/>
    <dgm:cxn modelId="{46422BBD-FCC8-4853-BAE0-27B55BC7DC7B}" type="presParOf" srcId="{8B2960EA-6825-47D2-B794-98C54FABAD03}" destId="{E6052AD5-82E8-4A29-A125-87CCC517F1E0}" srcOrd="9" destOrd="0" presId="urn:microsoft.com/office/officeart/2011/layout/HexagonRadial"/>
    <dgm:cxn modelId="{E95CC5F5-4EAB-42C8-BECC-D93B90E77103}" type="presParOf" srcId="{E6052AD5-82E8-4A29-A125-87CCC517F1E0}" destId="{E50E4C47-8430-4A7D-B310-F59892FD18D9}" srcOrd="0" destOrd="0" presId="urn:microsoft.com/office/officeart/2011/layout/HexagonRadial"/>
    <dgm:cxn modelId="{720060A5-F6B9-49F2-89C0-30748D812EA7}" type="presParOf" srcId="{8B2960EA-6825-47D2-B794-98C54FABAD03}" destId="{D49ADFCD-D2BF-41CA-98FB-FC3FBDC8DFF4}" srcOrd="10" destOrd="0" presId="urn:microsoft.com/office/officeart/2011/layout/HexagonRadial"/>
    <dgm:cxn modelId="{632EE960-2099-43D8-AC3F-23A2195F5072}" type="presParOf" srcId="{8B2960EA-6825-47D2-B794-98C54FABAD03}" destId="{C53F33D3-7790-4675-A299-5C1C4264129A}" srcOrd="11" destOrd="0" presId="urn:microsoft.com/office/officeart/2011/layout/HexagonRadial"/>
    <dgm:cxn modelId="{85C20CC9-AE2F-4C08-B4C1-CDD736683FB7}" type="presParOf" srcId="{C53F33D3-7790-4675-A299-5C1C4264129A}" destId="{A11FEA44-2AB5-4CF1-98F3-D56F5878842D}" srcOrd="0" destOrd="0" presId="urn:microsoft.com/office/officeart/2011/layout/HexagonRadial"/>
    <dgm:cxn modelId="{B8015B73-53E8-49DD-847F-D59A5FE0CBD6}" type="presParOf" srcId="{8B2960EA-6825-47D2-B794-98C54FABAD03}" destId="{2E50A07D-3B4B-4DF2-9BE4-A194BAF877FE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0C5B3-05AE-4AA4-82A8-D3285C748C22}">
      <dsp:nvSpPr>
        <dsp:cNvPr id="0" name=""/>
        <dsp:cNvSpPr/>
      </dsp:nvSpPr>
      <dsp:spPr>
        <a:xfrm>
          <a:off x="1743825" y="1051556"/>
          <a:ext cx="1336574" cy="1156190"/>
        </a:xfrm>
        <a:prstGeom prst="hexagon">
          <a:avLst>
            <a:gd name="adj" fmla="val 28570"/>
            <a:gd name="vf" fmla="val 11547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Estudiante</a:t>
          </a:r>
          <a:endParaRPr lang="es-CO" sz="1200" kern="1200" dirty="0"/>
        </a:p>
      </dsp:txBody>
      <dsp:txXfrm>
        <a:off x="1965314" y="1243153"/>
        <a:ext cx="893596" cy="772996"/>
      </dsp:txXfrm>
    </dsp:sp>
    <dsp:sp modelId="{23C7A865-96FD-4771-BF7D-C0A02E4C940F}">
      <dsp:nvSpPr>
        <dsp:cNvPr id="0" name=""/>
        <dsp:cNvSpPr/>
      </dsp:nvSpPr>
      <dsp:spPr>
        <a:xfrm>
          <a:off x="2580777" y="498397"/>
          <a:ext cx="504285" cy="4345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AE6EC-0886-4695-A890-18C5633C9E1F}">
      <dsp:nvSpPr>
        <dsp:cNvPr id="0" name=""/>
        <dsp:cNvSpPr/>
      </dsp:nvSpPr>
      <dsp:spPr>
        <a:xfrm>
          <a:off x="1866943" y="0"/>
          <a:ext cx="1095313" cy="947574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True</a:t>
          </a:r>
          <a:endParaRPr lang="es-CO" sz="1200" kern="1200" dirty="0"/>
        </a:p>
      </dsp:txBody>
      <dsp:txXfrm>
        <a:off x="2048460" y="157033"/>
        <a:ext cx="732279" cy="633508"/>
      </dsp:txXfrm>
    </dsp:sp>
    <dsp:sp modelId="{84A96DA1-A5FE-46D9-90A3-2F7B578089FC}">
      <dsp:nvSpPr>
        <dsp:cNvPr id="0" name=""/>
        <dsp:cNvSpPr/>
      </dsp:nvSpPr>
      <dsp:spPr>
        <a:xfrm>
          <a:off x="3169318" y="1310697"/>
          <a:ext cx="504285" cy="4345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35F0C-0E2F-4BC6-B795-7F55EC471F38}">
      <dsp:nvSpPr>
        <dsp:cNvPr id="0" name=""/>
        <dsp:cNvSpPr/>
      </dsp:nvSpPr>
      <dsp:spPr>
        <a:xfrm>
          <a:off x="2871472" y="582821"/>
          <a:ext cx="1095313" cy="947574"/>
        </a:xfrm>
        <a:prstGeom prst="hexagon">
          <a:avLst>
            <a:gd name="adj" fmla="val 28570"/>
            <a:gd name="vf" fmla="val 115470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False</a:t>
          </a:r>
          <a:endParaRPr lang="es-CO" sz="1200" kern="1200" dirty="0"/>
        </a:p>
      </dsp:txBody>
      <dsp:txXfrm>
        <a:off x="3052989" y="739854"/>
        <a:ext cx="732279" cy="633508"/>
      </dsp:txXfrm>
    </dsp:sp>
    <dsp:sp modelId="{C048A51C-5D74-4C76-8BAF-AB5A87250EEC}">
      <dsp:nvSpPr>
        <dsp:cNvPr id="0" name=""/>
        <dsp:cNvSpPr/>
      </dsp:nvSpPr>
      <dsp:spPr>
        <a:xfrm>
          <a:off x="2760479" y="2227631"/>
          <a:ext cx="504285" cy="4345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A4892-E112-4800-A3B6-94C510907564}">
      <dsp:nvSpPr>
        <dsp:cNvPr id="0" name=""/>
        <dsp:cNvSpPr/>
      </dsp:nvSpPr>
      <dsp:spPr>
        <a:xfrm>
          <a:off x="2871472" y="1728581"/>
          <a:ext cx="1095313" cy="947574"/>
        </a:xfrm>
        <a:prstGeom prst="hexagon">
          <a:avLst>
            <a:gd name="adj" fmla="val 28570"/>
            <a:gd name="vf" fmla="val 11547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Bajo</a:t>
          </a:r>
          <a:endParaRPr lang="es-CO" sz="1200" kern="1200" dirty="0"/>
        </a:p>
      </dsp:txBody>
      <dsp:txXfrm>
        <a:off x="3052989" y="1885614"/>
        <a:ext cx="732279" cy="633508"/>
      </dsp:txXfrm>
    </dsp:sp>
    <dsp:sp modelId="{E50E4C47-8430-4A7D-B310-F59892FD18D9}">
      <dsp:nvSpPr>
        <dsp:cNvPr id="0" name=""/>
        <dsp:cNvSpPr/>
      </dsp:nvSpPr>
      <dsp:spPr>
        <a:xfrm>
          <a:off x="1746312" y="2322812"/>
          <a:ext cx="504285" cy="4345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5F1B2-FD28-4C13-B19D-03328E29ED61}">
      <dsp:nvSpPr>
        <dsp:cNvPr id="0" name=""/>
        <dsp:cNvSpPr/>
      </dsp:nvSpPr>
      <dsp:spPr>
        <a:xfrm>
          <a:off x="1866943" y="2312055"/>
          <a:ext cx="1095313" cy="947574"/>
        </a:xfrm>
        <a:prstGeom prst="hexagon">
          <a:avLst>
            <a:gd name="adj" fmla="val 2857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Alto</a:t>
          </a:r>
          <a:endParaRPr lang="es-CO" sz="1200" kern="1200" dirty="0"/>
        </a:p>
      </dsp:txBody>
      <dsp:txXfrm>
        <a:off x="2048460" y="2469088"/>
        <a:ext cx="732279" cy="633508"/>
      </dsp:txXfrm>
    </dsp:sp>
    <dsp:sp modelId="{A11FEA44-2AB5-4CF1-98F3-D56F5878842D}">
      <dsp:nvSpPr>
        <dsp:cNvPr id="0" name=""/>
        <dsp:cNvSpPr/>
      </dsp:nvSpPr>
      <dsp:spPr>
        <a:xfrm>
          <a:off x="1148134" y="1510838"/>
          <a:ext cx="504285" cy="4345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ADFCD-D2BF-41CA-98FB-FC3FBDC8DFF4}">
      <dsp:nvSpPr>
        <dsp:cNvPr id="0" name=""/>
        <dsp:cNvSpPr/>
      </dsp:nvSpPr>
      <dsp:spPr>
        <a:xfrm>
          <a:off x="857750" y="1729233"/>
          <a:ext cx="1095313" cy="947574"/>
        </a:xfrm>
        <a:prstGeom prst="hexagon">
          <a:avLst>
            <a:gd name="adj" fmla="val 28570"/>
            <a:gd name="vf" fmla="val 115470"/>
          </a:avLst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Colombia</a:t>
          </a:r>
          <a:endParaRPr lang="es-CO" sz="1200" kern="1200" dirty="0"/>
        </a:p>
      </dsp:txBody>
      <dsp:txXfrm>
        <a:off x="1039267" y="1886266"/>
        <a:ext cx="732279" cy="633508"/>
      </dsp:txXfrm>
    </dsp:sp>
    <dsp:sp modelId="{2E50A07D-3B4B-4DF2-9BE4-A194BAF877FE}">
      <dsp:nvSpPr>
        <dsp:cNvPr id="0" name=""/>
        <dsp:cNvSpPr/>
      </dsp:nvSpPr>
      <dsp:spPr>
        <a:xfrm>
          <a:off x="857750" y="581517"/>
          <a:ext cx="1095313" cy="947574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/>
            <a:t>Fumador</a:t>
          </a:r>
          <a:endParaRPr lang="es-CO" sz="1200" kern="1200" dirty="0"/>
        </a:p>
      </dsp:txBody>
      <dsp:txXfrm>
        <a:off x="1039267" y="738550"/>
        <a:ext cx="732279" cy="6335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0C5B3-05AE-4AA4-82A8-D3285C748C22}">
      <dsp:nvSpPr>
        <dsp:cNvPr id="0" name=""/>
        <dsp:cNvSpPr/>
      </dsp:nvSpPr>
      <dsp:spPr>
        <a:xfrm>
          <a:off x="1743825" y="1051556"/>
          <a:ext cx="1336574" cy="1156190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Ser Vivo</a:t>
          </a:r>
          <a:endParaRPr lang="es-CO" sz="1700" kern="1200" dirty="0"/>
        </a:p>
      </dsp:txBody>
      <dsp:txXfrm>
        <a:off x="1965314" y="1243153"/>
        <a:ext cx="893596" cy="772996"/>
      </dsp:txXfrm>
    </dsp:sp>
    <dsp:sp modelId="{23C7A865-96FD-4771-BF7D-C0A02E4C940F}">
      <dsp:nvSpPr>
        <dsp:cNvPr id="0" name=""/>
        <dsp:cNvSpPr/>
      </dsp:nvSpPr>
      <dsp:spPr>
        <a:xfrm>
          <a:off x="2580777" y="498397"/>
          <a:ext cx="504285" cy="4345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AE6EC-0886-4695-A890-18C5633C9E1F}">
      <dsp:nvSpPr>
        <dsp:cNvPr id="0" name=""/>
        <dsp:cNvSpPr/>
      </dsp:nvSpPr>
      <dsp:spPr>
        <a:xfrm>
          <a:off x="1866943" y="0"/>
          <a:ext cx="1095313" cy="947574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Tía</a:t>
          </a:r>
          <a:endParaRPr lang="es-CO" sz="1700" kern="1200" dirty="0"/>
        </a:p>
      </dsp:txBody>
      <dsp:txXfrm>
        <a:off x="2048460" y="157033"/>
        <a:ext cx="732279" cy="633508"/>
      </dsp:txXfrm>
    </dsp:sp>
    <dsp:sp modelId="{84A96DA1-A5FE-46D9-90A3-2F7B578089FC}">
      <dsp:nvSpPr>
        <dsp:cNvPr id="0" name=""/>
        <dsp:cNvSpPr/>
      </dsp:nvSpPr>
      <dsp:spPr>
        <a:xfrm>
          <a:off x="3169318" y="1310697"/>
          <a:ext cx="504285" cy="4345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35F0C-0E2F-4BC6-B795-7F55EC471F38}">
      <dsp:nvSpPr>
        <dsp:cNvPr id="0" name=""/>
        <dsp:cNvSpPr/>
      </dsp:nvSpPr>
      <dsp:spPr>
        <a:xfrm>
          <a:off x="2871472" y="582821"/>
          <a:ext cx="1095313" cy="947574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A+</a:t>
          </a:r>
          <a:endParaRPr lang="es-CO" sz="1700" kern="1200" dirty="0"/>
        </a:p>
      </dsp:txBody>
      <dsp:txXfrm>
        <a:off x="3052989" y="739854"/>
        <a:ext cx="732279" cy="633508"/>
      </dsp:txXfrm>
    </dsp:sp>
    <dsp:sp modelId="{C048A51C-5D74-4C76-8BAF-AB5A87250EEC}">
      <dsp:nvSpPr>
        <dsp:cNvPr id="0" name=""/>
        <dsp:cNvSpPr/>
      </dsp:nvSpPr>
      <dsp:spPr>
        <a:xfrm>
          <a:off x="2760479" y="2227631"/>
          <a:ext cx="504285" cy="4345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A4892-E112-4800-A3B6-94C510907564}">
      <dsp:nvSpPr>
        <dsp:cNvPr id="0" name=""/>
        <dsp:cNvSpPr/>
      </dsp:nvSpPr>
      <dsp:spPr>
        <a:xfrm>
          <a:off x="2871472" y="1728581"/>
          <a:ext cx="1095313" cy="947574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Murió</a:t>
          </a:r>
          <a:endParaRPr lang="es-CO" sz="1700" kern="1200" dirty="0"/>
        </a:p>
      </dsp:txBody>
      <dsp:txXfrm>
        <a:off x="3052989" y="1885614"/>
        <a:ext cx="732279" cy="633508"/>
      </dsp:txXfrm>
    </dsp:sp>
    <dsp:sp modelId="{E50E4C47-8430-4A7D-B310-F59892FD18D9}">
      <dsp:nvSpPr>
        <dsp:cNvPr id="0" name=""/>
        <dsp:cNvSpPr/>
      </dsp:nvSpPr>
      <dsp:spPr>
        <a:xfrm>
          <a:off x="1746312" y="2322812"/>
          <a:ext cx="504285" cy="4345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5F1B2-FD28-4C13-B19D-03328E29ED61}">
      <dsp:nvSpPr>
        <dsp:cNvPr id="0" name=""/>
        <dsp:cNvSpPr/>
      </dsp:nvSpPr>
      <dsp:spPr>
        <a:xfrm>
          <a:off x="1866943" y="2312055"/>
          <a:ext cx="1095313" cy="947574"/>
        </a:xfrm>
        <a:prstGeom prst="hexagon">
          <a:avLst>
            <a:gd name="adj" fmla="val 28570"/>
            <a:gd name="vf" fmla="val 11547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Animal</a:t>
          </a:r>
          <a:endParaRPr lang="es-CO" sz="1700" kern="1200" dirty="0"/>
        </a:p>
      </dsp:txBody>
      <dsp:txXfrm>
        <a:off x="2048460" y="2469088"/>
        <a:ext cx="732279" cy="633508"/>
      </dsp:txXfrm>
    </dsp:sp>
    <dsp:sp modelId="{A11FEA44-2AB5-4CF1-98F3-D56F5878842D}">
      <dsp:nvSpPr>
        <dsp:cNvPr id="0" name=""/>
        <dsp:cNvSpPr/>
      </dsp:nvSpPr>
      <dsp:spPr>
        <a:xfrm>
          <a:off x="1148134" y="1510838"/>
          <a:ext cx="504285" cy="4345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ADFCD-D2BF-41CA-98FB-FC3FBDC8DFF4}">
      <dsp:nvSpPr>
        <dsp:cNvPr id="0" name=""/>
        <dsp:cNvSpPr/>
      </dsp:nvSpPr>
      <dsp:spPr>
        <a:xfrm>
          <a:off x="857750" y="1729233"/>
          <a:ext cx="1095313" cy="947574"/>
        </a:xfrm>
        <a:prstGeom prst="hexagon">
          <a:avLst>
            <a:gd name="adj" fmla="val 28570"/>
            <a:gd name="vf" fmla="val 11547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Perdió</a:t>
          </a:r>
          <a:endParaRPr lang="es-CO" sz="1700" kern="1200" dirty="0"/>
        </a:p>
      </dsp:txBody>
      <dsp:txXfrm>
        <a:off x="1039267" y="1886266"/>
        <a:ext cx="732279" cy="633508"/>
      </dsp:txXfrm>
    </dsp:sp>
    <dsp:sp modelId="{2E50A07D-3B4B-4DF2-9BE4-A194BAF877FE}">
      <dsp:nvSpPr>
        <dsp:cNvPr id="0" name=""/>
        <dsp:cNvSpPr/>
      </dsp:nvSpPr>
      <dsp:spPr>
        <a:xfrm>
          <a:off x="857750" y="581517"/>
          <a:ext cx="1095313" cy="947574"/>
        </a:xfrm>
        <a:prstGeom prst="hexagon">
          <a:avLst>
            <a:gd name="adj" fmla="val 28570"/>
            <a:gd name="vf" fmla="val 11547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700" kern="1200" dirty="0" smtClean="0"/>
            <a:t>Abajo</a:t>
          </a:r>
          <a:endParaRPr lang="es-CO" sz="1700" kern="1200" dirty="0"/>
        </a:p>
      </dsp:txBody>
      <dsp:txXfrm>
        <a:off x="1039267" y="738550"/>
        <a:ext cx="732279" cy="633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ágonos radiales"/>
  <dgm:desc val="Se usa para mostrar un proceso secuencial  relacionado con un tema o una idea centrales. Limitado a seis formas de Nivel 2. Funciona mejor con poco texto No aparece el texto sin utilizar, pero queda disponible si cambia entre diseño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ágonos radiales"/>
  <dgm:desc val="Se usa para mostrar un proceso secuencial  relacionado con un tema o una idea centrales. Limitado a seis formas de Nivel 2. Funciona mejor con poco texto No aparece el texto sin utilizar, pero queda disponible si cambia entre diseño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ED6F7-54A1-404D-B4AA-FF9A022A5EFE}" type="datetimeFigureOut">
              <a:rPr lang="es-CO" smtClean="0"/>
              <a:t>15/11/2017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579E1-CD92-4962-AEC6-288F60AFE7B5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339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noProof="1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579E1-CD92-4962-AEC6-288F60AFE7B5}" type="slidenum">
              <a:rPr lang="es-CO" smtClean="0"/>
              <a:t>2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5465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2017-11-15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Universidad Tecnologica de Pereira 2017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060948"/>
            <a:ext cx="9144000" cy="165618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372200" y="4440132"/>
            <a:ext cx="3240360" cy="276999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Est. Jesus David Mena Rivera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883814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Semana del Ingeniero de </a:t>
            </a:r>
            <a:r>
              <a:rPr kumimoji="0" lang="es-CO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Sistemas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276972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Hello World ML</a:t>
            </a:r>
          </a:p>
        </p:txBody>
      </p:sp>
      <p:pic>
        <p:nvPicPr>
          <p:cNvPr id="1026" name="Picture 2" descr="Resultado de imagen para logo universidad tecnologica de pereira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" y="3883278"/>
            <a:ext cx="1296144" cy="83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Machine Learning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Tipos de Atributos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045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Categóricos</a:t>
            </a:r>
            <a:endParaRPr lang="es-CO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019163423"/>
              </p:ext>
            </p:extLst>
          </p:nvPr>
        </p:nvGraphicFramePr>
        <p:xfrm>
          <a:off x="4211960" y="1419622"/>
          <a:ext cx="4824536" cy="3259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1523895374"/>
              </p:ext>
            </p:extLst>
          </p:nvPr>
        </p:nvGraphicFramePr>
        <p:xfrm>
          <a:off x="437623" y="1376443"/>
          <a:ext cx="4824536" cy="3259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8 Hexágono"/>
          <p:cNvSpPr/>
          <p:nvPr/>
        </p:nvSpPr>
        <p:spPr>
          <a:xfrm>
            <a:off x="4458415" y="3262791"/>
            <a:ext cx="504285" cy="434508"/>
          </a:xfrm>
          <a:prstGeom prst="hexagon">
            <a:avLst>
              <a:gd name="adj" fmla="val 28900"/>
              <a:gd name="vf" fmla="val 11547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9 Grupo"/>
          <p:cNvGrpSpPr/>
          <p:nvPr/>
        </p:nvGrpSpPr>
        <p:grpSpPr>
          <a:xfrm>
            <a:off x="4162902" y="2532471"/>
            <a:ext cx="1095313" cy="947574"/>
            <a:chOff x="1866943" y="0"/>
            <a:chExt cx="1095313" cy="947574"/>
          </a:xfrm>
          <a:solidFill>
            <a:schemeClr val="accent3"/>
          </a:solidFill>
        </p:grpSpPr>
        <p:sp>
          <p:nvSpPr>
            <p:cNvPr id="11" name="10 Hexágono"/>
            <p:cNvSpPr/>
            <p:nvPr/>
          </p:nvSpPr>
          <p:spPr>
            <a:xfrm>
              <a:off x="1866943" y="0"/>
              <a:ext cx="1095313" cy="947574"/>
            </a:xfrm>
            <a:prstGeom prst="hexagon">
              <a:avLst>
                <a:gd name="adj" fmla="val 2857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Hexágono 5"/>
            <p:cNvSpPr/>
            <p:nvPr/>
          </p:nvSpPr>
          <p:spPr>
            <a:xfrm>
              <a:off x="2048460" y="157033"/>
              <a:ext cx="732279" cy="6335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200" kern="1200" dirty="0" smtClean="0"/>
                <a:t>Calor</a:t>
              </a:r>
              <a:endParaRPr lang="es-CO" sz="1200" kern="1200" dirty="0"/>
            </a:p>
          </p:txBody>
        </p:sp>
      </p:grpSp>
      <p:pic>
        <p:nvPicPr>
          <p:cNvPr id="13" name="Picture 2" descr="Resultado de imagen para logo universidad tecnologica de pereira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27934"/>
            <a:ext cx="1296144" cy="83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7499">
            <a:off x="4406868" y="1752326"/>
            <a:ext cx="4606650" cy="25922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Numéricos</a:t>
            </a:r>
            <a:endParaRPr lang="es-CO" dirty="0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43097">
            <a:off x="237004" y="1532308"/>
            <a:ext cx="4212468" cy="28083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25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Machine Learning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Tipos de Aprendizaje Supervisado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045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Clasificación - Categóricos</a:t>
            </a:r>
            <a:endParaRPr lang="es-CO" dirty="0"/>
          </a:p>
        </p:txBody>
      </p:sp>
      <p:pic>
        <p:nvPicPr>
          <p:cNvPr id="1026" name="Picture 2" descr="Resultado de imagen para classification proble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75606"/>
            <a:ext cx="3526904" cy="3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95536" y="2283717"/>
            <a:ext cx="374441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CO" dirty="0" smtClean="0"/>
              <a:t>Podemos diferenciar clientes de     alto riesgo, y bajo riesgo. </a:t>
            </a:r>
          </a:p>
          <a:p>
            <a:r>
              <a:rPr lang="es-CO" dirty="0" smtClean="0"/>
              <a:t>Teniendo en cuenta sus ingresos y ahorros.</a:t>
            </a:r>
            <a:endParaRPr lang="es-CO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6444208" y="1275606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6444208" y="3363838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275732" y="93182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A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8676456" y="317917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395535" y="1637386"/>
            <a:ext cx="1457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X1: Ingresos</a:t>
            </a:r>
          </a:p>
          <a:p>
            <a:r>
              <a:rPr lang="es-CO" dirty="0" smtClean="0"/>
              <a:t>X2: Ahorros</a:t>
            </a:r>
            <a:endParaRPr lang="es-CO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95536" y="1268054"/>
            <a:ext cx="292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Ejemplo: Entidad Bancaria</a:t>
            </a:r>
            <a:endParaRPr lang="es-CO" dirty="0"/>
          </a:p>
        </p:txBody>
      </p:sp>
      <p:sp>
        <p:nvSpPr>
          <p:cNvPr id="14" name="13 CuadroTexto"/>
          <p:cNvSpPr txBox="1"/>
          <p:nvPr/>
        </p:nvSpPr>
        <p:spPr>
          <a:xfrm>
            <a:off x="706689" y="3867894"/>
            <a:ext cx="2609882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O" sz="1600" i="1" dirty="0" smtClean="0"/>
              <a:t>Si x1&gt;A y x2&gt;B  entonces</a:t>
            </a:r>
          </a:p>
          <a:p>
            <a:r>
              <a:rPr lang="es-CO" sz="1600" i="1" dirty="0"/>
              <a:t> </a:t>
            </a:r>
            <a:r>
              <a:rPr lang="es-CO" sz="1600" i="1" dirty="0" smtClean="0"/>
              <a:t>  Bajo Riesgo</a:t>
            </a:r>
          </a:p>
          <a:p>
            <a:r>
              <a:rPr lang="es-CO" sz="1600" i="1" dirty="0" smtClean="0"/>
              <a:t>Si no</a:t>
            </a:r>
          </a:p>
          <a:p>
            <a:r>
              <a:rPr lang="es-CO" sz="1600" i="1" dirty="0" smtClean="0"/>
              <a:t>   Alto Riesgo</a:t>
            </a:r>
          </a:p>
        </p:txBody>
      </p:sp>
    </p:spTree>
    <p:extLst>
      <p:ext uri="{BB962C8B-B14F-4D97-AF65-F5344CB8AC3E}">
        <p14:creationId xmlns:p14="http://schemas.microsoft.com/office/powerpoint/2010/main" val="398628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Regresión - Continuos</a:t>
            </a:r>
            <a:endParaRPr lang="es-CO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52" y="1203598"/>
            <a:ext cx="41338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95536" y="1347614"/>
            <a:ext cx="3108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Ejemplo: Precio carro usado</a:t>
            </a:r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395536" y="2418719"/>
            <a:ext cx="2420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X: Atributos del carro</a:t>
            </a:r>
          </a:p>
          <a:p>
            <a:r>
              <a:rPr lang="es-CO" dirty="0" smtClean="0"/>
              <a:t>Y: Precio</a:t>
            </a:r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1403648" y="3363838"/>
            <a:ext cx="1296144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1400" i="1" dirty="0" smtClean="0"/>
              <a:t>y= g(x,</a:t>
            </a:r>
            <a:r>
              <a:rPr lang="el-GR" sz="1400" i="1" dirty="0" smtClean="0"/>
              <a:t>θ</a:t>
            </a:r>
            <a:r>
              <a:rPr lang="es-CO" sz="1400" i="1" dirty="0" smtClean="0"/>
              <a:t>)</a:t>
            </a:r>
          </a:p>
          <a:p>
            <a:r>
              <a:rPr lang="es-CO" sz="1400" i="1" dirty="0" smtClean="0"/>
              <a:t>g() modelo</a:t>
            </a:r>
          </a:p>
          <a:p>
            <a:r>
              <a:rPr lang="el-GR" sz="1400" i="1" dirty="0" smtClean="0"/>
              <a:t>Θ</a:t>
            </a:r>
            <a:r>
              <a:rPr lang="es-CO" sz="1400" i="1" dirty="0" smtClean="0"/>
              <a:t> Parámetros</a:t>
            </a:r>
            <a:endParaRPr lang="es-CO" sz="1400" i="1" dirty="0"/>
          </a:p>
        </p:txBody>
      </p:sp>
    </p:spTree>
    <p:extLst>
      <p:ext uri="{BB962C8B-B14F-4D97-AF65-F5344CB8AC3E}">
        <p14:creationId xmlns:p14="http://schemas.microsoft.com/office/powerpoint/2010/main" val="209324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noProof="1" smtClean="0"/>
              <a:t>Hello World ML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Inteligencia Artificial</a:t>
            </a:r>
          </a:p>
          <a:p>
            <a:r>
              <a:rPr lang="es-CO" sz="2400" dirty="0" smtClean="0"/>
              <a:t>Machine Learning</a:t>
            </a:r>
          </a:p>
          <a:p>
            <a:r>
              <a:rPr lang="es-CO" sz="2400" noProof="1" smtClean="0"/>
              <a:t>Diferentes tipos de aprendizaje</a:t>
            </a:r>
            <a:endParaRPr lang="es-CO" sz="2400" noProof="1"/>
          </a:p>
          <a:p>
            <a:r>
              <a:rPr lang="es-CO" sz="2400" noProof="1"/>
              <a:t>Continuos vs </a:t>
            </a:r>
            <a:r>
              <a:rPr lang="es-CO" sz="2400" noProof="1" smtClean="0"/>
              <a:t>Categóricos</a:t>
            </a:r>
          </a:p>
          <a:p>
            <a:r>
              <a:rPr lang="es-CO" sz="2400" noProof="1"/>
              <a:t>Regresion vs </a:t>
            </a:r>
            <a:r>
              <a:rPr lang="es-CO" sz="2400" noProof="1" smtClean="0"/>
              <a:t>Clasificación</a:t>
            </a:r>
          </a:p>
          <a:p>
            <a:r>
              <a:rPr lang="es-CO" sz="2400" noProof="1" smtClean="0"/>
              <a:t>Introducción </a:t>
            </a:r>
            <a:r>
              <a:rPr lang="es-CO" sz="2400" noProof="1" smtClean="0"/>
              <a:t>Practica</a:t>
            </a:r>
            <a:endParaRPr lang="es-CO" sz="2400" noProof="1"/>
          </a:p>
        </p:txBody>
      </p:sp>
    </p:spTree>
    <p:extLst>
      <p:ext uri="{BB962C8B-B14F-4D97-AF65-F5344CB8AC3E}">
        <p14:creationId xmlns:p14="http://schemas.microsoft.com/office/powerpoint/2010/main" val="25170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131590"/>
            <a:ext cx="1982206" cy="204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Inteligencia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Artificial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59719" y="1782520"/>
            <a:ext cx="8229600" cy="370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CO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Algoritmos habilitados por</a:t>
            </a:r>
            <a:endParaRPr lang="es-CO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9719" y="2152656"/>
            <a:ext cx="8229600" cy="370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CO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Restricciones impuestas por</a:t>
            </a:r>
            <a:endParaRPr lang="es-CO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59719" y="2522792"/>
            <a:ext cx="8229600" cy="370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CO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Representaciones que respaldan</a:t>
            </a:r>
            <a:endParaRPr lang="es-CO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59719" y="2892928"/>
            <a:ext cx="8229600" cy="370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CO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Modelos dirigidos al</a:t>
            </a:r>
            <a:endParaRPr lang="es-CO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459719" y="3263064"/>
            <a:ext cx="8229600" cy="370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CO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Pensamiento, percepción y acción.</a:t>
            </a:r>
            <a:endParaRPr lang="es-CO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131590"/>
            <a:ext cx="1982206" cy="204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Inteligencia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Artificial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49213" y="3075806"/>
            <a:ext cx="8229600" cy="1221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Algorithms enabled by constraints imposed by representation that support models targeted at thinking, perception and action.</a:t>
            </a:r>
            <a:r>
              <a:rPr lang="es-CO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CO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Resultado de imagen para Patrick Winst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13" y="1148755"/>
            <a:ext cx="1728192" cy="172819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1977405" y="1768553"/>
            <a:ext cx="5211688" cy="48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Patrick </a:t>
            </a:r>
            <a:r>
              <a:rPr lang="es-CO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Winston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835696" y="1620186"/>
            <a:ext cx="5211688" cy="4885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s-CO" altLang="ko-KR" sz="2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49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Machine Learning</a:t>
            </a: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179512" y="1419622"/>
            <a:ext cx="1872208" cy="664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Datos</a:t>
            </a:r>
            <a:endParaRPr lang="es-CO" dirty="0"/>
          </a:p>
        </p:txBody>
      </p:sp>
      <p:sp>
        <p:nvSpPr>
          <p:cNvPr id="5" name="4 Rectángulo"/>
          <p:cNvSpPr/>
          <p:nvPr/>
        </p:nvSpPr>
        <p:spPr>
          <a:xfrm>
            <a:off x="2267744" y="1419622"/>
            <a:ext cx="1872208" cy="664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Programa</a:t>
            </a:r>
            <a:endParaRPr lang="es-CO" dirty="0"/>
          </a:p>
        </p:txBody>
      </p:sp>
      <p:sp>
        <p:nvSpPr>
          <p:cNvPr id="6" name="5 Disco magnético"/>
          <p:cNvSpPr/>
          <p:nvPr/>
        </p:nvSpPr>
        <p:spPr>
          <a:xfrm>
            <a:off x="1247788" y="2582664"/>
            <a:ext cx="1656184" cy="1656184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Computador</a:t>
            </a:r>
            <a:endParaRPr lang="es-CO" dirty="0"/>
          </a:p>
        </p:txBody>
      </p:sp>
      <p:sp>
        <p:nvSpPr>
          <p:cNvPr id="7" name="6 Rectángulo"/>
          <p:cNvSpPr/>
          <p:nvPr/>
        </p:nvSpPr>
        <p:spPr>
          <a:xfrm>
            <a:off x="1139776" y="4659982"/>
            <a:ext cx="187220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Salida</a:t>
            </a:r>
            <a:endParaRPr lang="es-CO" dirty="0"/>
          </a:p>
        </p:txBody>
      </p:sp>
      <p:sp>
        <p:nvSpPr>
          <p:cNvPr id="8" name="7 Flecha doblada"/>
          <p:cNvSpPr/>
          <p:nvPr/>
        </p:nvSpPr>
        <p:spPr>
          <a:xfrm rot="10800000">
            <a:off x="2997311" y="2083953"/>
            <a:ext cx="648072" cy="1089061"/>
          </a:xfrm>
          <a:prstGeom prst="bentArrow">
            <a:avLst>
              <a:gd name="adj1" fmla="val 19020"/>
              <a:gd name="adj2" fmla="val 23007"/>
              <a:gd name="adj3" fmla="val 25000"/>
              <a:gd name="adj4" fmla="val 41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" name="8 Flecha doblada"/>
          <p:cNvSpPr/>
          <p:nvPr/>
        </p:nvSpPr>
        <p:spPr>
          <a:xfrm rot="10800000">
            <a:off x="462112" y="2083954"/>
            <a:ext cx="648072" cy="1089061"/>
          </a:xfrm>
          <a:prstGeom prst="bentArrow">
            <a:avLst>
              <a:gd name="adj1" fmla="val 19020"/>
              <a:gd name="adj2" fmla="val 23007"/>
              <a:gd name="adj3" fmla="val 25000"/>
              <a:gd name="adj4" fmla="val 41757"/>
            </a:avLst>
          </a:prstGeom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9 Flecha abajo"/>
          <p:cNvSpPr/>
          <p:nvPr/>
        </p:nvSpPr>
        <p:spPr>
          <a:xfrm>
            <a:off x="1991792" y="4371950"/>
            <a:ext cx="16817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4572000" y="1406110"/>
            <a:ext cx="1872208" cy="664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Datos</a:t>
            </a:r>
            <a:endParaRPr lang="es-CO" dirty="0"/>
          </a:p>
        </p:txBody>
      </p:sp>
      <p:sp>
        <p:nvSpPr>
          <p:cNvPr id="12" name="11 Rectángulo"/>
          <p:cNvSpPr/>
          <p:nvPr/>
        </p:nvSpPr>
        <p:spPr>
          <a:xfrm>
            <a:off x="6660232" y="1406110"/>
            <a:ext cx="1872208" cy="664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Salida</a:t>
            </a:r>
            <a:endParaRPr lang="es-CO" dirty="0"/>
          </a:p>
        </p:txBody>
      </p:sp>
      <p:sp>
        <p:nvSpPr>
          <p:cNvPr id="13" name="12 Disco magnético"/>
          <p:cNvSpPr/>
          <p:nvPr/>
        </p:nvSpPr>
        <p:spPr>
          <a:xfrm>
            <a:off x="5640276" y="2569152"/>
            <a:ext cx="1656184" cy="1656184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Computador</a:t>
            </a:r>
            <a:endParaRPr lang="es-CO" dirty="0"/>
          </a:p>
        </p:txBody>
      </p:sp>
      <p:sp>
        <p:nvSpPr>
          <p:cNvPr id="14" name="13 Rectángulo"/>
          <p:cNvSpPr/>
          <p:nvPr/>
        </p:nvSpPr>
        <p:spPr>
          <a:xfrm>
            <a:off x="5532264" y="4646470"/>
            <a:ext cx="1872208" cy="3600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Programa</a:t>
            </a:r>
            <a:endParaRPr lang="es-CO" dirty="0"/>
          </a:p>
        </p:txBody>
      </p:sp>
      <p:sp>
        <p:nvSpPr>
          <p:cNvPr id="15" name="14 Flecha doblada"/>
          <p:cNvSpPr/>
          <p:nvPr/>
        </p:nvSpPr>
        <p:spPr>
          <a:xfrm rot="10800000">
            <a:off x="7389799" y="2070441"/>
            <a:ext cx="648072" cy="1089061"/>
          </a:xfrm>
          <a:prstGeom prst="bentArrow">
            <a:avLst>
              <a:gd name="adj1" fmla="val 19020"/>
              <a:gd name="adj2" fmla="val 23007"/>
              <a:gd name="adj3" fmla="val 25000"/>
              <a:gd name="adj4" fmla="val 41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6" name="15 Flecha doblada"/>
          <p:cNvSpPr/>
          <p:nvPr/>
        </p:nvSpPr>
        <p:spPr>
          <a:xfrm rot="10800000">
            <a:off x="4854600" y="2070442"/>
            <a:ext cx="648072" cy="1089061"/>
          </a:xfrm>
          <a:prstGeom prst="bentArrow">
            <a:avLst>
              <a:gd name="adj1" fmla="val 19020"/>
              <a:gd name="adj2" fmla="val 23007"/>
              <a:gd name="adj3" fmla="val 25000"/>
              <a:gd name="adj4" fmla="val 41757"/>
            </a:avLst>
          </a:prstGeom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7" name="16 Flecha abajo"/>
          <p:cNvSpPr/>
          <p:nvPr/>
        </p:nvSpPr>
        <p:spPr>
          <a:xfrm>
            <a:off x="6384280" y="4358438"/>
            <a:ext cx="16817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18 Conector recto"/>
          <p:cNvCxnSpPr>
            <a:stCxn id="2" idx="2"/>
          </p:cNvCxnSpPr>
          <p:nvPr/>
        </p:nvCxnSpPr>
        <p:spPr>
          <a:xfrm flipH="1">
            <a:off x="3645383" y="884466"/>
            <a:ext cx="926617" cy="425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1460968" y="915348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Algoritmo</a:t>
            </a:r>
            <a:endParaRPr lang="es-CO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443311" y="928996"/>
            <a:ext cx="20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Machine Learning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6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Definición de Tom </a:t>
            </a:r>
            <a:r>
              <a:rPr lang="es-CO" dirty="0" err="1" smtClean="0"/>
              <a:t>Mitchell’s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0992" y="3075806"/>
            <a:ext cx="9073008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i="1" dirty="0" smtClean="0"/>
              <a:t>Se dice que un programa aprende de la   experiencia E, con    respecto a diferentes tareas T y una medida de rendimiento P.    Si,  este rendimiento en T tareas medidas por P mejora con la experiencia E.</a:t>
            </a:r>
            <a:endParaRPr lang="es-CO" sz="2400" i="1" dirty="0"/>
          </a:p>
        </p:txBody>
      </p:sp>
      <p:pic>
        <p:nvPicPr>
          <p:cNvPr id="2050" name="Picture 2" descr="Resultado de imagen para tom mitchell machine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15566"/>
            <a:ext cx="1785198" cy="21602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61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Machine learning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Tipos de Aprendizaje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2669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Supervised</a:t>
            </a:r>
            <a:endParaRPr lang="es-CO" dirty="0"/>
          </a:p>
        </p:txBody>
      </p:sp>
      <p:sp>
        <p:nvSpPr>
          <p:cNvPr id="7" name="6 Disco magnético"/>
          <p:cNvSpPr/>
          <p:nvPr/>
        </p:nvSpPr>
        <p:spPr>
          <a:xfrm>
            <a:off x="467543" y="1303316"/>
            <a:ext cx="1800200" cy="2664296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Flecha derecha"/>
          <p:cNvSpPr/>
          <p:nvPr/>
        </p:nvSpPr>
        <p:spPr>
          <a:xfrm>
            <a:off x="2699791" y="2509450"/>
            <a:ext cx="1008112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Rectángulo"/>
          <p:cNvSpPr/>
          <p:nvPr/>
        </p:nvSpPr>
        <p:spPr>
          <a:xfrm>
            <a:off x="3923927" y="2437687"/>
            <a:ext cx="1512168" cy="395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Algoritmo</a:t>
            </a:r>
            <a:endParaRPr lang="es-CO" dirty="0"/>
          </a:p>
        </p:txBody>
      </p:sp>
      <p:sp>
        <p:nvSpPr>
          <p:cNvPr id="10" name="9 Flecha derecha"/>
          <p:cNvSpPr/>
          <p:nvPr/>
        </p:nvSpPr>
        <p:spPr>
          <a:xfrm>
            <a:off x="5584277" y="2493620"/>
            <a:ext cx="1147961" cy="267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6948263" y="2437687"/>
            <a:ext cx="1512168" cy="395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Modelo</a:t>
            </a:r>
            <a:endParaRPr lang="es-CO" dirty="0"/>
          </a:p>
        </p:txBody>
      </p:sp>
      <p:sp>
        <p:nvSpPr>
          <p:cNvPr id="12" name="11 Flecha doblada"/>
          <p:cNvSpPr/>
          <p:nvPr/>
        </p:nvSpPr>
        <p:spPr>
          <a:xfrm rot="10800000">
            <a:off x="6588223" y="3094363"/>
            <a:ext cx="1296144" cy="8640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3" name="12 Disco magnético"/>
          <p:cNvSpPr/>
          <p:nvPr/>
        </p:nvSpPr>
        <p:spPr>
          <a:xfrm>
            <a:off x="5148063" y="3338167"/>
            <a:ext cx="1152128" cy="873249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Test</a:t>
            </a:r>
            <a:endParaRPr lang="es-CO" dirty="0"/>
          </a:p>
        </p:txBody>
      </p:sp>
      <p:sp>
        <p:nvSpPr>
          <p:cNvPr id="14" name="13 Igual que"/>
          <p:cNvSpPr/>
          <p:nvPr/>
        </p:nvSpPr>
        <p:spPr>
          <a:xfrm>
            <a:off x="3995935" y="3594771"/>
            <a:ext cx="864096" cy="3600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075086" y="3585479"/>
            <a:ext cx="72008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Error</a:t>
            </a:r>
            <a:endParaRPr lang="es-CO" dirty="0"/>
          </a:p>
        </p:txBody>
      </p:sp>
      <p:sp>
        <p:nvSpPr>
          <p:cNvPr id="16" name="15 Rectángulo"/>
          <p:cNvSpPr/>
          <p:nvPr/>
        </p:nvSpPr>
        <p:spPr>
          <a:xfrm>
            <a:off x="611559" y="2239420"/>
            <a:ext cx="576064" cy="19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X</a:t>
            </a:r>
            <a:endParaRPr lang="es-CO" dirty="0"/>
          </a:p>
        </p:txBody>
      </p:sp>
      <p:sp>
        <p:nvSpPr>
          <p:cNvPr id="18" name="17 Rectángulo"/>
          <p:cNvSpPr/>
          <p:nvPr/>
        </p:nvSpPr>
        <p:spPr>
          <a:xfrm>
            <a:off x="1547663" y="2239419"/>
            <a:ext cx="576064" cy="19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Y</a:t>
            </a:r>
            <a:endParaRPr lang="es-CO" dirty="0"/>
          </a:p>
        </p:txBody>
      </p:sp>
      <p:sp>
        <p:nvSpPr>
          <p:cNvPr id="19" name="18 Rectángulo"/>
          <p:cNvSpPr/>
          <p:nvPr/>
        </p:nvSpPr>
        <p:spPr>
          <a:xfrm>
            <a:off x="611559" y="2563212"/>
            <a:ext cx="576064" cy="10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x1</a:t>
            </a:r>
            <a:endParaRPr lang="es-CO" sz="1000" dirty="0"/>
          </a:p>
        </p:txBody>
      </p:sp>
      <p:sp>
        <p:nvSpPr>
          <p:cNvPr id="20" name="19 Rectángulo"/>
          <p:cNvSpPr/>
          <p:nvPr/>
        </p:nvSpPr>
        <p:spPr>
          <a:xfrm>
            <a:off x="1547663" y="2563211"/>
            <a:ext cx="576064" cy="10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y1</a:t>
            </a:r>
            <a:endParaRPr lang="es-CO" sz="1000" dirty="0"/>
          </a:p>
        </p:txBody>
      </p:sp>
      <p:sp>
        <p:nvSpPr>
          <p:cNvPr id="23" name="22 Rectángulo"/>
          <p:cNvSpPr/>
          <p:nvPr/>
        </p:nvSpPr>
        <p:spPr>
          <a:xfrm>
            <a:off x="611559" y="2724985"/>
            <a:ext cx="576064" cy="10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x2</a:t>
            </a:r>
            <a:endParaRPr lang="es-CO" sz="1000" dirty="0"/>
          </a:p>
        </p:txBody>
      </p:sp>
      <p:sp>
        <p:nvSpPr>
          <p:cNvPr id="24" name="23 Rectángulo"/>
          <p:cNvSpPr/>
          <p:nvPr/>
        </p:nvSpPr>
        <p:spPr>
          <a:xfrm>
            <a:off x="1547663" y="2724984"/>
            <a:ext cx="576064" cy="10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y2</a:t>
            </a:r>
            <a:endParaRPr lang="es-CO" sz="1000" dirty="0"/>
          </a:p>
        </p:txBody>
      </p:sp>
      <p:sp>
        <p:nvSpPr>
          <p:cNvPr id="25" name="24 Rectángulo"/>
          <p:cNvSpPr/>
          <p:nvPr/>
        </p:nvSpPr>
        <p:spPr>
          <a:xfrm>
            <a:off x="613692" y="2887493"/>
            <a:ext cx="576064" cy="10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x3</a:t>
            </a:r>
            <a:endParaRPr lang="es-CO" sz="1000" dirty="0"/>
          </a:p>
        </p:txBody>
      </p:sp>
      <p:sp>
        <p:nvSpPr>
          <p:cNvPr id="26" name="25 Rectángulo"/>
          <p:cNvSpPr/>
          <p:nvPr/>
        </p:nvSpPr>
        <p:spPr>
          <a:xfrm>
            <a:off x="1549796" y="2887492"/>
            <a:ext cx="576064" cy="10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y3</a:t>
            </a:r>
            <a:endParaRPr lang="es-CO" sz="1000" dirty="0"/>
          </a:p>
        </p:txBody>
      </p:sp>
      <p:sp>
        <p:nvSpPr>
          <p:cNvPr id="27" name="26 Rectángulo"/>
          <p:cNvSpPr/>
          <p:nvPr/>
        </p:nvSpPr>
        <p:spPr>
          <a:xfrm>
            <a:off x="613692" y="3338168"/>
            <a:ext cx="576064" cy="10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xn</a:t>
            </a:r>
            <a:endParaRPr lang="es-CO" sz="1000" dirty="0"/>
          </a:p>
        </p:txBody>
      </p:sp>
      <p:sp>
        <p:nvSpPr>
          <p:cNvPr id="28" name="27 Rectángulo"/>
          <p:cNvSpPr/>
          <p:nvPr/>
        </p:nvSpPr>
        <p:spPr>
          <a:xfrm>
            <a:off x="1549796" y="3338167"/>
            <a:ext cx="576064" cy="10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yn</a:t>
            </a:r>
            <a:endParaRPr lang="es-CO" sz="1000" dirty="0"/>
          </a:p>
        </p:txBody>
      </p:sp>
      <p:sp>
        <p:nvSpPr>
          <p:cNvPr id="29" name="28 Elipse"/>
          <p:cNvSpPr/>
          <p:nvPr/>
        </p:nvSpPr>
        <p:spPr>
          <a:xfrm>
            <a:off x="878864" y="3031508"/>
            <a:ext cx="45719" cy="628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29 Elipse"/>
          <p:cNvSpPr/>
          <p:nvPr/>
        </p:nvSpPr>
        <p:spPr>
          <a:xfrm>
            <a:off x="876731" y="3175524"/>
            <a:ext cx="45719" cy="628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30 Elipse"/>
          <p:cNvSpPr/>
          <p:nvPr/>
        </p:nvSpPr>
        <p:spPr>
          <a:xfrm>
            <a:off x="1817101" y="3031507"/>
            <a:ext cx="45719" cy="628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31 Elipse"/>
          <p:cNvSpPr/>
          <p:nvPr/>
        </p:nvSpPr>
        <p:spPr>
          <a:xfrm>
            <a:off x="1814968" y="3175523"/>
            <a:ext cx="45719" cy="628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90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915816" y="3134698"/>
            <a:ext cx="3384376" cy="1597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Unsupervised</a:t>
            </a:r>
            <a:endParaRPr lang="es-CO" dirty="0"/>
          </a:p>
        </p:txBody>
      </p:sp>
      <p:sp>
        <p:nvSpPr>
          <p:cNvPr id="7" name="6 Disco magnético"/>
          <p:cNvSpPr/>
          <p:nvPr/>
        </p:nvSpPr>
        <p:spPr>
          <a:xfrm>
            <a:off x="467543" y="1303316"/>
            <a:ext cx="1800200" cy="2664296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7 Flecha derecha"/>
          <p:cNvSpPr/>
          <p:nvPr/>
        </p:nvSpPr>
        <p:spPr>
          <a:xfrm>
            <a:off x="2699791" y="2509450"/>
            <a:ext cx="1008112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Rectángulo"/>
          <p:cNvSpPr/>
          <p:nvPr/>
        </p:nvSpPr>
        <p:spPr>
          <a:xfrm>
            <a:off x="3923927" y="2437687"/>
            <a:ext cx="1512168" cy="395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Algoritmo</a:t>
            </a:r>
            <a:endParaRPr lang="es-CO" dirty="0"/>
          </a:p>
        </p:txBody>
      </p:sp>
      <p:sp>
        <p:nvSpPr>
          <p:cNvPr id="10" name="9 Flecha derecha"/>
          <p:cNvSpPr/>
          <p:nvPr/>
        </p:nvSpPr>
        <p:spPr>
          <a:xfrm>
            <a:off x="5584277" y="2493620"/>
            <a:ext cx="1147961" cy="267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6948263" y="2437687"/>
            <a:ext cx="1512168" cy="395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Modelo</a:t>
            </a:r>
            <a:endParaRPr lang="es-CO" dirty="0"/>
          </a:p>
        </p:txBody>
      </p:sp>
      <p:sp>
        <p:nvSpPr>
          <p:cNvPr id="12" name="11 Flecha doblada"/>
          <p:cNvSpPr/>
          <p:nvPr/>
        </p:nvSpPr>
        <p:spPr>
          <a:xfrm rot="10800000">
            <a:off x="6588223" y="3094363"/>
            <a:ext cx="1296144" cy="8640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079611" y="2311183"/>
            <a:ext cx="576064" cy="198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X</a:t>
            </a:r>
            <a:endParaRPr lang="es-CO" dirty="0"/>
          </a:p>
        </p:txBody>
      </p:sp>
      <p:sp>
        <p:nvSpPr>
          <p:cNvPr id="19" name="18 Rectángulo"/>
          <p:cNvSpPr/>
          <p:nvPr/>
        </p:nvSpPr>
        <p:spPr>
          <a:xfrm>
            <a:off x="1079611" y="2634975"/>
            <a:ext cx="576064" cy="10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x1</a:t>
            </a:r>
            <a:endParaRPr lang="es-CO" sz="1000" dirty="0"/>
          </a:p>
        </p:txBody>
      </p:sp>
      <p:sp>
        <p:nvSpPr>
          <p:cNvPr id="23" name="22 Rectángulo"/>
          <p:cNvSpPr/>
          <p:nvPr/>
        </p:nvSpPr>
        <p:spPr>
          <a:xfrm>
            <a:off x="1079611" y="2796748"/>
            <a:ext cx="576064" cy="10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x2</a:t>
            </a:r>
            <a:endParaRPr lang="es-CO" sz="1000" dirty="0"/>
          </a:p>
        </p:txBody>
      </p:sp>
      <p:sp>
        <p:nvSpPr>
          <p:cNvPr id="25" name="24 Rectángulo"/>
          <p:cNvSpPr/>
          <p:nvPr/>
        </p:nvSpPr>
        <p:spPr>
          <a:xfrm>
            <a:off x="1081744" y="2959256"/>
            <a:ext cx="576064" cy="10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x3</a:t>
            </a:r>
            <a:endParaRPr lang="es-CO" sz="1000" dirty="0"/>
          </a:p>
        </p:txBody>
      </p:sp>
      <p:sp>
        <p:nvSpPr>
          <p:cNvPr id="27" name="26 Rectángulo"/>
          <p:cNvSpPr/>
          <p:nvPr/>
        </p:nvSpPr>
        <p:spPr>
          <a:xfrm>
            <a:off x="1081744" y="3409931"/>
            <a:ext cx="576064" cy="10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xn</a:t>
            </a:r>
            <a:endParaRPr lang="es-CO" sz="1000" dirty="0"/>
          </a:p>
        </p:txBody>
      </p:sp>
      <p:sp>
        <p:nvSpPr>
          <p:cNvPr id="29" name="28 Elipse"/>
          <p:cNvSpPr/>
          <p:nvPr/>
        </p:nvSpPr>
        <p:spPr>
          <a:xfrm>
            <a:off x="1346916" y="3103271"/>
            <a:ext cx="45719" cy="628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29 Elipse"/>
          <p:cNvSpPr/>
          <p:nvPr/>
        </p:nvSpPr>
        <p:spPr>
          <a:xfrm>
            <a:off x="1344783" y="3247287"/>
            <a:ext cx="45719" cy="628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ultidocumento"/>
          <p:cNvSpPr/>
          <p:nvPr/>
        </p:nvSpPr>
        <p:spPr>
          <a:xfrm>
            <a:off x="5126985" y="3247286"/>
            <a:ext cx="914583" cy="642361"/>
          </a:xfrm>
          <a:prstGeom prst="flowChartMulti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32 Multidocumento"/>
          <p:cNvSpPr/>
          <p:nvPr/>
        </p:nvSpPr>
        <p:spPr>
          <a:xfrm>
            <a:off x="5126985" y="3969773"/>
            <a:ext cx="914583" cy="642361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33 Multidocumento"/>
          <p:cNvSpPr/>
          <p:nvPr/>
        </p:nvSpPr>
        <p:spPr>
          <a:xfrm>
            <a:off x="3890019" y="3969773"/>
            <a:ext cx="914583" cy="642361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34 Multidocumento"/>
          <p:cNvSpPr/>
          <p:nvPr/>
        </p:nvSpPr>
        <p:spPr>
          <a:xfrm>
            <a:off x="3890019" y="3247287"/>
            <a:ext cx="914583" cy="642361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CuadroTexto"/>
          <p:cNvSpPr txBox="1"/>
          <p:nvPr/>
        </p:nvSpPr>
        <p:spPr>
          <a:xfrm>
            <a:off x="2901355" y="374867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Cluster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6340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274</Words>
  <Application>Microsoft Office PowerPoint</Application>
  <PresentationFormat>Presentación en pantalla (16:9)</PresentationFormat>
  <Paragraphs>101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Office Theme</vt:lpstr>
      <vt:lpstr>Presentación de PowerPoint</vt:lpstr>
      <vt:lpstr>Hello World ML</vt:lpstr>
      <vt:lpstr> Inteligencia Artificial</vt:lpstr>
      <vt:lpstr> Inteligencia Artificial</vt:lpstr>
      <vt:lpstr>Machine Learning</vt:lpstr>
      <vt:lpstr>Definición de Tom Mitchell’s </vt:lpstr>
      <vt:lpstr>Machine learning</vt:lpstr>
      <vt:lpstr>Supervised</vt:lpstr>
      <vt:lpstr>Unsupervised</vt:lpstr>
      <vt:lpstr>Machine Learning</vt:lpstr>
      <vt:lpstr>Categóricos</vt:lpstr>
      <vt:lpstr>Numéricos</vt:lpstr>
      <vt:lpstr>Machine Learning</vt:lpstr>
      <vt:lpstr>Clasificación - Categóricos</vt:lpstr>
      <vt:lpstr>Regresión - Continuos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Jesus David Mena Rivera</cp:lastModifiedBy>
  <cp:revision>32</cp:revision>
  <dcterms:created xsi:type="dcterms:W3CDTF">2014-04-01T16:27:38Z</dcterms:created>
  <dcterms:modified xsi:type="dcterms:W3CDTF">2017-11-16T05:27:15Z</dcterms:modified>
</cp:coreProperties>
</file>