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316"/>
    <a:srgbClr val="E58032"/>
    <a:srgbClr val="F8CB4A"/>
    <a:srgbClr val="E92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4" autoAdjust="0"/>
    <p:restoredTop sz="94660"/>
  </p:normalViewPr>
  <p:slideViewPr>
    <p:cSldViewPr snapToGrid="0">
      <p:cViewPr>
        <p:scale>
          <a:sx n="66" d="100"/>
          <a:sy n="66" d="100"/>
        </p:scale>
        <p:origin x="1565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7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3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0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5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5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8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9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3935-AE82-46E5-918B-928FFB762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E4C0-7F40-4837-8F6A-12B41ECF6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20100" r="43021" b="30265"/>
          <a:stretch/>
        </p:blipFill>
        <p:spPr>
          <a:xfrm>
            <a:off x="9865452" y="5707139"/>
            <a:ext cx="784232" cy="784232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D1BAA35D-55C7-49D0-AB67-D09CFA80BC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5" t="30582" r="32406" b="29174"/>
          <a:stretch/>
        </p:blipFill>
        <p:spPr>
          <a:xfrm>
            <a:off x="10994924" y="5707139"/>
            <a:ext cx="967775" cy="78423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B4A9BD9-1EF0-4608-8A0C-B94345977C34}"/>
              </a:ext>
            </a:extLst>
          </p:cNvPr>
          <p:cNvCxnSpPr>
            <a:cxnSpLocks/>
          </p:cNvCxnSpPr>
          <p:nvPr/>
        </p:nvCxnSpPr>
        <p:spPr>
          <a:xfrm>
            <a:off x="10858027" y="5707139"/>
            <a:ext cx="0" cy="784232"/>
          </a:xfrm>
          <a:prstGeom prst="line">
            <a:avLst/>
          </a:prstGeom>
          <a:ln w="19050">
            <a:solidFill>
              <a:srgbClr val="E58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63" b="28039" l="24466" r="57208">
                        <a14:foregroundMark x1="28422" y1="17235" x2="28422" y2="17235"/>
                        <a14:foregroundMark x1="27831" y1="20322" x2="27831" y2="20322"/>
                        <a14:foregroundMark x1="34152" y1="18521" x2="34152" y2="18521"/>
                        <a14:foregroundMark x1="32606" y1="22765" x2="32606" y2="22765"/>
                        <a14:foregroundMark x1="40382" y1="23794" x2="40382" y2="23794"/>
                        <a14:foregroundMark x1="40382" y1="19871" x2="40382" y2="19871"/>
                        <a14:foregroundMark x1="43975" y1="19357" x2="43975" y2="19357"/>
                        <a14:foregroundMark x1="44202" y1="17685" x2="44202" y2="17685"/>
                        <a14:foregroundMark x1="44566" y1="22894" x2="44566" y2="22894"/>
                        <a14:foregroundMark x1="49022" y1="21736" x2="49022" y2="21736"/>
                        <a14:foregroundMark x1="55343" y1="21994" x2="55343" y2="21994"/>
                        <a14:foregroundMark x1="52933" y1="23730" x2="52933" y2="23730"/>
                        <a14:foregroundMark x1="53388" y1="22444" x2="53388" y2="22444"/>
                        <a14:foregroundMark x1="54388" y1="21865" x2="54388" y2="21865"/>
                        <a14:foregroundMark x1="53661" y1="22251" x2="53661" y2="22251"/>
                        <a14:foregroundMark x1="53570" y1="22379" x2="53570" y2="22379"/>
                        <a14:foregroundMark x1="53479" y1="22379" x2="53979" y2="21672"/>
                        <a14:backgroundMark x1="38699" y1="19614" x2="38699" y2="19614"/>
                        <a14:backgroundMark x1="37744" y1="20707" x2="37744" y2="20707"/>
                        <a14:backgroundMark x1="38836" y1="21222" x2="38836" y2="21222"/>
                        <a14:backgroundMark x1="38518" y1="20772" x2="38518" y2="20772"/>
                        <a14:backgroundMark x1="39291" y1="20707" x2="39291" y2="20707"/>
                        <a14:backgroundMark x1="39291" y1="21994" x2="39291" y2="21994"/>
                        <a14:backgroundMark x1="33470" y1="21479" x2="33470" y2="21479"/>
                        <a14:backgroundMark x1="33925" y1="20707" x2="33925" y2="20707"/>
                        <a14:backgroundMark x1="34288" y1="21350" x2="34288" y2="21350"/>
                        <a14:backgroundMark x1="33788" y1="22186" x2="33788" y2="22186"/>
                        <a14:backgroundMark x1="33925" y1="22958" x2="33925" y2="22958"/>
                        <a14:backgroundMark x1="44475" y1="19486" x2="44475" y2="19486"/>
                        <a14:backgroundMark x1="44111" y1="23023" x2="44111" y2="23023"/>
                        <a14:backgroundMark x1="43474" y1="23408" x2="43474" y2="23408"/>
                        <a14:backgroundMark x1="55025" y1="20965" x2="55025" y2="20965"/>
                        <a14:backgroundMark x1="53979" y1="22186" x2="53979" y2="22186"/>
                        <a14:backgroundMark x1="54070" y1="24437" x2="54070" y2="24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67" t="15339" r="42361" b="71896"/>
          <a:stretch/>
        </p:blipFill>
        <p:spPr>
          <a:xfrm>
            <a:off x="759460" y="1723390"/>
            <a:ext cx="12021487" cy="32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9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3371854-3F07-4D9B-9658-9C1070219973}"/>
              </a:ext>
            </a:extLst>
          </p:cNvPr>
          <p:cNvGrpSpPr/>
          <p:nvPr/>
        </p:nvGrpSpPr>
        <p:grpSpPr>
          <a:xfrm>
            <a:off x="-589280" y="746072"/>
            <a:ext cx="14412036" cy="2204521"/>
            <a:chOff x="-589280" y="746072"/>
            <a:chExt cx="14412036" cy="220452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200" b="71000" l="22238" r="5694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5" t="20100" r="43021" b="30265"/>
            <a:stretch/>
          </p:blipFill>
          <p:spPr>
            <a:xfrm>
              <a:off x="-589280" y="746072"/>
              <a:ext cx="2204521" cy="2204521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>
              <a:off x="2346152" y="746072"/>
              <a:ext cx="0" cy="2204521"/>
            </a:xfrm>
            <a:prstGeom prst="line">
              <a:avLst/>
            </a:prstGeom>
            <a:ln w="19050">
              <a:solidFill>
                <a:srgbClr val="F4831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9785E0-0187-42B9-B198-2E596FA5A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49" t="40000" r="18354" b="41185"/>
            <a:stretch/>
          </p:blipFill>
          <p:spPr>
            <a:xfrm>
              <a:off x="3320904" y="746072"/>
              <a:ext cx="10501852" cy="2204521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BA40CBA-9FCA-4A8C-BC1C-A68680B0A1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40000" r="18354" b="41185"/>
          <a:stretch/>
        </p:blipFill>
        <p:spPr>
          <a:xfrm>
            <a:off x="0" y="3594890"/>
            <a:ext cx="10501852" cy="22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D998B056-374E-4E57-AC31-938DCFF2FC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02" y="101600"/>
            <a:ext cx="9695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房间, 标志&#10;&#10;描述已自动生成">
            <a:extLst>
              <a:ext uri="{FF2B5EF4-FFF2-40B4-BE49-F238E27FC236}">
                <a16:creationId xmlns:a16="http://schemas.microsoft.com/office/drawing/2014/main" id="{F42F301B-C79F-47FF-A2D3-8E8ACEFB5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4750" l="6000" r="90615">
                        <a14:foregroundMark x1="7692" y1="31000" x2="10615" y2="70000"/>
                        <a14:foregroundMark x1="10615" y1="70000" x2="16308" y2="71750"/>
                        <a14:foregroundMark x1="16308" y1="71750" x2="20769" y2="65000"/>
                        <a14:foregroundMark x1="20769" y1="65000" x2="15385" y2="59000"/>
                        <a14:foregroundMark x1="15385" y1="59000" x2="10923" y2="58750"/>
                        <a14:foregroundMark x1="6000" y1="30750" x2="8923" y2="63250"/>
                        <a14:foregroundMark x1="40000" y1="74750" x2="44462" y2="74250"/>
                        <a14:foregroundMark x1="62000" y1="43000" x2="62000" y2="47064"/>
                        <a14:foregroundMark x1="24462" y1="42250" x2="23538" y2="48750"/>
                        <a14:foregroundMark x1="68923" y1="61750" x2="74646" y2="64850"/>
                        <a14:foregroundMark x1="86841" y1="65500" x2="90769" y2="65500"/>
                        <a14:foregroundMark x1="79704" y1="65500" x2="82716" y2="65500"/>
                        <a14:foregroundMark x1="71895" y1="34882" x2="71692" y2="36000"/>
                        <a14:foregroundMark x1="71692" y1="36000" x2="72923" y2="46000"/>
                        <a14:foregroundMark x1="72923" y1="46000" x2="80769" y2="49500"/>
                        <a14:foregroundMark x1="80769" y1="49500" x2="84353" y2="48870"/>
                        <a14:foregroundMark x1="61692" y1="53250" x2="62615" y2="72500"/>
                        <a14:foregroundMark x1="44462" y1="67291" x2="44462" y2="67689"/>
                        <a14:foregroundMark x1="25846" y1="58250" x2="26308" y2="61750"/>
                        <a14:foregroundMark x1="29692" y1="52250" x2="30000" y2="58500"/>
                        <a14:foregroundMark x1="32308" y1="54000" x2="34000" y2="68250"/>
                        <a14:foregroundMark x1="31846" y1="69000" x2="32000" y2="71500"/>
                        <a14:foregroundMark x1="31231" y1="43500" x2="31692" y2="48250"/>
                        <a14:backgroundMark x1="80308" y1="25250" x2="80462" y2="27750"/>
                        <a14:backgroundMark x1="77846" y1="24250" x2="80000" y2="26000"/>
                        <a14:backgroundMark x1="76615" y1="23250" x2="77538" y2="25500"/>
                        <a14:backgroundMark x1="79538" y1="23250" x2="82462" y2="24750"/>
                        <a14:backgroundMark x1="82154" y1="25000" x2="83538" y2="24000"/>
                        <a14:backgroundMark x1="83846" y1="25250" x2="83077" y2="25750"/>
                        <a14:backgroundMark x1="87692" y1="27250" x2="84000" y2="30000"/>
                        <a14:backgroundMark x1="88000" y1="30000" x2="88615" y2="38750"/>
                        <a14:backgroundMark x1="88615" y1="38750" x2="86615" y2="47000"/>
                        <a14:backgroundMark x1="86615" y1="47000" x2="86615" y2="47000"/>
                        <a14:backgroundMark x1="89692" y1="38000" x2="90000" y2="42500"/>
                        <a14:backgroundMark x1="87538" y1="44750" x2="85692" y2="50000"/>
                        <a14:backgroundMark x1="70308" y1="30500" x2="70615" y2="32000"/>
                        <a14:backgroundMark x1="70923" y1="30250" x2="70308" y2="34250"/>
                        <a14:backgroundMark x1="73385" y1="24500" x2="75538" y2="27000"/>
                        <a14:backgroundMark x1="84615" y1="64250" x2="85077" y2="66000"/>
                        <a14:backgroundMark x1="85846" y1="64750" x2="85692" y2="65250"/>
                        <a14:backgroundMark x1="76154" y1="64250" x2="76462" y2="66250"/>
                        <a14:backgroundMark x1="76462" y1="66250" x2="76615" y2="67500"/>
                        <a14:backgroundMark x1="76462" y1="66750" x2="76615" y2="68250"/>
                        <a14:backgroundMark x1="74154" y1="69250" x2="74154" y2="69750"/>
                        <a14:backgroundMark x1="55692" y1="45250" x2="55846" y2="49750"/>
                        <a14:backgroundMark x1="55538" y1="41750" x2="55538" y2="44750"/>
                        <a14:backgroundMark x1="52154" y1="51250" x2="53846" y2="51000"/>
                        <a14:backgroundMark x1="60000" y1="47750" x2="60462" y2="51250"/>
                        <a14:backgroundMark x1="60308" y1="53250" x2="60316" y2="53424"/>
                        <a14:backgroundMark x1="44462" y1="65750" x2="44615" y2="67250"/>
                        <a14:backgroundMark x1="44615" y1="67750" x2="44462" y2="68750"/>
                        <a14:backgroundMark x1="14769" y1="66000" x2="14769" y2="67000"/>
                        <a14:backgroundMark x1="26462" y1="56250" x2="26462" y2="58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8" t="21708" r="5181" b="21328"/>
          <a:stretch/>
        </p:blipFill>
        <p:spPr>
          <a:xfrm>
            <a:off x="1302861" y="1413598"/>
            <a:ext cx="8120543" cy="31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7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振坤</dc:creator>
  <cp:lastModifiedBy>李 振坤</cp:lastModifiedBy>
  <cp:revision>28</cp:revision>
  <dcterms:created xsi:type="dcterms:W3CDTF">2018-11-15T02:53:33Z</dcterms:created>
  <dcterms:modified xsi:type="dcterms:W3CDTF">2020-02-28T16:04:23Z</dcterms:modified>
</cp:coreProperties>
</file>