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3D7C9-22F7-114E-AD03-DCDD646CC161}" v="3" dt="2021-05-23T15:09:16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3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Kelly (PGR)" userId="79fedd11-c4e3-4055-b553-5616c32bcca9" providerId="ADAL" clId="{31F3D7C9-22F7-114E-AD03-DCDD646CC161}"/>
    <pc:docChg chg="undo custSel addSld modSld">
      <pc:chgData name="Ethan Kelly (PGR)" userId="79fedd11-c4e3-4055-b553-5616c32bcca9" providerId="ADAL" clId="{31F3D7C9-22F7-114E-AD03-DCDD646CC161}" dt="2021-05-23T15:09:39.617" v="102" actId="207"/>
      <pc:docMkLst>
        <pc:docMk/>
      </pc:docMkLst>
      <pc:sldChg chg="modSp add mod">
        <pc:chgData name="Ethan Kelly (PGR)" userId="79fedd11-c4e3-4055-b553-5616c32bcca9" providerId="ADAL" clId="{31F3D7C9-22F7-114E-AD03-DCDD646CC161}" dt="2021-05-23T15:07:49.307" v="45" actId="207"/>
        <pc:sldMkLst>
          <pc:docMk/>
          <pc:sldMk cId="630348968" sldId="264"/>
        </pc:sldMkLst>
        <pc:spChg chg="mod">
          <ac:chgData name="Ethan Kelly (PGR)" userId="79fedd11-c4e3-4055-b553-5616c32bcca9" providerId="ADAL" clId="{31F3D7C9-22F7-114E-AD03-DCDD646CC161}" dt="2021-05-23T15:07:28.716" v="31" actId="207"/>
          <ac:spMkLst>
            <pc:docMk/>
            <pc:sldMk cId="630348968" sldId="264"/>
            <ac:spMk id="11" creationId="{02993F1E-D2AF-5845-BA4C-577AF2AF4D86}"/>
          </ac:spMkLst>
        </pc:spChg>
        <pc:spChg chg="mod">
          <ac:chgData name="Ethan Kelly (PGR)" userId="79fedd11-c4e3-4055-b553-5616c32bcca9" providerId="ADAL" clId="{31F3D7C9-22F7-114E-AD03-DCDD646CC161}" dt="2021-05-23T15:07:30.903" v="32" actId="207"/>
          <ac:spMkLst>
            <pc:docMk/>
            <pc:sldMk cId="630348968" sldId="264"/>
            <ac:spMk id="14" creationId="{44203DE2-E37B-6949-B44B-0F6D7A193D2E}"/>
          </ac:spMkLst>
        </pc:spChg>
        <pc:spChg chg="mod">
          <ac:chgData name="Ethan Kelly (PGR)" userId="79fedd11-c4e3-4055-b553-5616c32bcca9" providerId="ADAL" clId="{31F3D7C9-22F7-114E-AD03-DCDD646CC161}" dt="2021-05-23T15:07:49.307" v="45" actId="207"/>
          <ac:spMkLst>
            <pc:docMk/>
            <pc:sldMk cId="630348968" sldId="264"/>
            <ac:spMk id="33" creationId="{BCB189DF-ADC5-6047-9448-8293859327E3}"/>
          </ac:spMkLst>
        </pc:spChg>
      </pc:sldChg>
      <pc:sldChg chg="delSp modSp add mod">
        <pc:chgData name="Ethan Kelly (PGR)" userId="79fedd11-c4e3-4055-b553-5616c32bcca9" providerId="ADAL" clId="{31F3D7C9-22F7-114E-AD03-DCDD646CC161}" dt="2021-05-23T15:07:58.205" v="53" actId="478"/>
        <pc:sldMkLst>
          <pc:docMk/>
          <pc:sldMk cId="2722910520" sldId="265"/>
        </pc:sldMkLst>
        <pc:spChg chg="del">
          <ac:chgData name="Ethan Kelly (PGR)" userId="79fedd11-c4e3-4055-b553-5616c32bcca9" providerId="ADAL" clId="{31F3D7C9-22F7-114E-AD03-DCDD646CC161}" dt="2021-05-23T15:07:52.950" v="46" actId="478"/>
          <ac:spMkLst>
            <pc:docMk/>
            <pc:sldMk cId="2722910520" sldId="265"/>
            <ac:spMk id="11" creationId="{02993F1E-D2AF-5845-BA4C-577AF2AF4D86}"/>
          </ac:spMkLst>
        </pc:spChg>
        <pc:spChg chg="del">
          <ac:chgData name="Ethan Kelly (PGR)" userId="79fedd11-c4e3-4055-b553-5616c32bcca9" providerId="ADAL" clId="{31F3D7C9-22F7-114E-AD03-DCDD646CC161}" dt="2021-05-23T15:07:56.356" v="50" actId="478"/>
          <ac:spMkLst>
            <pc:docMk/>
            <pc:sldMk cId="2722910520" sldId="265"/>
            <ac:spMk id="14" creationId="{44203DE2-E37B-6949-B44B-0F6D7A193D2E}"/>
          </ac:spMkLst>
        </pc:spChg>
        <pc:spChg chg="mod">
          <ac:chgData name="Ethan Kelly (PGR)" userId="79fedd11-c4e3-4055-b553-5616c32bcca9" providerId="ADAL" clId="{31F3D7C9-22F7-114E-AD03-DCDD646CC161}" dt="2021-05-23T15:07:44.063" v="44" actId="20577"/>
          <ac:spMkLst>
            <pc:docMk/>
            <pc:sldMk cId="2722910520" sldId="265"/>
            <ac:spMk id="33" creationId="{BCB189DF-ADC5-6047-9448-8293859327E3}"/>
          </ac:spMkLst>
        </pc:spChg>
        <pc:cxnChg chg="del">
          <ac:chgData name="Ethan Kelly (PGR)" userId="79fedd11-c4e3-4055-b553-5616c32bcca9" providerId="ADAL" clId="{31F3D7C9-22F7-114E-AD03-DCDD646CC161}" dt="2021-05-23T15:07:54.093" v="47" actId="478"/>
          <ac:cxnSpMkLst>
            <pc:docMk/>
            <pc:sldMk cId="2722910520" sldId="265"/>
            <ac:cxnSpMk id="9" creationId="{41ABC977-229F-0E4F-A947-E854A6E38D35}"/>
          </ac:cxnSpMkLst>
        </pc:cxnChg>
        <pc:cxnChg chg="del">
          <ac:chgData name="Ethan Kelly (PGR)" userId="79fedd11-c4e3-4055-b553-5616c32bcca9" providerId="ADAL" clId="{31F3D7C9-22F7-114E-AD03-DCDD646CC161}" dt="2021-05-23T15:07:55.722" v="49" actId="478"/>
          <ac:cxnSpMkLst>
            <pc:docMk/>
            <pc:sldMk cId="2722910520" sldId="265"/>
            <ac:cxnSpMk id="10" creationId="{ABF307E1-B8BC-894A-82C3-09ABBFFA9646}"/>
          </ac:cxnSpMkLst>
        </pc:cxnChg>
        <pc:cxnChg chg="del">
          <ac:chgData name="Ethan Kelly (PGR)" userId="79fedd11-c4e3-4055-b553-5616c32bcca9" providerId="ADAL" clId="{31F3D7C9-22F7-114E-AD03-DCDD646CC161}" dt="2021-05-23T15:07:56.999" v="51" actId="478"/>
          <ac:cxnSpMkLst>
            <pc:docMk/>
            <pc:sldMk cId="2722910520" sldId="265"/>
            <ac:cxnSpMk id="12" creationId="{34E50D8C-DFA1-7F45-A5BB-9F789DC7B873}"/>
          </ac:cxnSpMkLst>
        </pc:cxnChg>
        <pc:cxnChg chg="del">
          <ac:chgData name="Ethan Kelly (PGR)" userId="79fedd11-c4e3-4055-b553-5616c32bcca9" providerId="ADAL" clId="{31F3D7C9-22F7-114E-AD03-DCDD646CC161}" dt="2021-05-23T15:07:58.205" v="53" actId="478"/>
          <ac:cxnSpMkLst>
            <pc:docMk/>
            <pc:sldMk cId="2722910520" sldId="265"/>
            <ac:cxnSpMk id="15" creationId="{4420AED9-513E-864D-AEC4-BEA83C99CB62}"/>
          </ac:cxnSpMkLst>
        </pc:cxnChg>
        <pc:cxnChg chg="del mod">
          <ac:chgData name="Ethan Kelly (PGR)" userId="79fedd11-c4e3-4055-b553-5616c32bcca9" providerId="ADAL" clId="{31F3D7C9-22F7-114E-AD03-DCDD646CC161}" dt="2021-05-23T15:07:54.875" v="48" actId="478"/>
          <ac:cxnSpMkLst>
            <pc:docMk/>
            <pc:sldMk cId="2722910520" sldId="265"/>
            <ac:cxnSpMk id="21" creationId="{60A14A80-5D81-1A43-8A4C-31DDAC6E4C87}"/>
          </ac:cxnSpMkLst>
        </pc:cxnChg>
        <pc:cxnChg chg="del mod">
          <ac:chgData name="Ethan Kelly (PGR)" userId="79fedd11-c4e3-4055-b553-5616c32bcca9" providerId="ADAL" clId="{31F3D7C9-22F7-114E-AD03-DCDD646CC161}" dt="2021-05-23T15:07:57.571" v="52" actId="478"/>
          <ac:cxnSpMkLst>
            <pc:docMk/>
            <pc:sldMk cId="2722910520" sldId="265"/>
            <ac:cxnSpMk id="25" creationId="{E51B3B8B-7253-034A-A698-CF1F2896E312}"/>
          </ac:cxnSpMkLst>
        </pc:cxnChg>
      </pc:sldChg>
      <pc:sldChg chg="addSp modSp add mod">
        <pc:chgData name="Ethan Kelly (PGR)" userId="79fedd11-c4e3-4055-b553-5616c32bcca9" providerId="ADAL" clId="{31F3D7C9-22F7-114E-AD03-DCDD646CC161}" dt="2021-05-23T15:09:39.617" v="102" actId="207"/>
        <pc:sldMkLst>
          <pc:docMk/>
          <pc:sldMk cId="1027530675" sldId="266"/>
        </pc:sldMkLst>
        <pc:spChg chg="add mod">
          <ac:chgData name="Ethan Kelly (PGR)" userId="79fedd11-c4e3-4055-b553-5616c32bcca9" providerId="ADAL" clId="{31F3D7C9-22F7-114E-AD03-DCDD646CC161}" dt="2021-05-23T15:08:48.735" v="88" actId="1076"/>
          <ac:spMkLst>
            <pc:docMk/>
            <pc:sldMk cId="1027530675" sldId="266"/>
            <ac:spMk id="2" creationId="{30CEA20B-189C-8944-AAFC-158EC44DAFC6}"/>
          </ac:spMkLst>
        </pc:spChg>
        <pc:spChg chg="add mod">
          <ac:chgData name="Ethan Kelly (PGR)" userId="79fedd11-c4e3-4055-b553-5616c32bcca9" providerId="ADAL" clId="{31F3D7C9-22F7-114E-AD03-DCDD646CC161}" dt="2021-05-23T15:08:41.464" v="86" actId="1076"/>
          <ac:spMkLst>
            <pc:docMk/>
            <pc:sldMk cId="1027530675" sldId="266"/>
            <ac:spMk id="25" creationId="{23CDFEAD-8519-F241-842B-B4114D7BB42B}"/>
          </ac:spMkLst>
        </pc:spChg>
        <pc:spChg chg="mod">
          <ac:chgData name="Ethan Kelly (PGR)" userId="79fedd11-c4e3-4055-b553-5616c32bcca9" providerId="ADAL" clId="{31F3D7C9-22F7-114E-AD03-DCDD646CC161}" dt="2021-05-23T15:09:39.617" v="102" actId="207"/>
          <ac:spMkLst>
            <pc:docMk/>
            <pc:sldMk cId="1027530675" sldId="266"/>
            <ac:spMk id="33" creationId="{BCB189DF-ADC5-6047-9448-8293859327E3}"/>
          </ac:spMkLst>
        </pc:spChg>
        <pc:spChg chg="add mod">
          <ac:chgData name="Ethan Kelly (PGR)" userId="79fedd11-c4e3-4055-b553-5616c32bcca9" providerId="ADAL" clId="{31F3D7C9-22F7-114E-AD03-DCDD646CC161}" dt="2021-05-23T15:09:14.551" v="96" actId="1076"/>
          <ac:spMkLst>
            <pc:docMk/>
            <pc:sldMk cId="1027530675" sldId="266"/>
            <ac:spMk id="34" creationId="{E117ADBB-6C8F-4341-97DC-755BF690A3D8}"/>
          </ac:spMkLst>
        </pc:spChg>
        <pc:spChg chg="add mod">
          <ac:chgData name="Ethan Kelly (PGR)" userId="79fedd11-c4e3-4055-b553-5616c32bcca9" providerId="ADAL" clId="{31F3D7C9-22F7-114E-AD03-DCDD646CC161}" dt="2021-05-23T15:09:30.819" v="101" actId="14100"/>
          <ac:spMkLst>
            <pc:docMk/>
            <pc:sldMk cId="1027530675" sldId="266"/>
            <ac:spMk id="35" creationId="{E64AF7FE-3702-044C-895F-6D3D5A054A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6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8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8572-C35B-5544-A64D-B3F49D4E4B3B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716F-0055-854C-B5D0-5162C14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BC977-229F-0E4F-A947-E854A6E38D35}"/>
              </a:ext>
            </a:extLst>
          </p:cNvPr>
          <p:cNvCxnSpPr>
            <a:cxnSpLocks/>
          </p:cNvCxnSpPr>
          <p:nvPr/>
        </p:nvCxnSpPr>
        <p:spPr>
          <a:xfrm flipH="1" flipV="1">
            <a:off x="1937602" y="2593488"/>
            <a:ext cx="222533" cy="749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307E1-B8BC-894A-82C3-09ABBFFA9646}"/>
              </a:ext>
            </a:extLst>
          </p:cNvPr>
          <p:cNvCxnSpPr>
            <a:cxnSpLocks/>
          </p:cNvCxnSpPr>
          <p:nvPr/>
        </p:nvCxnSpPr>
        <p:spPr>
          <a:xfrm flipV="1">
            <a:off x="2444554" y="2968351"/>
            <a:ext cx="658303" cy="47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0D8C-DFA1-7F45-A5BB-9F789DC7B873}"/>
              </a:ext>
            </a:extLst>
          </p:cNvPr>
          <p:cNvCxnSpPr>
            <a:cxnSpLocks/>
          </p:cNvCxnSpPr>
          <p:nvPr/>
        </p:nvCxnSpPr>
        <p:spPr>
          <a:xfrm flipH="1" flipV="1">
            <a:off x="3437304" y="2975246"/>
            <a:ext cx="367569" cy="604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0AED9-513E-864D-AEC4-BEA83C99CB62}"/>
              </a:ext>
            </a:extLst>
          </p:cNvPr>
          <p:cNvCxnSpPr>
            <a:cxnSpLocks/>
          </p:cNvCxnSpPr>
          <p:nvPr/>
        </p:nvCxnSpPr>
        <p:spPr>
          <a:xfrm flipV="1">
            <a:off x="4139320" y="3694962"/>
            <a:ext cx="1296686" cy="64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14A80-5D81-1A43-8A4C-31DDAC6E4C8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211204" y="3721461"/>
            <a:ext cx="520992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1B3B8B-7253-034A-A698-CF1F2896E312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799887" y="3965783"/>
            <a:ext cx="116902" cy="1056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Original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93F1E-D2AF-5845-BA4C-577AF2AF4D86}"/>
              </a:ext>
            </a:extLst>
          </p:cNvPr>
          <p:cNvSpPr/>
          <p:nvPr/>
        </p:nvSpPr>
        <p:spPr>
          <a:xfrm>
            <a:off x="2030180" y="3298190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03DE2-E37B-6949-B44B-0F6D7A193D2E}"/>
              </a:ext>
            </a:extLst>
          </p:cNvPr>
          <p:cNvSpPr/>
          <p:nvPr/>
        </p:nvSpPr>
        <p:spPr>
          <a:xfrm>
            <a:off x="3694258" y="352072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2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BC977-229F-0E4F-A947-E854A6E38D35}"/>
              </a:ext>
            </a:extLst>
          </p:cNvPr>
          <p:cNvCxnSpPr>
            <a:cxnSpLocks/>
          </p:cNvCxnSpPr>
          <p:nvPr/>
        </p:nvCxnSpPr>
        <p:spPr>
          <a:xfrm flipH="1" flipV="1">
            <a:off x="1937602" y="2593488"/>
            <a:ext cx="222533" cy="749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307E1-B8BC-894A-82C3-09ABBFFA9646}"/>
              </a:ext>
            </a:extLst>
          </p:cNvPr>
          <p:cNvCxnSpPr>
            <a:cxnSpLocks/>
          </p:cNvCxnSpPr>
          <p:nvPr/>
        </p:nvCxnSpPr>
        <p:spPr>
          <a:xfrm flipV="1">
            <a:off x="2444554" y="2968351"/>
            <a:ext cx="658303" cy="47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0D8C-DFA1-7F45-A5BB-9F789DC7B873}"/>
              </a:ext>
            </a:extLst>
          </p:cNvPr>
          <p:cNvCxnSpPr>
            <a:cxnSpLocks/>
          </p:cNvCxnSpPr>
          <p:nvPr/>
        </p:nvCxnSpPr>
        <p:spPr>
          <a:xfrm flipH="1" flipV="1">
            <a:off x="3437304" y="2975246"/>
            <a:ext cx="367569" cy="604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0AED9-513E-864D-AEC4-BEA83C99CB62}"/>
              </a:ext>
            </a:extLst>
          </p:cNvPr>
          <p:cNvCxnSpPr>
            <a:cxnSpLocks/>
          </p:cNvCxnSpPr>
          <p:nvPr/>
        </p:nvCxnSpPr>
        <p:spPr>
          <a:xfrm flipV="1">
            <a:off x="4139320" y="3694962"/>
            <a:ext cx="1296686" cy="64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14A80-5D81-1A43-8A4C-31DDAC6E4C8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211204" y="3721461"/>
            <a:ext cx="520992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1B3B8B-7253-034A-A698-CF1F2896E312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799887" y="3965783"/>
            <a:ext cx="116902" cy="1056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Fire contained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93F1E-D2AF-5845-BA4C-577AF2AF4D86}"/>
              </a:ext>
            </a:extLst>
          </p:cNvPr>
          <p:cNvSpPr/>
          <p:nvPr/>
        </p:nvSpPr>
        <p:spPr>
          <a:xfrm>
            <a:off x="2030180" y="3298190"/>
            <a:ext cx="445062" cy="445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03DE2-E37B-6949-B44B-0F6D7A193D2E}"/>
              </a:ext>
            </a:extLst>
          </p:cNvPr>
          <p:cNvSpPr/>
          <p:nvPr/>
        </p:nvSpPr>
        <p:spPr>
          <a:xfrm>
            <a:off x="3694258" y="3520721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4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5400B9-4ECC-9848-9726-F410D621C7B2}"/>
              </a:ext>
            </a:extLst>
          </p:cNvPr>
          <p:cNvCxnSpPr>
            <a:cxnSpLocks/>
          </p:cNvCxnSpPr>
          <p:nvPr/>
        </p:nvCxnSpPr>
        <p:spPr>
          <a:xfrm>
            <a:off x="731708" y="7074982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2B41FE0-7BA5-9044-9FF0-76E618F72466}"/>
              </a:ext>
            </a:extLst>
          </p:cNvPr>
          <p:cNvSpPr/>
          <p:nvPr/>
        </p:nvSpPr>
        <p:spPr>
          <a:xfrm>
            <a:off x="3429000" y="91992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529B55-59EB-3B47-8DA0-1E3DBDF11388}"/>
              </a:ext>
            </a:extLst>
          </p:cNvPr>
          <p:cNvGrpSpPr/>
          <p:nvPr/>
        </p:nvGrpSpPr>
        <p:grpSpPr>
          <a:xfrm>
            <a:off x="928883" y="1784693"/>
            <a:ext cx="4348521" cy="3995905"/>
            <a:chOff x="928883" y="1784693"/>
            <a:chExt cx="4348521" cy="399590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B17E248-B158-BB41-A412-8A22FBE83B70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238690" y="2160196"/>
              <a:ext cx="0" cy="31784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4C1DC0-69C2-B248-8934-27982A4F1BD6}"/>
                </a:ext>
              </a:extLst>
            </p:cNvPr>
            <p:cNvCxnSpPr>
              <a:cxnSpLocks/>
            </p:cNvCxnSpPr>
            <p:nvPr/>
          </p:nvCxnSpPr>
          <p:spPr>
            <a:xfrm rot="19800000" flipH="1">
              <a:off x="3827897" y="2160196"/>
              <a:ext cx="0" cy="31784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FA5CBF-E3F1-8A4E-A956-B32FEEAFCD0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33293" y="3536490"/>
              <a:ext cx="0" cy="31784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7462FFA-A3D4-0040-8451-F626C50F55F5}"/>
                </a:ext>
              </a:extLst>
            </p:cNvPr>
            <p:cNvSpPr/>
            <p:nvPr/>
          </p:nvSpPr>
          <p:spPr>
            <a:xfrm>
              <a:off x="928883" y="4470791"/>
              <a:ext cx="1309807" cy="13098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DE7958-D437-B446-B152-12C8727CDE1B}"/>
                </a:ext>
              </a:extLst>
            </p:cNvPr>
            <p:cNvSpPr/>
            <p:nvPr/>
          </p:nvSpPr>
          <p:spPr>
            <a:xfrm>
              <a:off x="2378390" y="1784693"/>
              <a:ext cx="1309807" cy="13098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5E076E-84A9-CC44-8328-078964C6EB26}"/>
                </a:ext>
              </a:extLst>
            </p:cNvPr>
            <p:cNvSpPr/>
            <p:nvPr/>
          </p:nvSpPr>
          <p:spPr>
            <a:xfrm>
              <a:off x="3967597" y="4470791"/>
              <a:ext cx="1309807" cy="13098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3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BC977-229F-0E4F-A947-E854A6E38D35}"/>
              </a:ext>
            </a:extLst>
          </p:cNvPr>
          <p:cNvCxnSpPr>
            <a:cxnSpLocks/>
          </p:cNvCxnSpPr>
          <p:nvPr/>
        </p:nvCxnSpPr>
        <p:spPr>
          <a:xfrm flipH="1" flipV="1">
            <a:off x="1937602" y="2593488"/>
            <a:ext cx="222533" cy="749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307E1-B8BC-894A-82C3-09ABBFFA9646}"/>
              </a:ext>
            </a:extLst>
          </p:cNvPr>
          <p:cNvCxnSpPr>
            <a:cxnSpLocks/>
          </p:cNvCxnSpPr>
          <p:nvPr/>
        </p:nvCxnSpPr>
        <p:spPr>
          <a:xfrm flipV="1">
            <a:off x="2444554" y="2968351"/>
            <a:ext cx="658303" cy="47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0D8C-DFA1-7F45-A5BB-9F789DC7B873}"/>
              </a:ext>
            </a:extLst>
          </p:cNvPr>
          <p:cNvCxnSpPr>
            <a:cxnSpLocks/>
          </p:cNvCxnSpPr>
          <p:nvPr/>
        </p:nvCxnSpPr>
        <p:spPr>
          <a:xfrm flipH="1" flipV="1">
            <a:off x="3437304" y="2975246"/>
            <a:ext cx="367569" cy="604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0AED9-513E-864D-AEC4-BEA83C99CB62}"/>
              </a:ext>
            </a:extLst>
          </p:cNvPr>
          <p:cNvCxnSpPr>
            <a:cxnSpLocks/>
          </p:cNvCxnSpPr>
          <p:nvPr/>
        </p:nvCxnSpPr>
        <p:spPr>
          <a:xfrm flipV="1">
            <a:off x="4139320" y="3694962"/>
            <a:ext cx="1296686" cy="64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14A80-5D81-1A43-8A4C-31DDAC6E4C8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211204" y="3721461"/>
            <a:ext cx="520992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1B3B8B-7253-034A-A698-CF1F2896E312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799887" y="3965783"/>
            <a:ext cx="116902" cy="1056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Identified Cut Vertices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93F1E-D2AF-5845-BA4C-577AF2AF4D86}"/>
              </a:ext>
            </a:extLst>
          </p:cNvPr>
          <p:cNvSpPr/>
          <p:nvPr/>
        </p:nvSpPr>
        <p:spPr>
          <a:xfrm>
            <a:off x="2030180" y="3298190"/>
            <a:ext cx="445062" cy="44506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03DE2-E37B-6949-B44B-0F6D7A193D2E}"/>
              </a:ext>
            </a:extLst>
          </p:cNvPr>
          <p:cNvSpPr/>
          <p:nvPr/>
        </p:nvSpPr>
        <p:spPr>
          <a:xfrm>
            <a:off x="3694258" y="3520721"/>
            <a:ext cx="445062" cy="44506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Removed Cut Vertices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4 Connected Components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CEA20B-189C-8944-AAFC-158EC44DAFC6}"/>
              </a:ext>
            </a:extLst>
          </p:cNvPr>
          <p:cNvSpPr/>
          <p:nvPr/>
        </p:nvSpPr>
        <p:spPr>
          <a:xfrm>
            <a:off x="889705" y="395431"/>
            <a:ext cx="1467947" cy="27110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CDFEAD-8519-F241-842B-B4114D7BB42B}"/>
              </a:ext>
            </a:extLst>
          </p:cNvPr>
          <p:cNvSpPr/>
          <p:nvPr/>
        </p:nvSpPr>
        <p:spPr>
          <a:xfrm>
            <a:off x="4411475" y="1950512"/>
            <a:ext cx="1717446" cy="31718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17ADBB-6C8F-4341-97DC-755BF690A3D8}"/>
              </a:ext>
            </a:extLst>
          </p:cNvPr>
          <p:cNvSpPr/>
          <p:nvPr/>
        </p:nvSpPr>
        <p:spPr>
          <a:xfrm>
            <a:off x="2714231" y="2382728"/>
            <a:ext cx="1057839" cy="10578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4AF7FE-3702-044C-895F-6D3D5A054A49}"/>
              </a:ext>
            </a:extLst>
          </p:cNvPr>
          <p:cNvSpPr/>
          <p:nvPr/>
        </p:nvSpPr>
        <p:spPr>
          <a:xfrm>
            <a:off x="820027" y="4876405"/>
            <a:ext cx="5308894" cy="40733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BC977-229F-0E4F-A947-E854A6E38D35}"/>
              </a:ext>
            </a:extLst>
          </p:cNvPr>
          <p:cNvCxnSpPr>
            <a:cxnSpLocks/>
          </p:cNvCxnSpPr>
          <p:nvPr/>
        </p:nvCxnSpPr>
        <p:spPr>
          <a:xfrm flipH="1" flipV="1">
            <a:off x="1937602" y="2593488"/>
            <a:ext cx="222533" cy="749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307E1-B8BC-894A-82C3-09ABBFFA9646}"/>
              </a:ext>
            </a:extLst>
          </p:cNvPr>
          <p:cNvCxnSpPr>
            <a:cxnSpLocks/>
          </p:cNvCxnSpPr>
          <p:nvPr/>
        </p:nvCxnSpPr>
        <p:spPr>
          <a:xfrm flipV="1">
            <a:off x="2444554" y="2968351"/>
            <a:ext cx="658303" cy="47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0D8C-DFA1-7F45-A5BB-9F789DC7B873}"/>
              </a:ext>
            </a:extLst>
          </p:cNvPr>
          <p:cNvCxnSpPr>
            <a:cxnSpLocks/>
          </p:cNvCxnSpPr>
          <p:nvPr/>
        </p:nvCxnSpPr>
        <p:spPr>
          <a:xfrm flipH="1" flipV="1">
            <a:off x="3437304" y="2975246"/>
            <a:ext cx="367569" cy="604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0AED9-513E-864D-AEC4-BEA83C99CB62}"/>
              </a:ext>
            </a:extLst>
          </p:cNvPr>
          <p:cNvCxnSpPr>
            <a:cxnSpLocks/>
          </p:cNvCxnSpPr>
          <p:nvPr/>
        </p:nvCxnSpPr>
        <p:spPr>
          <a:xfrm flipV="1">
            <a:off x="4139320" y="3694962"/>
            <a:ext cx="1296686" cy="64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14A80-5D81-1A43-8A4C-31DDAC6E4C8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211204" y="3721461"/>
            <a:ext cx="520992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1B3B8B-7253-034A-A698-CF1F2896E312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799887" y="3965783"/>
            <a:ext cx="116902" cy="1056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Outbreak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93F1E-D2AF-5845-BA4C-577AF2AF4D86}"/>
              </a:ext>
            </a:extLst>
          </p:cNvPr>
          <p:cNvSpPr/>
          <p:nvPr/>
        </p:nvSpPr>
        <p:spPr>
          <a:xfrm>
            <a:off x="2030180" y="3298190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03DE2-E37B-6949-B44B-0F6D7A193D2E}"/>
              </a:ext>
            </a:extLst>
          </p:cNvPr>
          <p:cNvSpPr/>
          <p:nvPr/>
        </p:nvSpPr>
        <p:spPr>
          <a:xfrm>
            <a:off x="3694258" y="3520721"/>
            <a:ext cx="445062" cy="44506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BC977-229F-0E4F-A947-E854A6E38D35}"/>
              </a:ext>
            </a:extLst>
          </p:cNvPr>
          <p:cNvCxnSpPr>
            <a:cxnSpLocks/>
          </p:cNvCxnSpPr>
          <p:nvPr/>
        </p:nvCxnSpPr>
        <p:spPr>
          <a:xfrm flipH="1" flipV="1">
            <a:off x="1937602" y="2593488"/>
            <a:ext cx="222533" cy="749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307E1-B8BC-894A-82C3-09ABBFFA9646}"/>
              </a:ext>
            </a:extLst>
          </p:cNvPr>
          <p:cNvCxnSpPr>
            <a:cxnSpLocks/>
          </p:cNvCxnSpPr>
          <p:nvPr/>
        </p:nvCxnSpPr>
        <p:spPr>
          <a:xfrm flipV="1">
            <a:off x="2444554" y="2968351"/>
            <a:ext cx="658303" cy="47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0D8C-DFA1-7F45-A5BB-9F789DC7B873}"/>
              </a:ext>
            </a:extLst>
          </p:cNvPr>
          <p:cNvCxnSpPr>
            <a:cxnSpLocks/>
          </p:cNvCxnSpPr>
          <p:nvPr/>
        </p:nvCxnSpPr>
        <p:spPr>
          <a:xfrm flipH="1" flipV="1">
            <a:off x="3437304" y="2975246"/>
            <a:ext cx="367569" cy="604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0AED9-513E-864D-AEC4-BEA83C99CB62}"/>
              </a:ext>
            </a:extLst>
          </p:cNvPr>
          <p:cNvCxnSpPr>
            <a:cxnSpLocks/>
          </p:cNvCxnSpPr>
          <p:nvPr/>
        </p:nvCxnSpPr>
        <p:spPr>
          <a:xfrm flipV="1">
            <a:off x="4139320" y="3694962"/>
            <a:ext cx="1296686" cy="64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14A80-5D81-1A43-8A4C-31DDAC6E4C8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211204" y="3721461"/>
            <a:ext cx="520992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1B3B8B-7253-034A-A698-CF1F2896E312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799887" y="3965783"/>
            <a:ext cx="116902" cy="1056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Defence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MU Concrete Roman" panose="02000603000000000000" pitchFamily="2" charset="0"/>
              <a:ea typeface="CMU Concrete Roman" panose="02000603000000000000" pitchFamily="2" charset="0"/>
              <a:cs typeface="CMU Concrete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93F1E-D2AF-5845-BA4C-577AF2AF4D86}"/>
              </a:ext>
            </a:extLst>
          </p:cNvPr>
          <p:cNvSpPr/>
          <p:nvPr/>
        </p:nvSpPr>
        <p:spPr>
          <a:xfrm>
            <a:off x="2030180" y="3298190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03DE2-E37B-6949-B44B-0F6D7A193D2E}"/>
              </a:ext>
            </a:extLst>
          </p:cNvPr>
          <p:cNvSpPr/>
          <p:nvPr/>
        </p:nvSpPr>
        <p:spPr>
          <a:xfrm>
            <a:off x="3694258" y="3520721"/>
            <a:ext cx="445062" cy="44506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1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BC977-229F-0E4F-A947-E854A6E38D35}"/>
              </a:ext>
            </a:extLst>
          </p:cNvPr>
          <p:cNvCxnSpPr>
            <a:cxnSpLocks/>
          </p:cNvCxnSpPr>
          <p:nvPr/>
        </p:nvCxnSpPr>
        <p:spPr>
          <a:xfrm flipH="1" flipV="1">
            <a:off x="1937602" y="2593488"/>
            <a:ext cx="222533" cy="749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307E1-B8BC-894A-82C3-09ABBFFA9646}"/>
              </a:ext>
            </a:extLst>
          </p:cNvPr>
          <p:cNvCxnSpPr>
            <a:cxnSpLocks/>
          </p:cNvCxnSpPr>
          <p:nvPr/>
        </p:nvCxnSpPr>
        <p:spPr>
          <a:xfrm flipV="1">
            <a:off x="2444554" y="2968351"/>
            <a:ext cx="658303" cy="47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0D8C-DFA1-7F45-A5BB-9F789DC7B873}"/>
              </a:ext>
            </a:extLst>
          </p:cNvPr>
          <p:cNvCxnSpPr>
            <a:cxnSpLocks/>
          </p:cNvCxnSpPr>
          <p:nvPr/>
        </p:nvCxnSpPr>
        <p:spPr>
          <a:xfrm flipH="1" flipV="1">
            <a:off x="3437304" y="2975246"/>
            <a:ext cx="367569" cy="604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0AED9-513E-864D-AEC4-BEA83C99CB62}"/>
              </a:ext>
            </a:extLst>
          </p:cNvPr>
          <p:cNvCxnSpPr>
            <a:cxnSpLocks/>
          </p:cNvCxnSpPr>
          <p:nvPr/>
        </p:nvCxnSpPr>
        <p:spPr>
          <a:xfrm flipV="1">
            <a:off x="4139320" y="3694962"/>
            <a:ext cx="1296686" cy="64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14A80-5D81-1A43-8A4C-31DDAC6E4C8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211204" y="3721461"/>
            <a:ext cx="520992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1B3B8B-7253-034A-A698-CF1F2896E312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799887" y="3965783"/>
            <a:ext cx="116902" cy="1056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Fire Spreads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93F1E-D2AF-5845-BA4C-577AF2AF4D86}"/>
              </a:ext>
            </a:extLst>
          </p:cNvPr>
          <p:cNvSpPr/>
          <p:nvPr/>
        </p:nvSpPr>
        <p:spPr>
          <a:xfrm>
            <a:off x="2030180" y="3298190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03DE2-E37B-6949-B44B-0F6D7A193D2E}"/>
              </a:ext>
            </a:extLst>
          </p:cNvPr>
          <p:cNvSpPr/>
          <p:nvPr/>
        </p:nvSpPr>
        <p:spPr>
          <a:xfrm>
            <a:off x="3694258" y="3520721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BC977-229F-0E4F-A947-E854A6E38D35}"/>
              </a:ext>
            </a:extLst>
          </p:cNvPr>
          <p:cNvCxnSpPr>
            <a:cxnSpLocks/>
          </p:cNvCxnSpPr>
          <p:nvPr/>
        </p:nvCxnSpPr>
        <p:spPr>
          <a:xfrm flipH="1" flipV="1">
            <a:off x="1937602" y="2593488"/>
            <a:ext cx="222533" cy="749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307E1-B8BC-894A-82C3-09ABBFFA9646}"/>
              </a:ext>
            </a:extLst>
          </p:cNvPr>
          <p:cNvCxnSpPr>
            <a:cxnSpLocks/>
          </p:cNvCxnSpPr>
          <p:nvPr/>
        </p:nvCxnSpPr>
        <p:spPr>
          <a:xfrm flipV="1">
            <a:off x="2444554" y="2968351"/>
            <a:ext cx="658303" cy="47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0D8C-DFA1-7F45-A5BB-9F789DC7B873}"/>
              </a:ext>
            </a:extLst>
          </p:cNvPr>
          <p:cNvCxnSpPr>
            <a:cxnSpLocks/>
          </p:cNvCxnSpPr>
          <p:nvPr/>
        </p:nvCxnSpPr>
        <p:spPr>
          <a:xfrm flipH="1" flipV="1">
            <a:off x="3437304" y="2975246"/>
            <a:ext cx="367569" cy="604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0AED9-513E-864D-AEC4-BEA83C99CB62}"/>
              </a:ext>
            </a:extLst>
          </p:cNvPr>
          <p:cNvCxnSpPr>
            <a:cxnSpLocks/>
          </p:cNvCxnSpPr>
          <p:nvPr/>
        </p:nvCxnSpPr>
        <p:spPr>
          <a:xfrm flipV="1">
            <a:off x="4139320" y="3694962"/>
            <a:ext cx="1296686" cy="64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14A80-5D81-1A43-8A4C-31DDAC6E4C8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211204" y="3721461"/>
            <a:ext cx="520992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1B3B8B-7253-034A-A698-CF1F2896E312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799887" y="3965783"/>
            <a:ext cx="116902" cy="1056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Defence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MU Concrete Roman" panose="02000603000000000000" pitchFamily="2" charset="0"/>
              <a:ea typeface="CMU Concrete Roman" panose="02000603000000000000" pitchFamily="2" charset="0"/>
              <a:cs typeface="CMU Concrete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93F1E-D2AF-5845-BA4C-577AF2AF4D86}"/>
              </a:ext>
            </a:extLst>
          </p:cNvPr>
          <p:cNvSpPr/>
          <p:nvPr/>
        </p:nvSpPr>
        <p:spPr>
          <a:xfrm>
            <a:off x="2030180" y="3298190"/>
            <a:ext cx="445062" cy="445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03DE2-E37B-6949-B44B-0F6D7A193D2E}"/>
              </a:ext>
            </a:extLst>
          </p:cNvPr>
          <p:cNvSpPr/>
          <p:nvPr/>
        </p:nvSpPr>
        <p:spPr>
          <a:xfrm>
            <a:off x="3694258" y="3520721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32214-1CA8-C542-AF5B-DD5A2DC264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94506" y="1562237"/>
            <a:ext cx="394351" cy="66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2F362-6CDA-684E-816E-1E4E62C94A7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826338" y="1219748"/>
            <a:ext cx="19872" cy="945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BC977-229F-0E4F-A947-E854A6E38D35}"/>
              </a:ext>
            </a:extLst>
          </p:cNvPr>
          <p:cNvCxnSpPr>
            <a:cxnSpLocks/>
          </p:cNvCxnSpPr>
          <p:nvPr/>
        </p:nvCxnSpPr>
        <p:spPr>
          <a:xfrm flipH="1" flipV="1">
            <a:off x="1937602" y="2593488"/>
            <a:ext cx="222533" cy="749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307E1-B8BC-894A-82C3-09ABBFFA9646}"/>
              </a:ext>
            </a:extLst>
          </p:cNvPr>
          <p:cNvCxnSpPr>
            <a:cxnSpLocks/>
          </p:cNvCxnSpPr>
          <p:nvPr/>
        </p:nvCxnSpPr>
        <p:spPr>
          <a:xfrm flipV="1">
            <a:off x="2444554" y="2968351"/>
            <a:ext cx="658303" cy="47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0D8C-DFA1-7F45-A5BB-9F789DC7B873}"/>
              </a:ext>
            </a:extLst>
          </p:cNvPr>
          <p:cNvCxnSpPr>
            <a:cxnSpLocks/>
          </p:cNvCxnSpPr>
          <p:nvPr/>
        </p:nvCxnSpPr>
        <p:spPr>
          <a:xfrm flipH="1" flipV="1">
            <a:off x="3437304" y="2975246"/>
            <a:ext cx="367569" cy="604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0AED9-513E-864D-AEC4-BEA83C99CB62}"/>
              </a:ext>
            </a:extLst>
          </p:cNvPr>
          <p:cNvCxnSpPr>
            <a:cxnSpLocks/>
          </p:cNvCxnSpPr>
          <p:nvPr/>
        </p:nvCxnSpPr>
        <p:spPr>
          <a:xfrm flipV="1">
            <a:off x="4139320" y="3694962"/>
            <a:ext cx="1296686" cy="64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99751-59F5-3E4E-B870-88462130A93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09788" y="2593487"/>
            <a:ext cx="448749" cy="893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00FBA-6940-5E46-9428-3C150AEDA0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5338335" y="3932520"/>
            <a:ext cx="320202" cy="656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14A80-5D81-1A43-8A4C-31DDAC6E4C8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211204" y="3721461"/>
            <a:ext cx="520992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1B3B8B-7253-034A-A698-CF1F2896E312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799887" y="3965783"/>
            <a:ext cx="116902" cy="1056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A60A9-FBE1-FB49-A1BE-8D8B3C720D9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2954727" y="5794358"/>
            <a:ext cx="169581" cy="97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54DE81-AD9D-3441-A84B-06E2932F9F4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473883" y="5403216"/>
            <a:ext cx="168651" cy="10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FC5CA-3F4B-0845-A9A2-BA7FDB69C519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2291272" y="6114193"/>
            <a:ext cx="440924" cy="19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3ADCC-E284-7145-828A-A785FB1E6B53}"/>
              </a:ext>
            </a:extLst>
          </p:cNvPr>
          <p:cNvCxnSpPr>
            <a:cxnSpLocks/>
          </p:cNvCxnSpPr>
          <p:nvPr/>
        </p:nvCxnSpPr>
        <p:spPr>
          <a:xfrm flipV="1">
            <a:off x="2475242" y="7635530"/>
            <a:ext cx="2794956" cy="602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63B90-20CA-B446-9094-A4F7312391B3}"/>
              </a:ext>
            </a:extLst>
          </p:cNvPr>
          <p:cNvCxnSpPr>
            <a:cxnSpLocks/>
            <a:stCxn id="31" idx="1"/>
            <a:endCxn id="24" idx="5"/>
          </p:cNvCxnSpPr>
          <p:nvPr/>
        </p:nvCxnSpPr>
        <p:spPr>
          <a:xfrm flipH="1" flipV="1">
            <a:off x="3957240" y="5403216"/>
            <a:ext cx="1352664" cy="2074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B189DF-ADC5-6047-9448-8293859327E3}"/>
              </a:ext>
            </a:extLst>
          </p:cNvPr>
          <p:cNvSpPr txBox="1"/>
          <p:nvPr/>
        </p:nvSpPr>
        <p:spPr>
          <a:xfrm>
            <a:off x="1014750" y="9038060"/>
            <a:ext cx="48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Fire Spreads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CB1E3-E87B-DE40-8D91-553B575C089A}"/>
              </a:ext>
            </a:extLst>
          </p:cNvPr>
          <p:cNvSpPr/>
          <p:nvPr/>
        </p:nvSpPr>
        <p:spPr>
          <a:xfrm>
            <a:off x="1014750" y="1117175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B361BB-D26F-144D-BAA8-8A00CBA1D77F}"/>
              </a:ext>
            </a:extLst>
          </p:cNvPr>
          <p:cNvSpPr/>
          <p:nvPr/>
        </p:nvSpPr>
        <p:spPr>
          <a:xfrm>
            <a:off x="1623679" y="2165362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4E950-7F36-474A-B3F4-89169BF13BBB}"/>
              </a:ext>
            </a:extLst>
          </p:cNvPr>
          <p:cNvSpPr/>
          <p:nvPr/>
        </p:nvSpPr>
        <p:spPr>
          <a:xfrm>
            <a:off x="1603807" y="774686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93F1E-D2AF-5845-BA4C-577AF2AF4D86}"/>
              </a:ext>
            </a:extLst>
          </p:cNvPr>
          <p:cNvSpPr/>
          <p:nvPr/>
        </p:nvSpPr>
        <p:spPr>
          <a:xfrm>
            <a:off x="2030180" y="3298190"/>
            <a:ext cx="445062" cy="445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24A50-3CF1-A240-9587-5099D5EB3D9C}"/>
              </a:ext>
            </a:extLst>
          </p:cNvPr>
          <p:cNvSpPr/>
          <p:nvPr/>
        </p:nvSpPr>
        <p:spPr>
          <a:xfrm>
            <a:off x="3037182" y="2661412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03DE2-E37B-6949-B44B-0F6D7A193D2E}"/>
              </a:ext>
            </a:extLst>
          </p:cNvPr>
          <p:cNvSpPr/>
          <p:nvPr/>
        </p:nvSpPr>
        <p:spPr>
          <a:xfrm>
            <a:off x="3694258" y="3520721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6360B-ECB9-404E-9CAE-F2FE8C88936C}"/>
              </a:ext>
            </a:extLst>
          </p:cNvPr>
          <p:cNvSpPr/>
          <p:nvPr/>
        </p:nvSpPr>
        <p:spPr>
          <a:xfrm>
            <a:off x="5436006" y="3487458"/>
            <a:ext cx="445062" cy="4450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57E36-488C-5647-957C-BC2DC0B4082B}"/>
              </a:ext>
            </a:extLst>
          </p:cNvPr>
          <p:cNvSpPr/>
          <p:nvPr/>
        </p:nvSpPr>
        <p:spPr>
          <a:xfrm>
            <a:off x="4965446" y="2160197"/>
            <a:ext cx="445062" cy="44506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FD040B-C0C1-8542-BB4E-B3389BB7C756}"/>
              </a:ext>
            </a:extLst>
          </p:cNvPr>
          <p:cNvSpPr/>
          <p:nvPr/>
        </p:nvSpPr>
        <p:spPr>
          <a:xfrm>
            <a:off x="5115804" y="4588933"/>
            <a:ext cx="445062" cy="44506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E2A66C-A3DD-4240-A0AF-72B2549B2335}"/>
              </a:ext>
            </a:extLst>
          </p:cNvPr>
          <p:cNvSpPr/>
          <p:nvPr/>
        </p:nvSpPr>
        <p:spPr>
          <a:xfrm>
            <a:off x="2509665" y="5669131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2CC541-D362-D44C-A18D-22587A16A9BC}"/>
              </a:ext>
            </a:extLst>
          </p:cNvPr>
          <p:cNvSpPr/>
          <p:nvPr/>
        </p:nvSpPr>
        <p:spPr>
          <a:xfrm>
            <a:off x="3059130" y="5414474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33514E-75F9-A049-9728-5D2E6BE2AA54}"/>
              </a:ext>
            </a:extLst>
          </p:cNvPr>
          <p:cNvSpPr/>
          <p:nvPr/>
        </p:nvSpPr>
        <p:spPr>
          <a:xfrm>
            <a:off x="3577356" y="5023332"/>
            <a:ext cx="445062" cy="445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B7C3F-4AAF-164E-B5CE-D892ACD9206D}"/>
              </a:ext>
            </a:extLst>
          </p:cNvPr>
          <p:cNvSpPr/>
          <p:nvPr/>
        </p:nvSpPr>
        <p:spPr>
          <a:xfrm>
            <a:off x="2068741" y="8061863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A69D27-F34F-ED4B-8856-4265EE109090}"/>
              </a:ext>
            </a:extLst>
          </p:cNvPr>
          <p:cNvSpPr/>
          <p:nvPr/>
        </p:nvSpPr>
        <p:spPr>
          <a:xfrm>
            <a:off x="5244726" y="7412999"/>
            <a:ext cx="445062" cy="4450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2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1319</TotalTime>
  <Words>20</Words>
  <Application>Microsoft Macintosh PowerPoint</Application>
  <PresentationFormat>A4 Paper (210x297 mm)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CMU Concrete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Kelly (PGR)</dc:creator>
  <cp:lastModifiedBy>Ethan Kelly (PGR)</cp:lastModifiedBy>
  <cp:revision>3</cp:revision>
  <dcterms:created xsi:type="dcterms:W3CDTF">2021-05-18T10:59:30Z</dcterms:created>
  <dcterms:modified xsi:type="dcterms:W3CDTF">2021-05-23T15:10:03Z</dcterms:modified>
</cp:coreProperties>
</file>