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B1850-81D7-4F2B-8FFE-567DD15F2BED}" v="56" dt="2021-03-17T14:27:17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552" y="15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Kelly (PGR)" userId="79fedd11-c4e3-4055-b553-5616c32bcca9" providerId="ADAL" clId="{01FB1850-81D7-4F2B-8FFE-567DD15F2BED}"/>
    <pc:docChg chg="undo redo custSel addSld modSld">
      <pc:chgData name="Ethan Kelly (PGR)" userId="79fedd11-c4e3-4055-b553-5616c32bcca9" providerId="ADAL" clId="{01FB1850-81D7-4F2B-8FFE-567DD15F2BED}" dt="2021-03-18T15:30:29.087" v="889" actId="478"/>
      <pc:docMkLst>
        <pc:docMk/>
      </pc:docMkLst>
      <pc:sldChg chg="addSp delSp modSp mod">
        <pc:chgData name="Ethan Kelly (PGR)" userId="79fedd11-c4e3-4055-b553-5616c32bcca9" providerId="ADAL" clId="{01FB1850-81D7-4F2B-8FFE-567DD15F2BED}" dt="2021-03-18T10:42:44.626" v="867" actId="478"/>
        <pc:sldMkLst>
          <pc:docMk/>
          <pc:sldMk cId="2123864619" sldId="256"/>
        </pc:sldMkLst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8" creationId="{7A3D0A3C-629C-498D-9E74-FFF8578F7D83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10" creationId="{AF8C0D3F-5F97-4C16-99D7-F8C00438AAA2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13" creationId="{1C5DC5F6-09BE-4B19-9A0E-4B2C0B8879C0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14" creationId="{957BA125-0823-42F2-9C1A-E3C1BFA17AEA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15" creationId="{7E1FDF86-0097-4000-B173-948F5B4F5110}"/>
          </ac:spMkLst>
        </pc:spChg>
        <pc:spChg chg="mod topLvl">
          <ac:chgData name="Ethan Kelly (PGR)" userId="79fedd11-c4e3-4055-b553-5616c32bcca9" providerId="ADAL" clId="{01FB1850-81D7-4F2B-8FFE-567DD15F2BED}" dt="2021-03-18T10:41:15.944" v="863" actId="1076"/>
          <ac:spMkLst>
            <pc:docMk/>
            <pc:sldMk cId="2123864619" sldId="256"/>
            <ac:spMk id="16" creationId="{19137021-5CEE-4533-9BEF-DE98471FCE29}"/>
          </ac:spMkLst>
        </pc:spChg>
        <pc:spChg chg="mod topLvl">
          <ac:chgData name="Ethan Kelly (PGR)" userId="79fedd11-c4e3-4055-b553-5616c32bcca9" providerId="ADAL" clId="{01FB1850-81D7-4F2B-8FFE-567DD15F2BED}" dt="2021-03-18T10:41:24.623" v="865" actId="1076"/>
          <ac:spMkLst>
            <pc:docMk/>
            <pc:sldMk cId="2123864619" sldId="256"/>
            <ac:spMk id="18" creationId="{FC831632-7412-4284-AEC5-135AA1D6E2E8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34" creationId="{B26F24B0-053B-4490-A4C3-C5E6E25118D0}"/>
          </ac:spMkLst>
        </pc:spChg>
        <pc:spChg chg="mod topLvl">
          <ac:chgData name="Ethan Kelly (PGR)" userId="79fedd11-c4e3-4055-b553-5616c32bcca9" providerId="ADAL" clId="{01FB1850-81D7-4F2B-8FFE-567DD15F2BED}" dt="2021-03-17T13:58:03.991" v="841" actId="20577"/>
          <ac:spMkLst>
            <pc:docMk/>
            <pc:sldMk cId="2123864619" sldId="256"/>
            <ac:spMk id="35" creationId="{D63F7663-4ECD-412F-B40E-6A66AC1D2B7D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70" creationId="{3B4A66D5-8CDE-4CC1-BC80-8C43E793B2B1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71" creationId="{0D0BC88F-2A0D-4F36-B401-2703EDB4D49A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72" creationId="{F46243AE-14D3-4D1D-8E96-09C23781CA53}"/>
          </ac:spMkLst>
        </pc:spChg>
        <pc:spChg chg="mod topLvl">
          <ac:chgData name="Ethan Kelly (PGR)" userId="79fedd11-c4e3-4055-b553-5616c32bcca9" providerId="ADAL" clId="{01FB1850-81D7-4F2B-8FFE-567DD15F2BED}" dt="2021-03-17T13:55:51.465" v="794" actId="165"/>
          <ac:spMkLst>
            <pc:docMk/>
            <pc:sldMk cId="2123864619" sldId="256"/>
            <ac:spMk id="77" creationId="{246B5871-5448-4E69-A354-A37A50E6ADCC}"/>
          </ac:spMkLst>
        </pc:spChg>
        <pc:grpChg chg="add del mod">
          <ac:chgData name="Ethan Kelly (PGR)" userId="79fedd11-c4e3-4055-b553-5616c32bcca9" providerId="ADAL" clId="{01FB1850-81D7-4F2B-8FFE-567DD15F2BED}" dt="2021-03-17T13:55:51.465" v="794" actId="165"/>
          <ac:grpSpMkLst>
            <pc:docMk/>
            <pc:sldMk cId="2123864619" sldId="256"/>
            <ac:grpSpMk id="92" creationId="{685F84AB-10C0-47D9-AA13-4092DBE75613}"/>
          </ac:grpSpMkLst>
        </pc:grp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9" creationId="{9075DB9D-2DE9-4CCE-9EF4-3D5E3CA2C786}"/>
          </ac:cxnSpMkLst>
        </pc:cxnChg>
        <pc:cxnChg chg="mod topLvl">
          <ac:chgData name="Ethan Kelly (PGR)" userId="79fedd11-c4e3-4055-b553-5616c32bcca9" providerId="ADAL" clId="{01FB1850-81D7-4F2B-8FFE-567DD15F2BED}" dt="2021-03-18T10:41:15.944" v="863" actId="1076"/>
          <ac:cxnSpMkLst>
            <pc:docMk/>
            <pc:sldMk cId="2123864619" sldId="256"/>
            <ac:cxnSpMk id="26" creationId="{450C9F98-5DA2-4E2B-A39C-B4FC6B1855A7}"/>
          </ac:cxnSpMkLst>
        </pc:cxnChg>
        <pc:cxnChg chg="mod topLvl">
          <ac:chgData name="Ethan Kelly (PGR)" userId="79fedd11-c4e3-4055-b553-5616c32bcca9" providerId="ADAL" clId="{01FB1850-81D7-4F2B-8FFE-567DD15F2BED}" dt="2021-03-18T10:41:24.623" v="865" actId="1076"/>
          <ac:cxnSpMkLst>
            <pc:docMk/>
            <pc:sldMk cId="2123864619" sldId="256"/>
            <ac:cxnSpMk id="30" creationId="{0A4C0082-793E-4810-B355-840E5B911992}"/>
          </ac:cxnSpMkLst>
        </pc:cxnChg>
        <pc:cxnChg chg="mod topLvl">
          <ac:chgData name="Ethan Kelly (PGR)" userId="79fedd11-c4e3-4055-b553-5616c32bcca9" providerId="ADAL" clId="{01FB1850-81D7-4F2B-8FFE-567DD15F2BED}" dt="2021-03-18T10:41:15.944" v="863" actId="1076"/>
          <ac:cxnSpMkLst>
            <pc:docMk/>
            <pc:sldMk cId="2123864619" sldId="256"/>
            <ac:cxnSpMk id="40" creationId="{D9FE53CA-52C2-4B39-9ABB-5E4261D305F3}"/>
          </ac:cxnSpMkLst>
        </pc:cxnChg>
        <pc:cxnChg chg="mod topLvl">
          <ac:chgData name="Ethan Kelly (PGR)" userId="79fedd11-c4e3-4055-b553-5616c32bcca9" providerId="ADAL" clId="{01FB1850-81D7-4F2B-8FFE-567DD15F2BED}" dt="2021-03-18T10:41:24.623" v="865" actId="1076"/>
          <ac:cxnSpMkLst>
            <pc:docMk/>
            <pc:sldMk cId="2123864619" sldId="256"/>
            <ac:cxnSpMk id="42" creationId="{8314C95A-0332-466C-8892-3934EC6AB3CB}"/>
          </ac:cxnSpMkLst>
        </pc:cxn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45" creationId="{9869DC21-7324-4020-9952-4A5C02B4F9E8}"/>
          </ac:cxnSpMkLst>
        </pc:cxn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48" creationId="{549C4DC4-0185-4893-A612-CAAD438F08A6}"/>
          </ac:cxnSpMkLst>
        </pc:cxn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50" creationId="{96D53F44-454B-46DA-828F-B8CC25B10F3F}"/>
          </ac:cxnSpMkLst>
        </pc:cxnChg>
        <pc:cxnChg chg="del mod topLvl">
          <ac:chgData name="Ethan Kelly (PGR)" userId="79fedd11-c4e3-4055-b553-5616c32bcca9" providerId="ADAL" clId="{01FB1850-81D7-4F2B-8FFE-567DD15F2BED}" dt="2021-03-18T10:42:42.717" v="866" actId="478"/>
          <ac:cxnSpMkLst>
            <pc:docMk/>
            <pc:sldMk cId="2123864619" sldId="256"/>
            <ac:cxnSpMk id="52" creationId="{4787DDD1-376A-4B0A-9EAA-77FB34D3A647}"/>
          </ac:cxnSpMkLst>
        </pc:cxnChg>
        <pc:cxnChg chg="del mod topLvl">
          <ac:chgData name="Ethan Kelly (PGR)" userId="79fedd11-c4e3-4055-b553-5616c32bcca9" providerId="ADAL" clId="{01FB1850-81D7-4F2B-8FFE-567DD15F2BED}" dt="2021-03-18T10:42:44.626" v="867" actId="478"/>
          <ac:cxnSpMkLst>
            <pc:docMk/>
            <pc:sldMk cId="2123864619" sldId="256"/>
            <ac:cxnSpMk id="54" creationId="{055FB836-A8E5-476C-BDCF-999391B0A924}"/>
          </ac:cxnSpMkLst>
        </pc:cxn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56" creationId="{8E63CCFD-D696-46CC-91C8-90342A5C5697}"/>
          </ac:cxnSpMkLst>
        </pc:cxnChg>
        <pc:cxnChg chg="mod topLvl">
          <ac:chgData name="Ethan Kelly (PGR)" userId="79fedd11-c4e3-4055-b553-5616c32bcca9" providerId="ADAL" clId="{01FB1850-81D7-4F2B-8FFE-567DD15F2BED}" dt="2021-03-17T13:55:51.465" v="794" actId="165"/>
          <ac:cxnSpMkLst>
            <pc:docMk/>
            <pc:sldMk cId="2123864619" sldId="256"/>
            <ac:cxnSpMk id="62" creationId="{759130BE-741A-49CE-A9FD-8CA20A39C1DD}"/>
          </ac:cxnSpMkLst>
        </pc:cxnChg>
      </pc:sldChg>
      <pc:sldChg chg="addSp delSp modSp">
        <pc:chgData name="Ethan Kelly (PGR)" userId="79fedd11-c4e3-4055-b553-5616c32bcca9" providerId="ADAL" clId="{01FB1850-81D7-4F2B-8FFE-567DD15F2BED}" dt="2021-03-17T14:27:17.698" v="861" actId="165"/>
        <pc:sldMkLst>
          <pc:docMk/>
          <pc:sldMk cId="2021664039" sldId="257"/>
        </pc:sldMkLst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2" creationId="{1073FBE4-8C28-47B3-BAEA-E70782E1D984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7" creationId="{8D4AE841-D7C4-4152-8166-B65FA5091E9E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8" creationId="{26BBEBAF-0B82-47F1-8CB0-F63BAAEEA1BE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17" creationId="{089C09A2-F655-4814-9B11-0EE413A6C0A4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21" creationId="{487DD1DD-5BEB-481D-9B2D-32DF1CB96431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25" creationId="{5C4123AB-B801-482F-96D7-277BADE34AD6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30" creationId="{5999E168-06A9-486B-9EAF-A5F3BCDCABF0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32" creationId="{2D523D49-B8AF-49CD-92ED-DFA0ED3EB196}"/>
          </ac:spMkLst>
        </pc:spChg>
        <pc:spChg chg="mod topLvl">
          <ac:chgData name="Ethan Kelly (PGR)" userId="79fedd11-c4e3-4055-b553-5616c32bcca9" providerId="ADAL" clId="{01FB1850-81D7-4F2B-8FFE-567DD15F2BED}" dt="2021-03-17T14:27:17.698" v="861" actId="165"/>
          <ac:spMkLst>
            <pc:docMk/>
            <pc:sldMk cId="2021664039" sldId="257"/>
            <ac:spMk id="38" creationId="{EE74D3E9-DBBD-48F2-96E4-776C4893BEED}"/>
          </ac:spMkLst>
        </pc:spChg>
        <pc:grpChg chg="add del mod">
          <ac:chgData name="Ethan Kelly (PGR)" userId="79fedd11-c4e3-4055-b553-5616c32bcca9" providerId="ADAL" clId="{01FB1850-81D7-4F2B-8FFE-567DD15F2BED}" dt="2021-03-17T14:27:17.698" v="861" actId="165"/>
          <ac:grpSpMkLst>
            <pc:docMk/>
            <pc:sldMk cId="2021664039" sldId="257"/>
            <ac:grpSpMk id="44" creationId="{6389B68C-BC6A-468F-B385-482ECC3A3C9E}"/>
          </ac:grpSpMkLst>
        </pc:grp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5" creationId="{A25058C5-484C-4F46-8FCB-C54B49CA04C4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9" creationId="{1B8343AE-0D8F-451F-B286-E0010BD816F5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16" creationId="{F709601B-E349-496D-A6B2-4A924A91980E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24" creationId="{D7339B91-82EF-4523-84F9-BAC6CCB2E8BF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31" creationId="{0DE4FEB5-EB26-4FB9-8FB6-DEBCA9DF0048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35" creationId="{DAC310DE-9340-4890-A34F-D960EA45C970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37" creationId="{C9690A45-F3E4-4B97-8709-937547132EA0}"/>
          </ac:cxnSpMkLst>
        </pc:cxnChg>
        <pc:cxnChg chg="mod topLvl">
          <ac:chgData name="Ethan Kelly (PGR)" userId="79fedd11-c4e3-4055-b553-5616c32bcca9" providerId="ADAL" clId="{01FB1850-81D7-4F2B-8FFE-567DD15F2BED}" dt="2021-03-17T14:27:17.698" v="861" actId="165"/>
          <ac:cxnSpMkLst>
            <pc:docMk/>
            <pc:sldMk cId="2021664039" sldId="257"/>
            <ac:cxnSpMk id="43" creationId="{FDCBC94E-7507-49B1-A670-15A8E475A517}"/>
          </ac:cxnSpMkLst>
        </pc:cxnChg>
      </pc:sldChg>
      <pc:sldChg chg="addSp delSp modSp new mod">
        <pc:chgData name="Ethan Kelly (PGR)" userId="79fedd11-c4e3-4055-b553-5616c32bcca9" providerId="ADAL" clId="{01FB1850-81D7-4F2B-8FFE-567DD15F2BED}" dt="2021-03-17T14:27:11.755" v="860" actId="164"/>
        <pc:sldMkLst>
          <pc:docMk/>
          <pc:sldMk cId="2663030550" sldId="258"/>
        </pc:sldMkLst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" creationId="{2FFD592B-04F8-4A5B-8610-27E894B82120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4" creationId="{5C5932D2-B800-4E29-880E-65E6C751AEB0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6" creationId="{DE60ECDF-91CC-4406-86A3-3122396BD194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8" creationId="{E9B4C0F9-A6F0-4474-9DAD-831AF85C9068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6" creationId="{9F9CFF78-5DB2-449C-8418-2D90E2900BBD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35" creationId="{3B456085-6B02-4371-80F1-8A193E89A145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37" creationId="{3AEBDC09-A3BD-45C4-820D-BF8278CD03B5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39" creationId="{03AF7DB4-B876-4CF5-8CC0-7D1FC7B029CA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41" creationId="{2D18A6C5-9D2A-477E-BFAB-C0B25D284EA4}"/>
          </ac:spMkLst>
        </pc:spChg>
        <pc:spChg chg="add del mod">
          <ac:chgData name="Ethan Kelly (PGR)" userId="79fedd11-c4e3-4055-b553-5616c32bcca9" providerId="ADAL" clId="{01FB1850-81D7-4F2B-8FFE-567DD15F2BED}" dt="2021-03-17T11:22:59.865" v="224" actId="478"/>
          <ac:spMkLst>
            <pc:docMk/>
            <pc:sldMk cId="2663030550" sldId="258"/>
            <ac:spMk id="54" creationId="{EE130403-4A5E-4135-ADBA-E1AFA022BB2D}"/>
          </ac:spMkLst>
        </pc:spChg>
        <pc:spChg chg="add del mod">
          <ac:chgData name="Ethan Kelly (PGR)" userId="79fedd11-c4e3-4055-b553-5616c32bcca9" providerId="ADAL" clId="{01FB1850-81D7-4F2B-8FFE-567DD15F2BED}" dt="2021-03-17T11:22:59.865" v="224" actId="478"/>
          <ac:spMkLst>
            <pc:docMk/>
            <pc:sldMk cId="2663030550" sldId="258"/>
            <ac:spMk id="55" creationId="{4505618A-8487-402B-802B-C060D66AA5DD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61" creationId="{92518576-2012-4B09-9006-68D6DAE41248}"/>
          </ac:spMkLst>
        </pc:spChg>
        <pc:spChg chg="add del mod">
          <ac:chgData name="Ethan Kelly (PGR)" userId="79fedd11-c4e3-4055-b553-5616c32bcca9" providerId="ADAL" clId="{01FB1850-81D7-4F2B-8FFE-567DD15F2BED}" dt="2021-03-17T11:23:22.445" v="230" actId="478"/>
          <ac:spMkLst>
            <pc:docMk/>
            <pc:sldMk cId="2663030550" sldId="258"/>
            <ac:spMk id="62" creationId="{3BA8C425-9E8A-4532-9AE7-9B58FA1C5315}"/>
          </ac:spMkLst>
        </pc:spChg>
        <pc:spChg chg="add mod topLvl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85" creationId="{F522AA75-F2C6-4823-8423-D8C3E0DFA059}"/>
          </ac:spMkLst>
        </pc:spChg>
        <pc:spChg chg="add del mod topLvl">
          <ac:chgData name="Ethan Kelly (PGR)" userId="79fedd11-c4e3-4055-b553-5616c32bcca9" providerId="ADAL" clId="{01FB1850-81D7-4F2B-8FFE-567DD15F2BED}" dt="2021-03-17T13:34:19.547" v="473" actId="478"/>
          <ac:spMkLst>
            <pc:docMk/>
            <pc:sldMk cId="2663030550" sldId="258"/>
            <ac:spMk id="87" creationId="{681BBBB6-EF59-44D7-BE47-387A7F178CD1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19" creationId="{CFE2BE0E-C5A2-40BC-B637-56FEB48A2AF8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20" creationId="{31CD2F9B-A9C0-41F6-B8D8-A687A6A9AB04}"/>
          </ac:spMkLst>
        </pc:spChg>
        <pc:spChg chg="add del mod">
          <ac:chgData name="Ethan Kelly (PGR)" userId="79fedd11-c4e3-4055-b553-5616c32bcca9" providerId="ADAL" clId="{01FB1850-81D7-4F2B-8FFE-567DD15F2BED}" dt="2021-03-17T13:41:38.771" v="610" actId="478"/>
          <ac:spMkLst>
            <pc:docMk/>
            <pc:sldMk cId="2663030550" sldId="258"/>
            <ac:spMk id="123" creationId="{F0C40446-AAC9-4A44-B7FE-1BD06AE2B5FD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31" creationId="{B6394BA6-BE49-4921-AAFF-2BE69E335BC1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44" creationId="{C0F7CBE9-8A3D-423B-B30E-4582171E42F1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98" creationId="{2F3714F9-A77B-44A3-9778-4E693CE90EAD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199" creationId="{A1D225C1-E383-4DDD-8E33-8A9A0D9688A0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0" creationId="{166692AE-1D02-49E8-8A10-976CEF4FA631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1" creationId="{DDD7AC42-C67D-4007-9D8B-FF23C8DB78B8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2" creationId="{1883D0B8-2510-4D4F-9382-BA84918D5159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3" creationId="{5B85E968-CE9C-4652-965B-493D6977F463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4" creationId="{54790AB8-0A67-4D12-869F-CADD228D0FA0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5" creationId="{56BB7271-3190-4D78-9926-EEA4DA9DF8D1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09" creationId="{AACA81C9-D995-4016-827A-EC1B2E3F1638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13" creationId="{2FE588E5-32B6-4975-A3CF-E48AFCAE7154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14" creationId="{B9560437-5E2E-4DF4-B597-031AD2D0034E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19" creationId="{6CDC4A23-8E03-47F4-91D6-6780E071F855}"/>
          </ac:spMkLst>
        </pc:spChg>
        <pc:spChg chg="add mod">
          <ac:chgData name="Ethan Kelly (PGR)" userId="79fedd11-c4e3-4055-b553-5616c32bcca9" providerId="ADAL" clId="{01FB1850-81D7-4F2B-8FFE-567DD15F2BED}" dt="2021-03-17T14:27:11.755" v="860" actId="164"/>
          <ac:spMkLst>
            <pc:docMk/>
            <pc:sldMk cId="2663030550" sldId="258"/>
            <ac:spMk id="220" creationId="{1E8651B8-6717-4CBD-A0B2-E69582DD6AFB}"/>
          </ac:spMkLst>
        </pc:spChg>
        <pc:grpChg chg="add del mod">
          <ac:chgData name="Ethan Kelly (PGR)" userId="79fedd11-c4e3-4055-b553-5616c32bcca9" providerId="ADAL" clId="{01FB1850-81D7-4F2B-8FFE-567DD15F2BED}" dt="2021-03-17T13:30:01.298" v="355" actId="165"/>
          <ac:grpSpMkLst>
            <pc:docMk/>
            <pc:sldMk cId="2663030550" sldId="258"/>
            <ac:grpSpMk id="92" creationId="{3C58A416-A5F5-43AD-A608-89990094DF65}"/>
          </ac:grpSpMkLst>
        </pc:grpChg>
        <pc:grpChg chg="add mod">
          <ac:chgData name="Ethan Kelly (PGR)" userId="79fedd11-c4e3-4055-b553-5616c32bcca9" providerId="ADAL" clId="{01FB1850-81D7-4F2B-8FFE-567DD15F2BED}" dt="2021-03-17T14:27:11.755" v="860" actId="164"/>
          <ac:grpSpMkLst>
            <pc:docMk/>
            <pc:sldMk cId="2663030550" sldId="258"/>
            <ac:grpSpMk id="236" creationId="{47E8606B-2DD1-4FA4-8AEF-AC32A7AA0B43}"/>
          </ac:grpSpMkLst>
        </pc:grpChg>
        <pc:cxnChg chg="add del mod">
          <ac:chgData name="Ethan Kelly (PGR)" userId="79fedd11-c4e3-4055-b553-5616c32bcca9" providerId="ADAL" clId="{01FB1850-81D7-4F2B-8FFE-567DD15F2BED}" dt="2021-03-17T11:11:28.043" v="34" actId="478"/>
          <ac:cxnSpMkLst>
            <pc:docMk/>
            <pc:sldMk cId="2663030550" sldId="258"/>
            <ac:cxnSpMk id="3" creationId="{09EBD967-0BF4-4FF4-AD03-0482E0601D24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5" creationId="{397548C7-EFA3-4F20-8E08-0E2F7EE83204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7" creationId="{1224613C-1967-4216-917B-245298AD8B14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5" creationId="{24EAEB6A-1C80-47DF-A721-6654BB1917B3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8" creationId="{5C14E6EE-F003-4DB0-A083-A32DF3B33F16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36" creationId="{32C98AE8-EBF5-42FC-86EB-D214E8011377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38" creationId="{A0FE8CDE-92EF-4DE6-9765-7AABF0D2F2E8}"/>
          </ac:cxnSpMkLst>
        </pc:cxnChg>
        <pc:cxnChg chg="add del mod">
          <ac:chgData name="Ethan Kelly (PGR)" userId="79fedd11-c4e3-4055-b553-5616c32bcca9" providerId="ADAL" clId="{01FB1850-81D7-4F2B-8FFE-567DD15F2BED}" dt="2021-03-17T11:18:32.267" v="174" actId="478"/>
          <ac:cxnSpMkLst>
            <pc:docMk/>
            <pc:sldMk cId="2663030550" sldId="258"/>
            <ac:cxnSpMk id="40" creationId="{4EE60439-CFD0-4298-BEB3-C387C695AC12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42" creationId="{4F289495-5914-4703-B9F4-CC1BCEBA1331}"/>
          </ac:cxnSpMkLst>
        </pc:cxnChg>
        <pc:cxnChg chg="add del mod">
          <ac:chgData name="Ethan Kelly (PGR)" userId="79fedd11-c4e3-4055-b553-5616c32bcca9" providerId="ADAL" clId="{01FB1850-81D7-4F2B-8FFE-567DD15F2BED}" dt="2021-03-17T11:27:33.672" v="281" actId="478"/>
          <ac:cxnSpMkLst>
            <pc:docMk/>
            <pc:sldMk cId="2663030550" sldId="258"/>
            <ac:cxnSpMk id="46" creationId="{38A97CD6-E56F-469F-964A-F78F4BCFBDD0}"/>
          </ac:cxnSpMkLst>
        </pc:cxnChg>
        <pc:cxnChg chg="add del mod">
          <ac:chgData name="Ethan Kelly (PGR)" userId="79fedd11-c4e3-4055-b553-5616c32bcca9" providerId="ADAL" clId="{01FB1850-81D7-4F2B-8FFE-567DD15F2BED}" dt="2021-03-17T11:26:20.521" v="267" actId="478"/>
          <ac:cxnSpMkLst>
            <pc:docMk/>
            <pc:sldMk cId="2663030550" sldId="258"/>
            <ac:cxnSpMk id="49" creationId="{38461B50-8219-460A-90AB-BA4F6769060E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64" creationId="{6C95CE27-BF6E-4A94-962B-32A0498EEA0B}"/>
          </ac:cxnSpMkLst>
        </pc:cxnChg>
        <pc:cxnChg chg="add del mod">
          <ac:chgData name="Ethan Kelly (PGR)" userId="79fedd11-c4e3-4055-b553-5616c32bcca9" providerId="ADAL" clId="{01FB1850-81D7-4F2B-8FFE-567DD15F2BED}" dt="2021-03-17T11:26:22.070" v="268" actId="478"/>
          <ac:cxnSpMkLst>
            <pc:docMk/>
            <pc:sldMk cId="2663030550" sldId="258"/>
            <ac:cxnSpMk id="65" creationId="{116EA08B-235A-4E23-9401-B5BF789E69BF}"/>
          </ac:cxnSpMkLst>
        </pc:cxnChg>
        <pc:cxnChg chg="add del mod">
          <ac:chgData name="Ethan Kelly (PGR)" userId="79fedd11-c4e3-4055-b553-5616c32bcca9" providerId="ADAL" clId="{01FB1850-81D7-4F2B-8FFE-567DD15F2BED}" dt="2021-03-17T11:27:36.317" v="283" actId="478"/>
          <ac:cxnSpMkLst>
            <pc:docMk/>
            <pc:sldMk cId="2663030550" sldId="258"/>
            <ac:cxnSpMk id="70" creationId="{B8AE1B52-C252-41AC-9393-66D80FC2CF12}"/>
          </ac:cxnSpMkLst>
        </pc:cxnChg>
        <pc:cxnChg chg="add del mod topLvl">
          <ac:chgData name="Ethan Kelly (PGR)" userId="79fedd11-c4e3-4055-b553-5616c32bcca9" providerId="ADAL" clId="{01FB1850-81D7-4F2B-8FFE-567DD15F2BED}" dt="2021-03-17T13:48:37.364" v="713" actId="478"/>
          <ac:cxnSpMkLst>
            <pc:docMk/>
            <pc:sldMk cId="2663030550" sldId="258"/>
            <ac:cxnSpMk id="74" creationId="{2F1B70EB-D2DC-4D3F-ACA8-797545871E44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79" creationId="{2CCF3E86-E583-41E9-96BA-AAEF66EAC6BB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84" creationId="{F68C321A-30D5-4BCC-B5D4-5341BEAAE979}"/>
          </ac:cxnSpMkLst>
        </pc:cxnChg>
        <pc:cxnChg chg="add mod topLvl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86" creationId="{63840D98-A4BB-445F-BFEC-89D902A015ED}"/>
          </ac:cxnSpMkLst>
        </pc:cxnChg>
        <pc:cxnChg chg="add del mod">
          <ac:chgData name="Ethan Kelly (PGR)" userId="79fedd11-c4e3-4055-b553-5616c32bcca9" providerId="ADAL" clId="{01FB1850-81D7-4F2B-8FFE-567DD15F2BED}" dt="2021-03-17T13:41:40.897" v="611" actId="478"/>
          <ac:cxnSpMkLst>
            <pc:docMk/>
            <pc:sldMk cId="2663030550" sldId="258"/>
            <ac:cxnSpMk id="124" creationId="{43981941-4CAA-4482-81A0-86A41BAF18E2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34" creationId="{9AD98F7A-082C-4337-BC93-6367D40EBAFB}"/>
          </ac:cxnSpMkLst>
        </pc:cxnChg>
        <pc:cxnChg chg="add del mod">
          <ac:chgData name="Ethan Kelly (PGR)" userId="79fedd11-c4e3-4055-b553-5616c32bcca9" providerId="ADAL" clId="{01FB1850-81D7-4F2B-8FFE-567DD15F2BED}" dt="2021-03-17T13:44:50.848" v="658" actId="478"/>
          <ac:cxnSpMkLst>
            <pc:docMk/>
            <pc:sldMk cId="2663030550" sldId="258"/>
            <ac:cxnSpMk id="150" creationId="{0736EB71-6BB8-4537-BD5D-4D3D1AEB8978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57" creationId="{B09E4466-3075-4AA1-9796-C8CE1729A9D1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74" creationId="{8E1EF0A0-B242-4EB0-92CE-91C7EE82F9E9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80" creationId="{4258147C-5798-4B7B-843A-C66C5CFE6A2B}"/>
          </ac:cxnSpMkLst>
        </pc:cxnChg>
        <pc:cxnChg chg="add del mod">
          <ac:chgData name="Ethan Kelly (PGR)" userId="79fedd11-c4e3-4055-b553-5616c32bcca9" providerId="ADAL" clId="{01FB1850-81D7-4F2B-8FFE-567DD15F2BED}" dt="2021-03-17T13:48:10.990" v="710" actId="478"/>
          <ac:cxnSpMkLst>
            <pc:docMk/>
            <pc:sldMk cId="2663030550" sldId="258"/>
            <ac:cxnSpMk id="183" creationId="{DF44E441-9A8E-4683-A1AE-5146A0738382}"/>
          </ac:cxnSpMkLst>
        </pc:cxnChg>
        <pc:cxnChg chg="add del mod">
          <ac:chgData name="Ethan Kelly (PGR)" userId="79fedd11-c4e3-4055-b553-5616c32bcca9" providerId="ADAL" clId="{01FB1850-81D7-4F2B-8FFE-567DD15F2BED}" dt="2021-03-17T13:48:54.584" v="716" actId="478"/>
          <ac:cxnSpMkLst>
            <pc:docMk/>
            <pc:sldMk cId="2663030550" sldId="258"/>
            <ac:cxnSpMk id="186" creationId="{71AA3ACA-E466-43AC-962C-ACAA5867FE36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189" creationId="{647EEA69-9BE4-4B44-8A5E-5D2036255A20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207" creationId="{6BE2E67D-4A02-4F0C-81FE-4B670C7AF1FA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211" creationId="{826F7BC4-A85B-4D9C-A428-645AED5E6D2F}"/>
          </ac:cxnSpMkLst>
        </pc:cxnChg>
        <pc:cxnChg chg="add mod">
          <ac:chgData name="Ethan Kelly (PGR)" userId="79fedd11-c4e3-4055-b553-5616c32bcca9" providerId="ADAL" clId="{01FB1850-81D7-4F2B-8FFE-567DD15F2BED}" dt="2021-03-17T14:27:11.755" v="860" actId="164"/>
          <ac:cxnSpMkLst>
            <pc:docMk/>
            <pc:sldMk cId="2663030550" sldId="258"/>
            <ac:cxnSpMk id="216" creationId="{DC495318-32A9-4C2E-B3C9-E0A347B6F56F}"/>
          </ac:cxnSpMkLst>
        </pc:cxnChg>
      </pc:sldChg>
      <pc:sldChg chg="addSp delSp modSp new mod">
        <pc:chgData name="Ethan Kelly (PGR)" userId="79fedd11-c4e3-4055-b553-5616c32bcca9" providerId="ADAL" clId="{01FB1850-81D7-4F2B-8FFE-567DD15F2BED}" dt="2021-03-18T15:30:29.087" v="889" actId="478"/>
        <pc:sldMkLst>
          <pc:docMk/>
          <pc:sldMk cId="4223255005" sldId="259"/>
        </pc:sldMkLst>
        <pc:picChg chg="add del mod">
          <ac:chgData name="Ethan Kelly (PGR)" userId="79fedd11-c4e3-4055-b553-5616c32bcca9" providerId="ADAL" clId="{01FB1850-81D7-4F2B-8FFE-567DD15F2BED}" dt="2021-03-18T15:11:36.308" v="882" actId="478"/>
          <ac:picMkLst>
            <pc:docMk/>
            <pc:sldMk cId="4223255005" sldId="259"/>
            <ac:picMk id="3" creationId="{A892F38B-F527-45BF-BC73-B3EC39AE3360}"/>
          </ac:picMkLst>
        </pc:picChg>
        <pc:picChg chg="add del mod">
          <ac:chgData name="Ethan Kelly (PGR)" userId="79fedd11-c4e3-4055-b553-5616c32bcca9" providerId="ADAL" clId="{01FB1850-81D7-4F2B-8FFE-567DD15F2BED}" dt="2021-03-18T15:30:29.087" v="889" actId="478"/>
          <ac:picMkLst>
            <pc:docMk/>
            <pc:sldMk cId="4223255005" sldId="259"/>
            <ac:picMk id="5" creationId="{CAB010CA-50C2-4025-AB6B-9BB038FC9E12}"/>
          </ac:picMkLst>
        </pc:picChg>
        <pc:picChg chg="add del mod">
          <ac:chgData name="Ethan Kelly (PGR)" userId="79fedd11-c4e3-4055-b553-5616c32bcca9" providerId="ADAL" clId="{01FB1850-81D7-4F2B-8FFE-567DD15F2BED}" dt="2021-03-18T15:10:43.733" v="877" actId="478"/>
          <ac:picMkLst>
            <pc:docMk/>
            <pc:sldMk cId="4223255005" sldId="259"/>
            <ac:picMk id="7" creationId="{5A2EA9AF-1E64-4470-8914-8635C6B97A35}"/>
          </ac:picMkLst>
        </pc:picChg>
        <pc:picChg chg="add del mod">
          <ac:chgData name="Ethan Kelly (PGR)" userId="79fedd11-c4e3-4055-b553-5616c32bcca9" providerId="ADAL" clId="{01FB1850-81D7-4F2B-8FFE-567DD15F2BED}" dt="2021-03-18T15:30:28.636" v="888" actId="478"/>
          <ac:picMkLst>
            <pc:docMk/>
            <pc:sldMk cId="4223255005" sldId="259"/>
            <ac:picMk id="9" creationId="{0E1E7E12-D59F-40DE-8285-7A6227C7CEB2}"/>
          </ac:picMkLst>
        </pc:picChg>
        <pc:picChg chg="add del mod">
          <ac:chgData name="Ethan Kelly (PGR)" userId="79fedd11-c4e3-4055-b553-5616c32bcca9" providerId="ADAL" clId="{01FB1850-81D7-4F2B-8FFE-567DD15F2BED}" dt="2021-03-18T15:27:30.053" v="887" actId="478"/>
          <ac:picMkLst>
            <pc:docMk/>
            <pc:sldMk cId="4223255005" sldId="259"/>
            <ac:picMk id="11" creationId="{81D44C59-821A-469B-9AC9-F465E02E89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22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2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1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0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F97-0638-4F2F-82C1-B852F1FBF799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9873-3B92-4D4C-AE77-D485FC206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A3D0A3C-629C-498D-9E74-FFF8578F7D83}"/>
              </a:ext>
            </a:extLst>
          </p:cNvPr>
          <p:cNvSpPr/>
          <p:nvPr/>
        </p:nvSpPr>
        <p:spPr>
          <a:xfrm>
            <a:off x="3420600" y="1779646"/>
            <a:ext cx="2759998" cy="910800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8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Generate required singles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75DB9D-2DE9-4CCE-9EF4-3D5E3CA2C78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800599" y="2690446"/>
            <a:ext cx="1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F8C0D3F-5F97-4C16-99D7-F8C00438AAA2}"/>
              </a:ext>
            </a:extLst>
          </p:cNvPr>
          <p:cNvSpPr/>
          <p:nvPr/>
        </p:nvSpPr>
        <p:spPr>
          <a:xfrm>
            <a:off x="3541951" y="3199545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Get: states in model, number of vertices 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C5DC5F6-09BE-4B19-9A0E-4B2C0B8879C0}"/>
              </a:ext>
            </a:extLst>
          </p:cNvPr>
          <p:cNvSpPr/>
          <p:nvPr/>
        </p:nvSpPr>
        <p:spPr>
          <a:xfrm>
            <a:off x="3441596" y="4744964"/>
            <a:ext cx="2718007" cy="1147457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4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 each state </a:t>
            </a:r>
            <a:r>
              <a:rPr lang="en-GB" sz="14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</a:t>
            </a:r>
            <a:r>
              <a:rPr lang="en-GB" sz="14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 model states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57BA125-0823-42F2-9C1A-E3C1BFA17AEA}"/>
              </a:ext>
            </a:extLst>
          </p:cNvPr>
          <p:cNvSpPr/>
          <p:nvPr/>
        </p:nvSpPr>
        <p:spPr>
          <a:xfrm>
            <a:off x="3441596" y="6401520"/>
            <a:ext cx="2718007" cy="1147457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4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 each vertex </a:t>
            </a:r>
            <a:r>
              <a:rPr lang="en-GB" sz="14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GB" sz="14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 graph vertices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1FDF86-0097-4000-B173-948F5B4F5110}"/>
              </a:ext>
            </a:extLst>
          </p:cNvPr>
          <p:cNvSpPr/>
          <p:nvPr/>
        </p:nvSpPr>
        <p:spPr>
          <a:xfrm>
            <a:off x="3541951" y="8058076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Add </a:t>
            </a:r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⟨</a:t>
            </a:r>
            <a:r>
              <a:rPr lang="en-GB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</a:t>
            </a:r>
            <a:r>
              <a:rPr lang="en-GB" i="1" baseline="-250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⟩ </a:t>
            </a:r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 required singles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137021-5CEE-4533-9BEF-DE98471FCE29}"/>
              </a:ext>
            </a:extLst>
          </p:cNvPr>
          <p:cNvSpPr/>
          <p:nvPr/>
        </p:nvSpPr>
        <p:spPr>
          <a:xfrm>
            <a:off x="6359883" y="7554011"/>
            <a:ext cx="936358" cy="3854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Next </a:t>
            </a:r>
            <a:r>
              <a:rPr lang="en-GB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C831632-7412-4284-AEC5-135AA1D6E2E8}"/>
              </a:ext>
            </a:extLst>
          </p:cNvPr>
          <p:cNvSpPr/>
          <p:nvPr/>
        </p:nvSpPr>
        <p:spPr>
          <a:xfrm>
            <a:off x="7242277" y="6491486"/>
            <a:ext cx="936358" cy="3854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Next </a:t>
            </a:r>
            <a:r>
              <a:rPr lang="en-GB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</a:t>
            </a:r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50C9F98-5DA2-4E2B-A39C-B4FC6B1855A7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rot="16200000" flipV="1">
            <a:off x="6204452" y="6930400"/>
            <a:ext cx="578762" cy="66845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4C0082-793E-4810-B355-840E5B911992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rot="16200000" flipV="1">
            <a:off x="6348634" y="5129663"/>
            <a:ext cx="1172793" cy="155085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B26F24B0-053B-4490-A4C3-C5E6E25118D0}"/>
              </a:ext>
            </a:extLst>
          </p:cNvPr>
          <p:cNvSpPr/>
          <p:nvPr/>
        </p:nvSpPr>
        <p:spPr>
          <a:xfrm>
            <a:off x="3420600" y="9603495"/>
            <a:ext cx="2759998" cy="520328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8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End for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D63F7663-4ECD-412F-B40E-6A66AC1D2B7D}"/>
              </a:ext>
            </a:extLst>
          </p:cNvPr>
          <p:cNvSpPr/>
          <p:nvPr/>
        </p:nvSpPr>
        <p:spPr>
          <a:xfrm>
            <a:off x="3420600" y="10632922"/>
            <a:ext cx="2759998" cy="520328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8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End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FE53CA-52C2-4B39-9ABB-5E4261D305F3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059248" y="7939490"/>
            <a:ext cx="768814" cy="636746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314C95A-0332-466C-8892-3934EC6AB3CB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6180598" y="6876965"/>
            <a:ext cx="1529858" cy="298669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69DC21-7324-4020-9952-4A5C02B4F9E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800600" y="4235865"/>
            <a:ext cx="0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9C4DC4-0185-4893-A612-CAAD438F08A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800600" y="5892421"/>
            <a:ext cx="0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D53F44-454B-46DA-828F-B8CC25B10F3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800600" y="7548977"/>
            <a:ext cx="0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E63CCFD-D696-46CC-91C8-90342A5C5697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rot="10800000" flipV="1">
            <a:off x="3420600" y="5318692"/>
            <a:ext cx="20996" cy="5574393"/>
          </a:xfrm>
          <a:prstGeom prst="bentConnector3">
            <a:avLst>
              <a:gd name="adj1" fmla="val 7576281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59130BE-741A-49CE-A9FD-8CA20A39C1DD}"/>
              </a:ext>
            </a:extLst>
          </p:cNvPr>
          <p:cNvCxnSpPr>
            <a:cxnSpLocks/>
            <a:stCxn id="14" idx="1"/>
            <a:endCxn id="34" idx="1"/>
          </p:cNvCxnSpPr>
          <p:nvPr/>
        </p:nvCxnSpPr>
        <p:spPr>
          <a:xfrm rot="10800000" flipV="1">
            <a:off x="3420600" y="6975249"/>
            <a:ext cx="20996" cy="2888410"/>
          </a:xfrm>
          <a:prstGeom prst="bentConnector3">
            <a:avLst>
              <a:gd name="adj1" fmla="val 4208325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3B4A66D5-8CDE-4CC1-BC80-8C43E793B2B1}"/>
              </a:ext>
            </a:extLst>
          </p:cNvPr>
          <p:cNvSpPr/>
          <p:nvPr/>
        </p:nvSpPr>
        <p:spPr>
          <a:xfrm>
            <a:off x="4800311" y="6001459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0D0BC88F-2A0D-4F36-B401-2703EDB4D49A}"/>
              </a:ext>
            </a:extLst>
          </p:cNvPr>
          <p:cNvSpPr/>
          <p:nvPr/>
        </p:nvSpPr>
        <p:spPr>
          <a:xfrm>
            <a:off x="4800311" y="7652855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F46243AE-14D3-4D1D-8E96-09C23781CA53}"/>
              </a:ext>
            </a:extLst>
          </p:cNvPr>
          <p:cNvSpPr/>
          <p:nvPr/>
        </p:nvSpPr>
        <p:spPr>
          <a:xfrm>
            <a:off x="2672490" y="6684226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246B5871-5448-4E69-A354-A37A50E6ADCC}"/>
              </a:ext>
            </a:extLst>
          </p:cNvPr>
          <p:cNvSpPr/>
          <p:nvPr/>
        </p:nvSpPr>
        <p:spPr>
          <a:xfrm>
            <a:off x="2348613" y="5027670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073FBE4-8C28-47B3-BAEA-E70782E1D984}"/>
              </a:ext>
            </a:extLst>
          </p:cNvPr>
          <p:cNvSpPr/>
          <p:nvPr/>
        </p:nvSpPr>
        <p:spPr>
          <a:xfrm>
            <a:off x="4522065" y="1760540"/>
            <a:ext cx="2759998" cy="910800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8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Generate required tuples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5058C5-484C-4F46-8FCB-C54B49CA04C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02064" y="2671340"/>
            <a:ext cx="1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4AE841-D7C4-4152-8166-B65FA5091E9E}"/>
              </a:ext>
            </a:extLst>
          </p:cNvPr>
          <p:cNvSpPr/>
          <p:nvPr/>
        </p:nvSpPr>
        <p:spPr>
          <a:xfrm>
            <a:off x="4643416" y="3180439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Set: index </a:t>
            </a:r>
            <a:r>
              <a:rPr lang="en-GB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Set: selection = empty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Get: required singles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6BBEBAF-0B82-47F1-8CB0-F63BAAEEA1BE}"/>
              </a:ext>
            </a:extLst>
          </p:cNvPr>
          <p:cNvSpPr/>
          <p:nvPr/>
        </p:nvSpPr>
        <p:spPr>
          <a:xfrm>
            <a:off x="4543061" y="4725858"/>
            <a:ext cx="2718007" cy="1147457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GB" sz="1400" kern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Is index ≥ number of singles?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8343AE-0D8F-451F-B286-E0010BD816F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02065" y="4216759"/>
            <a:ext cx="0" cy="5090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9601B-E349-496D-A6B2-4A924A91980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5901776" y="5873315"/>
            <a:ext cx="289" cy="51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89C09A2-F655-4814-9B11-0EE413A6C0A4}"/>
              </a:ext>
            </a:extLst>
          </p:cNvPr>
          <p:cNvSpPr/>
          <p:nvPr/>
        </p:nvSpPr>
        <p:spPr>
          <a:xfrm>
            <a:off x="5901776" y="5982353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87DD1DD-5BEB-481D-9B2D-32DF1CB96431}"/>
              </a:ext>
            </a:extLst>
          </p:cNvPr>
          <p:cNvSpPr/>
          <p:nvPr/>
        </p:nvSpPr>
        <p:spPr>
          <a:xfrm>
            <a:off x="4896023" y="6385461"/>
            <a:ext cx="2011505" cy="50909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GB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+ 1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339B91-82EF-4523-84F9-BAC6CCB2E8BF}"/>
              </a:ext>
            </a:extLst>
          </p:cNvPr>
          <p:cNvCxnSpPr>
            <a:cxnSpLocks/>
            <a:stCxn id="8" idx="1"/>
            <a:endCxn id="25" idx="3"/>
          </p:cNvCxnSpPr>
          <p:nvPr/>
        </p:nvCxnSpPr>
        <p:spPr>
          <a:xfrm flipH="1">
            <a:off x="4035461" y="5299587"/>
            <a:ext cx="507600" cy="63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C4123AB-B801-482F-96D7-277BADE34AD6}"/>
              </a:ext>
            </a:extLst>
          </p:cNvPr>
          <p:cNvSpPr/>
          <p:nvPr/>
        </p:nvSpPr>
        <p:spPr>
          <a:xfrm>
            <a:off x="1518164" y="4782063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Add selection to list of required tuples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5999E168-06A9-486B-9EAF-A5F3BCDCABF0}"/>
              </a:ext>
            </a:extLst>
          </p:cNvPr>
          <p:cNvSpPr/>
          <p:nvPr/>
        </p:nvSpPr>
        <p:spPr>
          <a:xfrm>
            <a:off x="3993614" y="4951371"/>
            <a:ext cx="647754" cy="29102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</a:t>
            </a:r>
            <a:endParaRPr lang="en-GB" sz="12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E4FEB5-EB26-4FB9-8FB6-DEBCA9DF0048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01776" y="6894559"/>
            <a:ext cx="289" cy="51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D523D49-B8AF-49CD-92ED-DFA0ED3EB196}"/>
              </a:ext>
            </a:extLst>
          </p:cNvPr>
          <p:cNvSpPr/>
          <p:nvPr/>
        </p:nvSpPr>
        <p:spPr>
          <a:xfrm>
            <a:off x="4643416" y="7406705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Add the (</a:t>
            </a:r>
            <a:r>
              <a:rPr lang="en-GB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i-</a:t>
            </a:r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1)</a:t>
            </a:r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</a:t>
            </a:r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single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 the selection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310DE-9340-4890-A34F-D960EA45C970}"/>
              </a:ext>
            </a:extLst>
          </p:cNvPr>
          <p:cNvCxnSpPr>
            <a:cxnSpLocks/>
            <a:stCxn id="38" idx="3"/>
            <a:endCxn id="8" idx="3"/>
          </p:cNvCxnSpPr>
          <p:nvPr/>
        </p:nvCxnSpPr>
        <p:spPr>
          <a:xfrm flipV="1">
            <a:off x="7158665" y="5299587"/>
            <a:ext cx="102403" cy="4173744"/>
          </a:xfrm>
          <a:prstGeom prst="bentConnector3">
            <a:avLst>
              <a:gd name="adj1" fmla="val 723061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690A45-F3E4-4B97-8709-937547132EA0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flipH="1">
            <a:off x="5900017" y="8443025"/>
            <a:ext cx="2048" cy="5121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EE74D3E9-DBBD-48F2-96E4-776C4893BEED}"/>
              </a:ext>
            </a:extLst>
          </p:cNvPr>
          <p:cNvSpPr/>
          <p:nvPr/>
        </p:nvSpPr>
        <p:spPr>
          <a:xfrm>
            <a:off x="4641368" y="8955171"/>
            <a:ext cx="2517297" cy="10363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Remove the last element from the selection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CBC94E-7507-49B1-A670-15A8E475A517}"/>
              </a:ext>
            </a:extLst>
          </p:cNvPr>
          <p:cNvCxnSpPr>
            <a:stCxn id="32" idx="3"/>
          </p:cNvCxnSpPr>
          <p:nvPr/>
        </p:nvCxnSpPr>
        <p:spPr>
          <a:xfrm>
            <a:off x="7160713" y="7924865"/>
            <a:ext cx="734517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166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7E8606B-2DD1-4FA4-8AEF-AC32A7AA0B43}"/>
              </a:ext>
            </a:extLst>
          </p:cNvPr>
          <p:cNvGrpSpPr/>
          <p:nvPr/>
        </p:nvGrpSpPr>
        <p:grpSpPr>
          <a:xfrm>
            <a:off x="182598" y="346863"/>
            <a:ext cx="9069925" cy="13259035"/>
            <a:chOff x="182598" y="346863"/>
            <a:chExt cx="9069925" cy="13259035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2FFD592B-04F8-4A5B-8610-27E894B82120}"/>
                </a:ext>
              </a:extLst>
            </p:cNvPr>
            <p:cNvSpPr/>
            <p:nvPr/>
          </p:nvSpPr>
          <p:spPr>
            <a:xfrm>
              <a:off x="827232" y="346863"/>
              <a:ext cx="2759998" cy="910800"/>
            </a:xfrm>
            <a:prstGeom prst="flowChartTermina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8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Generate required equations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5C5932D2-B800-4E29-880E-65E6C751AEB0}"/>
                </a:ext>
              </a:extLst>
            </p:cNvPr>
            <p:cNvSpPr/>
            <p:nvPr/>
          </p:nvSpPr>
          <p:spPr>
            <a:xfrm>
              <a:off x="948583" y="3423318"/>
              <a:ext cx="2517297" cy="78156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Append “tuple = “ to equation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548C7-EFA3-4F20-8E08-0E2F7EE83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833" y="4204880"/>
              <a:ext cx="7074" cy="5091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DE60ECDF-91CC-4406-86A3-3122396BD194}"/>
                </a:ext>
              </a:extLst>
            </p:cNvPr>
            <p:cNvSpPr/>
            <p:nvPr/>
          </p:nvSpPr>
          <p:spPr>
            <a:xfrm>
              <a:off x="826631" y="4713980"/>
              <a:ext cx="2761200" cy="781562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For each vertex in tuple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4613C-1967-4216-917B-245298AD8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1833" y="5495542"/>
              <a:ext cx="7074" cy="5076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E9B4C0F9-A6F0-4474-9DAD-831AF85C9068}"/>
                </a:ext>
              </a:extLst>
            </p:cNvPr>
            <p:cNvSpPr/>
            <p:nvPr/>
          </p:nvSpPr>
          <p:spPr>
            <a:xfrm>
              <a:off x="2210354" y="5588507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EAEB6A-1C80-47DF-A721-6654BB19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207081" y="1257663"/>
              <a:ext cx="3422" cy="50909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9F9CFF78-5DB2-449C-8418-2D90E2900BBD}"/>
                </a:ext>
              </a:extLst>
            </p:cNvPr>
            <p:cNvSpPr/>
            <p:nvPr/>
          </p:nvSpPr>
          <p:spPr>
            <a:xfrm>
              <a:off x="826631" y="1766762"/>
              <a:ext cx="2761200" cy="1147457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For each tuple in required tuples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14E6EE-F003-4DB0-A083-A32DF3B33F16}"/>
                </a:ext>
              </a:extLst>
            </p:cNvPr>
            <p:cNvCxnSpPr>
              <a:cxnSpLocks/>
            </p:cNvCxnSpPr>
            <p:nvPr/>
          </p:nvCxnSpPr>
          <p:spPr>
            <a:xfrm>
              <a:off x="2207231" y="2914219"/>
              <a:ext cx="1" cy="50909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3B456085-6B02-4371-80F1-8A193E89A145}"/>
                </a:ext>
              </a:extLst>
            </p:cNvPr>
            <p:cNvSpPr/>
            <p:nvPr/>
          </p:nvSpPr>
          <p:spPr>
            <a:xfrm>
              <a:off x="826631" y="6003142"/>
              <a:ext cx="2761200" cy="781562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State </a:t>
              </a:r>
              <a:r>
                <a:rPr lang="en-GB" i="1" kern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C98AE8-EBF5-42FC-86EB-D214E8011377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2207231" y="6784704"/>
              <a:ext cx="0" cy="178031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7" name="Flowchart: Decision 36">
              <a:extLst>
                <a:ext uri="{FF2B5EF4-FFF2-40B4-BE49-F238E27FC236}">
                  <a16:creationId xmlns:a16="http://schemas.microsoft.com/office/drawing/2014/main" id="{3AEBDC09-A3BD-45C4-820D-BF8278CD03B5}"/>
                </a:ext>
              </a:extLst>
            </p:cNvPr>
            <p:cNvSpPr/>
            <p:nvPr/>
          </p:nvSpPr>
          <p:spPr>
            <a:xfrm>
              <a:off x="826631" y="8565018"/>
              <a:ext cx="2761200" cy="781562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State </a:t>
              </a:r>
              <a:r>
                <a:rPr lang="en-GB" i="1" kern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FE8CDE-92EF-4DE6-9765-7AABF0D2F2E8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2207231" y="9346580"/>
              <a:ext cx="3722" cy="10476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39" name="Flowchart: Decision 38">
              <a:extLst>
                <a:ext uri="{FF2B5EF4-FFF2-40B4-BE49-F238E27FC236}">
                  <a16:creationId xmlns:a16="http://schemas.microsoft.com/office/drawing/2014/main" id="{03AF7DB4-B876-4CF5-8CC0-7D1FC7B029CA}"/>
                </a:ext>
              </a:extLst>
            </p:cNvPr>
            <p:cNvSpPr/>
            <p:nvPr/>
          </p:nvSpPr>
          <p:spPr>
            <a:xfrm>
              <a:off x="826631" y="10392541"/>
              <a:ext cx="2761200" cy="781562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State </a:t>
              </a:r>
              <a:r>
                <a:rPr lang="en-GB" i="1" kern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2D18A6C5-9D2A-477E-BFAB-C0B25D284EA4}"/>
                </a:ext>
              </a:extLst>
            </p:cNvPr>
            <p:cNvSpPr/>
            <p:nvPr/>
          </p:nvSpPr>
          <p:spPr>
            <a:xfrm>
              <a:off x="6615854" y="10445269"/>
              <a:ext cx="2038333" cy="67609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Append: </a:t>
              </a:r>
            </a:p>
            <a:p>
              <a:pPr algn="ctr"/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ea typeface="CMU Bright" panose="02000603000000000000" pitchFamily="2" charset="0"/>
                  <a:cs typeface="Times New Roman" panose="02020603050405020304" pitchFamily="18" charset="0"/>
                </a:rPr>
                <a:t>ζ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- </a:t>
              </a:r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ea typeface="CMU Bright" panose="02000603000000000000" pitchFamily="2" charset="0"/>
                  <a:cs typeface="Times New Roman" panose="02020603050405020304" pitchFamily="18" charset="0"/>
                </a:rPr>
                <a:t>α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</a:t>
              </a:r>
              <a:endPara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289495-5914-4703-B9F4-CC1BCEBA1331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3587831" y="10783319"/>
              <a:ext cx="3028023" cy="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92518576-2012-4B09-9006-68D6DAE41248}"/>
                </a:ext>
              </a:extLst>
            </p:cNvPr>
            <p:cNvSpPr/>
            <p:nvPr/>
          </p:nvSpPr>
          <p:spPr>
            <a:xfrm>
              <a:off x="6629472" y="8617748"/>
              <a:ext cx="2030220" cy="676099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Append: </a:t>
              </a:r>
            </a:p>
            <a:p>
              <a:pPr algn="ctr"/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ij</a:t>
              </a:r>
              <a:r>
                <a:rPr lang="el-GR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γ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j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- </a:t>
              </a:r>
              <a:r>
                <a:rPr lang="el-GR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γ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C95CE27-BF6E-4A94-962B-32A0498EEA0B}"/>
                </a:ext>
              </a:extLst>
            </p:cNvPr>
            <p:cNvCxnSpPr>
              <a:cxnSpLocks/>
              <a:stCxn id="37" idx="3"/>
              <a:endCxn id="61" idx="1"/>
            </p:cNvCxnSpPr>
            <p:nvPr/>
          </p:nvCxnSpPr>
          <p:spPr>
            <a:xfrm flipV="1">
              <a:off x="3587831" y="8955798"/>
              <a:ext cx="304164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CF3E86-E583-41E9-96BA-AAEF66EAC6BB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8654187" y="10783319"/>
              <a:ext cx="582838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none" w="lg" len="lg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8C321A-30D5-4BCC-B5D4-5341BEAAE979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659691" y="6393923"/>
              <a:ext cx="577334" cy="6878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none" w="lg" len="lg"/>
            </a:ln>
            <a:effectLst/>
          </p:spPr>
        </p:cxnSp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F522AA75-F2C6-4823-8423-D8C3E0DFA059}"/>
                </a:ext>
              </a:extLst>
            </p:cNvPr>
            <p:cNvSpPr/>
            <p:nvPr/>
          </p:nvSpPr>
          <p:spPr>
            <a:xfrm>
              <a:off x="3866825" y="7308730"/>
              <a:ext cx="2517297" cy="78156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Append </a:t>
              </a:r>
            </a:p>
            <a:p>
              <a:pPr algn="ctr"/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ea typeface="CMU Bright" panose="02000603000000000000" pitchFamily="2" charset="0"/>
                  <a:cs typeface="Times New Roman" panose="02020603050405020304" pitchFamily="18" charset="0"/>
                </a:rPr>
                <a:t>α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+ 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ij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β⟨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j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- </a:t>
              </a:r>
              <a:r>
                <a:rPr lang="el-GR" dirty="0">
                  <a:solidFill>
                    <a:schemeClr val="tx1"/>
                  </a:solidFill>
                  <a:latin typeface="Times New Roman" panose="02020603050405020304" pitchFamily="18" charset="0"/>
                  <a:ea typeface="CMU Bright" panose="02000603000000000000" pitchFamily="2" charset="0"/>
                  <a:cs typeface="Times New Roman" panose="02020603050405020304" pitchFamily="18" charset="0"/>
                </a:rPr>
                <a:t>ζ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⟨</a:t>
              </a:r>
              <a:r>
                <a:rPr lang="en-GB" i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 </a:t>
              </a:r>
              <a:endPara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3840D98-A4BB-445F-BFEC-89D902A015ED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 flipV="1">
              <a:off x="6384122" y="7699510"/>
              <a:ext cx="2868401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none" w="lg" len="lg"/>
            </a:ln>
            <a:effectLst/>
          </p:spPr>
        </p:cxnSp>
        <p:sp>
          <p:nvSpPr>
            <p:cNvPr id="119" name="Flowchart: Process 118">
              <a:extLst>
                <a:ext uri="{FF2B5EF4-FFF2-40B4-BE49-F238E27FC236}">
                  <a16:creationId xmlns:a16="http://schemas.microsoft.com/office/drawing/2014/main" id="{CFE2BE0E-C5A2-40BC-B637-56FEB48A2AF8}"/>
                </a:ext>
              </a:extLst>
            </p:cNvPr>
            <p:cNvSpPr/>
            <p:nvPr/>
          </p:nvSpPr>
          <p:spPr>
            <a:xfrm>
              <a:off x="2210354" y="7128757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sp>
          <p:nvSpPr>
            <p:cNvPr id="120" name="Flowchart: Process 119">
              <a:extLst>
                <a:ext uri="{FF2B5EF4-FFF2-40B4-BE49-F238E27FC236}">
                  <a16:creationId xmlns:a16="http://schemas.microsoft.com/office/drawing/2014/main" id="{31CD2F9B-A9C0-41F6-B8D8-A687A6A9AB04}"/>
                </a:ext>
              </a:extLst>
            </p:cNvPr>
            <p:cNvSpPr/>
            <p:nvPr/>
          </p:nvSpPr>
          <p:spPr>
            <a:xfrm>
              <a:off x="2200156" y="9711558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sp>
          <p:nvSpPr>
            <p:cNvPr id="131" name="Flowchart: Decision 130">
              <a:extLst>
                <a:ext uri="{FF2B5EF4-FFF2-40B4-BE49-F238E27FC236}">
                  <a16:creationId xmlns:a16="http://schemas.microsoft.com/office/drawing/2014/main" id="{B6394BA6-BE49-4921-AAFF-2BE69E335BC1}"/>
                </a:ext>
              </a:extLst>
            </p:cNvPr>
            <p:cNvSpPr/>
            <p:nvPr/>
          </p:nvSpPr>
          <p:spPr>
            <a:xfrm>
              <a:off x="4099153" y="6010019"/>
              <a:ext cx="2043237" cy="781562"/>
            </a:xfrm>
            <a:prstGeom prst="flowChartDecis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States includes </a:t>
              </a:r>
              <a:r>
                <a:rPr lang="en-GB" sz="1400" i="1" kern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AD98F7A-082C-4337-BC93-6367D40EBAFB}"/>
                </a:ext>
              </a:extLst>
            </p:cNvPr>
            <p:cNvCxnSpPr>
              <a:cxnSpLocks/>
              <a:stCxn id="35" idx="3"/>
              <a:endCxn id="131" idx="1"/>
            </p:cNvCxnSpPr>
            <p:nvPr/>
          </p:nvCxnSpPr>
          <p:spPr>
            <a:xfrm>
              <a:off x="3587831" y="6393923"/>
              <a:ext cx="511322" cy="687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C0F7CBE9-8A3D-423B-B30E-4582171E42F1}"/>
                </a:ext>
              </a:extLst>
            </p:cNvPr>
            <p:cNvSpPr/>
            <p:nvPr/>
          </p:nvSpPr>
          <p:spPr>
            <a:xfrm>
              <a:off x="6620210" y="6010020"/>
              <a:ext cx="2039481" cy="78156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Append </a:t>
              </a:r>
            </a:p>
            <a:p>
              <a:pPr algn="ctr"/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ij</a:t>
              </a:r>
              <a:r>
                <a:rPr lang="en-GB" i="1" baseline="-25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β⟨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r>
                <a:rPr lang="en-GB" i="1" baseline="-25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j</a:t>
              </a:r>
              <a:r>
                <a:rPr lang="en-GB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⟩</a:t>
              </a:r>
              <a:endParaRPr lang="en-GB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09E4466-3075-4AA1-9796-C8CE1729A9D1}"/>
                </a:ext>
              </a:extLst>
            </p:cNvPr>
            <p:cNvCxnSpPr>
              <a:cxnSpLocks/>
              <a:stCxn id="131" idx="3"/>
              <a:endCxn id="144" idx="1"/>
            </p:cNvCxnSpPr>
            <p:nvPr/>
          </p:nvCxnSpPr>
          <p:spPr>
            <a:xfrm>
              <a:off x="6142390" y="6400800"/>
              <a:ext cx="477820" cy="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E1EF0A0-B242-4EB0-92CE-91C7EE82F9E9}"/>
                </a:ext>
              </a:extLst>
            </p:cNvPr>
            <p:cNvCxnSpPr>
              <a:cxnSpLocks/>
              <a:stCxn id="131" idx="2"/>
              <a:endCxn id="85" idx="0"/>
            </p:cNvCxnSpPr>
            <p:nvPr/>
          </p:nvCxnSpPr>
          <p:spPr>
            <a:xfrm>
              <a:off x="5120772" y="6791581"/>
              <a:ext cx="4702" cy="51714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258147C-5798-4B7B-843A-C66C5CFE6A2B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8659692" y="8955798"/>
              <a:ext cx="577333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none" w="lg" len="lg"/>
            </a:ln>
            <a:effectLst/>
          </p:spPr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647EEA69-9BE4-4B44-8A5E-5D2036255A20}"/>
                </a:ext>
              </a:extLst>
            </p:cNvPr>
            <p:cNvCxnSpPr>
              <a:cxnSpLocks/>
              <a:stCxn id="39" idx="2"/>
              <a:endCxn id="6" idx="3"/>
            </p:cNvCxnSpPr>
            <p:nvPr/>
          </p:nvCxnSpPr>
          <p:spPr>
            <a:xfrm rot="5400000" flipH="1" flipV="1">
              <a:off x="-137140" y="7449132"/>
              <a:ext cx="6069342" cy="1380600"/>
            </a:xfrm>
            <a:prstGeom prst="bentConnector4">
              <a:avLst>
                <a:gd name="adj1" fmla="val -7846"/>
                <a:gd name="adj2" fmla="val 509811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98" name="Flowchart: Process 197">
              <a:extLst>
                <a:ext uri="{FF2B5EF4-FFF2-40B4-BE49-F238E27FC236}">
                  <a16:creationId xmlns:a16="http://schemas.microsoft.com/office/drawing/2014/main" id="{2F3714F9-A77B-44A3-9778-4E693CE90EAD}"/>
                </a:ext>
              </a:extLst>
            </p:cNvPr>
            <p:cNvSpPr/>
            <p:nvPr/>
          </p:nvSpPr>
          <p:spPr>
            <a:xfrm>
              <a:off x="3400657" y="6111933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9" name="Flowchart: Process 198">
              <a:extLst>
                <a:ext uri="{FF2B5EF4-FFF2-40B4-BE49-F238E27FC236}">
                  <a16:creationId xmlns:a16="http://schemas.microsoft.com/office/drawing/2014/main" id="{A1D225C1-E383-4DDD-8E33-8A9A0D9688A0}"/>
                </a:ext>
              </a:extLst>
            </p:cNvPr>
            <p:cNvSpPr/>
            <p:nvPr/>
          </p:nvSpPr>
          <p:spPr>
            <a:xfrm>
              <a:off x="3405598" y="8705044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0" name="Flowchart: Process 199">
              <a:extLst>
                <a:ext uri="{FF2B5EF4-FFF2-40B4-BE49-F238E27FC236}">
                  <a16:creationId xmlns:a16="http://schemas.microsoft.com/office/drawing/2014/main" id="{166692AE-1D02-49E8-8A10-976CEF4FA631}"/>
                </a:ext>
              </a:extLst>
            </p:cNvPr>
            <p:cNvSpPr/>
            <p:nvPr/>
          </p:nvSpPr>
          <p:spPr>
            <a:xfrm>
              <a:off x="3400657" y="10520326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1" name="Flowchart: Process 200">
              <a:extLst>
                <a:ext uri="{FF2B5EF4-FFF2-40B4-BE49-F238E27FC236}">
                  <a16:creationId xmlns:a16="http://schemas.microsoft.com/office/drawing/2014/main" id="{DDD7AC42-C67D-4007-9D8B-FF23C8DB78B8}"/>
                </a:ext>
              </a:extLst>
            </p:cNvPr>
            <p:cNvSpPr/>
            <p:nvPr/>
          </p:nvSpPr>
          <p:spPr>
            <a:xfrm>
              <a:off x="2200156" y="11273042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sp>
          <p:nvSpPr>
            <p:cNvPr id="202" name="Flowchart: Process 201">
              <a:extLst>
                <a:ext uri="{FF2B5EF4-FFF2-40B4-BE49-F238E27FC236}">
                  <a16:creationId xmlns:a16="http://schemas.microsoft.com/office/drawing/2014/main" id="{1883D0B8-2510-4D4F-9382-BA84918D5159}"/>
                </a:ext>
              </a:extLst>
            </p:cNvPr>
            <p:cNvSpPr/>
            <p:nvPr/>
          </p:nvSpPr>
          <p:spPr>
            <a:xfrm>
              <a:off x="5082023" y="6854971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3" name="Flowchart: Process 202">
              <a:extLst>
                <a:ext uri="{FF2B5EF4-FFF2-40B4-BE49-F238E27FC236}">
                  <a16:creationId xmlns:a16="http://schemas.microsoft.com/office/drawing/2014/main" id="{5B85E968-CE9C-4652-965B-493D6977F463}"/>
                </a:ext>
              </a:extLst>
            </p:cNvPr>
            <p:cNvSpPr/>
            <p:nvPr/>
          </p:nvSpPr>
          <p:spPr>
            <a:xfrm>
              <a:off x="5981718" y="6099471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sp>
          <p:nvSpPr>
            <p:cNvPr id="204" name="Flowchart: Process 203">
              <a:extLst>
                <a:ext uri="{FF2B5EF4-FFF2-40B4-BE49-F238E27FC236}">
                  <a16:creationId xmlns:a16="http://schemas.microsoft.com/office/drawing/2014/main" id="{54790AB8-0A67-4D12-869F-CADD228D0FA0}"/>
                </a:ext>
              </a:extLst>
            </p:cNvPr>
            <p:cNvSpPr/>
            <p:nvPr/>
          </p:nvSpPr>
          <p:spPr>
            <a:xfrm>
              <a:off x="5122653" y="4848320"/>
              <a:ext cx="2517297" cy="519037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Next vertex</a:t>
              </a:r>
              <a:endPara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5" name="Flowchart: Terminator 204">
              <a:extLst>
                <a:ext uri="{FF2B5EF4-FFF2-40B4-BE49-F238E27FC236}">
                  <a16:creationId xmlns:a16="http://schemas.microsoft.com/office/drawing/2014/main" id="{56BB7271-3190-4D78-9926-EEA4DA9DF8D1}"/>
                </a:ext>
              </a:extLst>
            </p:cNvPr>
            <p:cNvSpPr/>
            <p:nvPr/>
          </p:nvSpPr>
          <p:spPr>
            <a:xfrm>
              <a:off x="827232" y="12039610"/>
              <a:ext cx="2759998" cy="520328"/>
            </a:xfrm>
            <a:prstGeom prst="flowChartTermina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8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End for</a:t>
              </a:r>
            </a:p>
          </p:txBody>
        </p:sp>
        <p:cxnSp>
          <p:nvCxnSpPr>
            <p:cNvPr id="207" name="Connector: Elbow 206">
              <a:extLst>
                <a:ext uri="{FF2B5EF4-FFF2-40B4-BE49-F238E27FC236}">
                  <a16:creationId xmlns:a16="http://schemas.microsoft.com/office/drawing/2014/main" id="{6BE2E67D-4A02-4F0C-81FE-4B670C7AF1FA}"/>
                </a:ext>
              </a:extLst>
            </p:cNvPr>
            <p:cNvCxnSpPr>
              <a:cxnSpLocks/>
              <a:stCxn id="6" idx="1"/>
              <a:endCxn id="205" idx="1"/>
            </p:cNvCxnSpPr>
            <p:nvPr/>
          </p:nvCxnSpPr>
          <p:spPr>
            <a:xfrm rot="10800000" flipH="1" flipV="1">
              <a:off x="826630" y="5104760"/>
              <a:ext cx="601" cy="7195013"/>
            </a:xfrm>
            <a:prstGeom prst="bentConnector3">
              <a:avLst>
                <a:gd name="adj1" fmla="val -38036606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9" name="Flowchart: Process 208">
              <a:extLst>
                <a:ext uri="{FF2B5EF4-FFF2-40B4-BE49-F238E27FC236}">
                  <a16:creationId xmlns:a16="http://schemas.microsoft.com/office/drawing/2014/main" id="{AACA81C9-D995-4016-827A-EC1B2E3F1638}"/>
                </a:ext>
              </a:extLst>
            </p:cNvPr>
            <p:cNvSpPr/>
            <p:nvPr/>
          </p:nvSpPr>
          <p:spPr>
            <a:xfrm>
              <a:off x="182598" y="4760707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cxnSp>
          <p:nvCxnSpPr>
            <p:cNvPr id="211" name="Connector: Elbow 210">
              <a:extLst>
                <a:ext uri="{FF2B5EF4-FFF2-40B4-BE49-F238E27FC236}">
                  <a16:creationId xmlns:a16="http://schemas.microsoft.com/office/drawing/2014/main" id="{826F7BC4-A85B-4D9C-A428-645AED5E6D2F}"/>
                </a:ext>
              </a:extLst>
            </p:cNvPr>
            <p:cNvCxnSpPr>
              <a:cxnSpLocks/>
              <a:stCxn id="205" idx="3"/>
              <a:endCxn id="16" idx="3"/>
            </p:cNvCxnSpPr>
            <p:nvPr/>
          </p:nvCxnSpPr>
          <p:spPr>
            <a:xfrm flipV="1">
              <a:off x="3587230" y="2340491"/>
              <a:ext cx="601" cy="9959283"/>
            </a:xfrm>
            <a:prstGeom prst="bentConnector3">
              <a:avLst>
                <a:gd name="adj1" fmla="val 1093652413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2FE588E5-32B6-4975-A3CF-E48AFCAE7154}"/>
                </a:ext>
              </a:extLst>
            </p:cNvPr>
            <p:cNvSpPr/>
            <p:nvPr/>
          </p:nvSpPr>
          <p:spPr>
            <a:xfrm>
              <a:off x="5046946" y="2080270"/>
              <a:ext cx="2517297" cy="519037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Next required tuple</a:t>
              </a:r>
              <a:endPara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4" name="Flowchart: Terminator 213">
              <a:extLst>
                <a:ext uri="{FF2B5EF4-FFF2-40B4-BE49-F238E27FC236}">
                  <a16:creationId xmlns:a16="http://schemas.microsoft.com/office/drawing/2014/main" id="{B9560437-5E2E-4DF4-B597-031AD2D0034E}"/>
                </a:ext>
              </a:extLst>
            </p:cNvPr>
            <p:cNvSpPr/>
            <p:nvPr/>
          </p:nvSpPr>
          <p:spPr>
            <a:xfrm>
              <a:off x="827232" y="13085570"/>
              <a:ext cx="2759998" cy="520328"/>
            </a:xfrm>
            <a:prstGeom prst="flowChartTermina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800" kern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End</a:t>
              </a:r>
            </a:p>
          </p:txBody>
        </p:sp>
        <p:cxnSp>
          <p:nvCxnSpPr>
            <p:cNvPr id="216" name="Connector: Elbow 215">
              <a:extLst>
                <a:ext uri="{FF2B5EF4-FFF2-40B4-BE49-F238E27FC236}">
                  <a16:creationId xmlns:a16="http://schemas.microsoft.com/office/drawing/2014/main" id="{DC495318-32A9-4C2E-B3C9-E0A347B6F56F}"/>
                </a:ext>
              </a:extLst>
            </p:cNvPr>
            <p:cNvCxnSpPr>
              <a:cxnSpLocks/>
              <a:stCxn id="16" idx="1"/>
              <a:endCxn id="214" idx="1"/>
            </p:cNvCxnSpPr>
            <p:nvPr/>
          </p:nvCxnSpPr>
          <p:spPr>
            <a:xfrm rot="10800000" flipH="1" flipV="1">
              <a:off x="826630" y="2340490"/>
              <a:ext cx="601" cy="11005243"/>
            </a:xfrm>
            <a:prstGeom prst="bentConnector3">
              <a:avLst>
                <a:gd name="adj1" fmla="val -190183028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9" name="Flowchart: Process 218">
              <a:extLst>
                <a:ext uri="{FF2B5EF4-FFF2-40B4-BE49-F238E27FC236}">
                  <a16:creationId xmlns:a16="http://schemas.microsoft.com/office/drawing/2014/main" id="{6CDC4A23-8E03-47F4-91D6-6780E071F855}"/>
                </a:ext>
              </a:extLst>
            </p:cNvPr>
            <p:cNvSpPr/>
            <p:nvPr/>
          </p:nvSpPr>
          <p:spPr>
            <a:xfrm>
              <a:off x="182598" y="1997811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FALSE</a:t>
              </a:r>
            </a:p>
          </p:txBody>
        </p:sp>
        <p:sp>
          <p:nvSpPr>
            <p:cNvPr id="220" name="Flowchart: Process 219">
              <a:extLst>
                <a:ext uri="{FF2B5EF4-FFF2-40B4-BE49-F238E27FC236}">
                  <a16:creationId xmlns:a16="http://schemas.microsoft.com/office/drawing/2014/main" id="{1E8651B8-6717-4CBD-A0B2-E69582DD6AFB}"/>
                </a:ext>
              </a:extLst>
            </p:cNvPr>
            <p:cNvSpPr/>
            <p:nvPr/>
          </p:nvSpPr>
          <p:spPr>
            <a:xfrm>
              <a:off x="2187125" y="3034948"/>
              <a:ext cx="647754" cy="291022"/>
            </a:xfrm>
            <a:prstGeom prst="flowChartProcess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TRUE</a:t>
              </a:r>
              <a:endParaRPr lang="en-GB" sz="1200" b="1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03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5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28575" cap="flat" cmpd="sng" algn="ctr">
          <a:solidFill>
            <a:sysClr val="windowText" lastClr="000000"/>
          </a:solidFill>
          <a:prstDash val="solid"/>
          <a:miter lim="800000"/>
          <a:tailEnd type="none" w="lg" len="lg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2500</TotalTime>
  <Words>195</Words>
  <Application>Microsoft Office PowerPoint</Application>
  <PresentationFormat>A3 Paper (297x420 mm)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CMU Bright</vt:lpstr>
      <vt:lpstr>CMU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Ethan Kelly (PGR)</dc:creator>
  <cp:lastModifiedBy>Ethan Kelly (PGR)</cp:lastModifiedBy>
  <cp:revision>7</cp:revision>
  <dcterms:created xsi:type="dcterms:W3CDTF">2021-03-16T21:50:27Z</dcterms:created>
  <dcterms:modified xsi:type="dcterms:W3CDTF">2021-03-18T15:30:54Z</dcterms:modified>
</cp:coreProperties>
</file>