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34f805391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34f805391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4f805391_4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34f805391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4f805391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4f805391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-Creating a search bar was a difficult task because we had to find a way to gather all of the data and allow it to be searched by 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4f80539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4f80539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4f8053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34f8053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34f8053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34f8053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Our application will handle the job of calling calendar API </a:t>
            </a:r>
            <a:r>
              <a:rPr b="1" lang="en" sz="1300">
                <a:solidFill>
                  <a:schemeClr val="dk1"/>
                </a:solidFill>
                <a:highlight>
                  <a:schemeClr val="lt1"/>
                </a:highlight>
              </a:rPr>
              <a:t>without involving the users directly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34f80539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34f80539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4f80539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4f80539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34f805391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34f805391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5937d6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5937d6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4f805391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34f805391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4f805391_4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4f805391_4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34f80539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34f80539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34f805391_4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34f805391_4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34f805391_4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34f805391_4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4f805391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34f805391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4f8053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34f8053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4f805391_4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4f805391_4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937d6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5937d6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4f805391_4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4f805391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-” This means that everything was mingled in with the code and is very hard to reuse things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9MExO4Td9b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AssmuDev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Ethan-Chung/ASSMU-Website-Final" TargetMode="External"/><Relationship Id="rId4" Type="http://schemas.openxmlformats.org/officeDocument/2006/relationships/hyperlink" Target="https://github.com/Ethan-Chung/ASSMU-Website-Backen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ASSMU Club Information System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Ethan Chung, Shawn Mathews, Justin 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Clubs</a:t>
            </a:r>
            <a:r>
              <a:rPr lang="en"/>
              <a:t> Tab / ASSMU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requested a minimalistic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Card styling allows for a focus on the club image and club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search bar on the side for quick </a:t>
            </a:r>
            <a:r>
              <a:rPr lang="en"/>
              <a:t>access</a:t>
            </a:r>
            <a:r>
              <a:rPr lang="en"/>
              <a:t> for certain clubs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layout styling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control over 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Scales dynamically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API call to retrieve data from our backend for each club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club is a clickable link using Reacts &lt;Link&gt;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Redirects to the ClubDetails.js page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419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bar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5565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search bar was a difficult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weren’t able to gather all of the data on the website because it was coming from multiple places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workaround was making 2 different search bars that searched based on which tab the user is currently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search bar worked by taking the data that is already being grabbed by the api and filtering by what the user </a:t>
            </a:r>
            <a:r>
              <a:rPr lang="en"/>
              <a:t>inputed</a:t>
            </a:r>
            <a:r>
              <a:rPr lang="en"/>
              <a:t>. If nothing is </a:t>
            </a:r>
            <a:r>
              <a:rPr lang="en"/>
              <a:t>inputed</a:t>
            </a:r>
            <a:r>
              <a:rPr lang="en"/>
              <a:t>, it would display all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/ Contact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</a:t>
            </a:r>
            <a:r>
              <a:rPr lang="en"/>
              <a:t> utilize simple unordered list to display all the </a:t>
            </a:r>
            <a:r>
              <a:rPr lang="en"/>
              <a:t>relevant</a:t>
            </a:r>
            <a:r>
              <a:rPr lang="en"/>
              <a:t> forms needed for clubs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page allows customers to interact with ASSMU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customers name, email, and their comments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Enforces required fields to ensure no missing data when submitting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Utilizes EmailJS package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Client-side technology, no database required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Sends email directly to ASSMU team email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Does not require customers to log in with </a:t>
            </a:r>
            <a:r>
              <a:rPr lang="en"/>
              <a:t>their own email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 2 Consent 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594025"/>
            <a:ext cx="28080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stores calendars in the cloud and our app needs permissions to access cloud stored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Requests to Google Calendar API must include an authorization token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/>
              <a:t>token</a:t>
            </a:r>
            <a:r>
              <a:rPr lang="en" sz="1400"/>
              <a:t> also identifies your application to Google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Requires each user to log into email address with Google Calendar Events</a:t>
            </a:r>
            <a:endParaRPr sz="140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095" y="555600"/>
            <a:ext cx="4176905" cy="45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A</a:t>
            </a:r>
            <a:r>
              <a:rPr lang="en"/>
              <a:t>ccount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87900" y="1594025"/>
            <a:ext cx="28080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Bypasses oauth consent requirements by “impersonating” a user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service account will belong to the application instead of the 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application will handle calling the calendar API without </a:t>
            </a:r>
            <a:r>
              <a:rPr lang="en" sz="1400"/>
              <a:t>directly</a:t>
            </a:r>
            <a:r>
              <a:rPr lang="en" sz="1400"/>
              <a:t> involving users</a:t>
            </a:r>
            <a:endParaRPr sz="1400"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675" y="650800"/>
            <a:ext cx="5371325" cy="449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Account Tokens 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87900" y="1594025"/>
            <a:ext cx="2808000" cy="3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Account credentials require creation of JSON key. The data in the JSON file will be used to authorize our app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service account credentials and method call are combined into a request and then sent to Google Authorization Server via HTTP/REST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finally send requests via HTTP by using a JSON Web Token (JWT)</a:t>
            </a:r>
            <a:endParaRPr sz="1400"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525" y="1007700"/>
            <a:ext cx="5722476" cy="41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4294967295"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Account Flowchart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888" y="686099"/>
            <a:ext cx="4403362" cy="44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22000" y="6860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eliminating risk of having credentials exposed for Google Account by creating a service account that “impersonates” our user account and belongs to our application instead of a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Service accounts should only be used if they are absolutely needed </a:t>
            </a:r>
            <a:r>
              <a:rPr lang="en"/>
              <a:t>because they could pose a security risk.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using 1 account for cosmic.js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25" y="2790075"/>
            <a:ext cx="7122752" cy="23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https://www.youtube.com/watch?v=9MExO4Td9b0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 Steps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styling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layout for mobile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bar for whole 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Slideshow of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club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Clubs, resources, and events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club information system for 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system provides little to no information about each club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Clubs on the website are very outdated and some clubs are not even provided at SMU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Easier to access compared to current system (which took months to get information updated)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Club leads will be able to instantly update any information and have it shown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quick access to critical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Club, Events, ASSMU officers, Calendar, Resources, and Contact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students to meet new people that have a common interest with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</a:t>
            </a:r>
            <a:r>
              <a:rPr lang="en"/>
              <a:t>separate</a:t>
            </a:r>
            <a:r>
              <a:rPr lang="en"/>
              <a:t> from the SMU website (as per client request) and will be publicized by ASSMU and Campus Life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feel free to contact us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AssmuDev@gmail.com</a:t>
            </a:r>
            <a:r>
              <a:rPr lang="en"/>
              <a:t> for inquiries and feedback.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Ethan Chung: Back-end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Justin Le: Front-end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Shawn Mathews: Front-end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Shaina Agonoy-Pascua (ASSMU Executive Club Coordinator): Client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Constraints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 in </a:t>
            </a:r>
            <a:r>
              <a:rPr lang="en"/>
              <a:t>communication</a:t>
            </a:r>
            <a:r>
              <a:rPr lang="en"/>
              <a:t> with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Awaiting information for clubs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Temporary placeholders where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timeline of 5 months is too short to incorporate everything we wanted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time students and part time jobs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week we completed at least two Github issues/tasks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other week did research to improve 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team meetings and client meetings (Agile Scrum Style)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scrum methodology is a project management system that relies on incremental development with in our case 2 week sprints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 got pushed back due to…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how to get and use Cosmic.JS API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a way to get Google Calendar event data without requiring OAuth consent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learning curve for using new framework ReactJS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28225" y="14656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Hosting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GoDaddy - $6  /mo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DreamHost - $2.95 /mo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AWS - Varies between $1 - $3 /mo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web hosting costs if SMU can host the website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 - Free if used locally, $2,000 to $10,000 if used commercially (does not include hosting fee)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Oracle - $21,000 for every two server cores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Cosmic - Free using 1 account, $99 /mo for up to 5 accounts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 - React.JS, CSS, HTML,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- Node.JS, Google Calendar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- Cosmic.JS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Responsiveness - Bootstrap / 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We used Github to make collaborating with each other very easily and  locally</a:t>
            </a:r>
            <a:endParaRPr sz="1765"/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Made use of different branches so there will be no merge conflicts</a:t>
            </a:r>
            <a:endParaRPr sz="1765"/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Allows us to practice real world techniques with adding changes, pushing changes, and merging branches</a:t>
            </a:r>
            <a:endParaRPr sz="1765"/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This is the link to our project:</a:t>
            </a:r>
            <a:endParaRPr sz="1765"/>
          </a:p>
          <a:p>
            <a:pPr indent="-31718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95"/>
              <a:buChar char="○"/>
            </a:pPr>
            <a:r>
              <a:rPr lang="en" sz="1395" u="sng">
                <a:solidFill>
                  <a:schemeClr val="hlink"/>
                </a:solidFill>
                <a:hlinkClick r:id="rId3"/>
              </a:rPr>
              <a:t>https://github.com/Ethan-Chung/ASSMU-Website-Final</a:t>
            </a:r>
            <a:endParaRPr sz="1395"/>
          </a:p>
          <a:p>
            <a:pPr indent="-31718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95"/>
              <a:buChar char="○"/>
            </a:pPr>
            <a:r>
              <a:rPr lang="en" sz="1395" u="sng">
                <a:solidFill>
                  <a:schemeClr val="hlink"/>
                </a:solidFill>
                <a:hlinkClick r:id="rId4"/>
              </a:rPr>
              <a:t>https://github.com/Ethan-Chung/ASSMU-Website-Backend</a:t>
            </a:r>
            <a:endParaRPr sz="1395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6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6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Cosmic.JS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Headless CMS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regular CMS makes it so that the project and the CMS are linked and cannot be changed and all the content is in “one big bucket.”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headless CMS makes it very flexible and we are able to reuse anything we liked </a:t>
            </a:r>
            <a:r>
              <a:rPr lang="en"/>
              <a:t>because</a:t>
            </a:r>
            <a:r>
              <a:rPr lang="en"/>
              <a:t> it is </a:t>
            </a:r>
            <a:r>
              <a:rPr lang="en"/>
              <a:t>separated</a:t>
            </a:r>
            <a:r>
              <a:rPr lang="en"/>
              <a:t> from our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information is in the cloud, with continuous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Cosmic.JS allowed us to create,  edit, and manage content across our website.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a Rest API to take data from cosmic send it through the front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