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312" r:id="rId3"/>
    <p:sldId id="314" r:id="rId4"/>
    <p:sldId id="313" r:id="rId5"/>
    <p:sldId id="316" r:id="rId6"/>
    <p:sldId id="315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86013" autoAdjust="0"/>
  </p:normalViewPr>
  <p:slideViewPr>
    <p:cSldViewPr>
      <p:cViewPr>
        <p:scale>
          <a:sx n="150" d="100"/>
          <a:sy n="150" d="100"/>
        </p:scale>
        <p:origin x="-552" y="-510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打回任务的时候必用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友情提示大家，学习过程中有任何问题，在慕课网留言或者加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群沟通，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群沟通一般能得到更及时的答复。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Activiti7 Core</a:t>
            </a:r>
            <a:r>
              <a:rPr lang="zh-CN" altLang="en-US" dirty="0" smtClean="0"/>
              <a:t>的学习就能对应业务系统的日常需求。已经很多小伙伴基于课程开发出符合自己企业使用的工作流引擎。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随后我们还会录制免费升级课程，针对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云部署，提升系统鲁棒性与负载能力，还请持续关注。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由于水平有限，挂一漏万，不足之处，还请多多指正。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7314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Task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旧版不能覆盖新版可以覆盖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56069" y="195486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流程变量覆盖注意事项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14" y="1104548"/>
            <a:ext cx="5487379" cy="116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14" y="2408271"/>
            <a:ext cx="5487379" cy="12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14" y="3867894"/>
            <a:ext cx="5487379" cy="6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wj20191108\Desktop\aaaaaaaaaa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17262"/>
            <a:ext cx="1088119" cy="8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C:\Users\wj20191108\Desktop\aaaaaaaaaa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7" y="3750490"/>
            <a:ext cx="1088119" cy="8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j20191108\Desktop\bbbbbbbbbbb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4" y="1131590"/>
            <a:ext cx="1195804" cy="115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5747" y="577890"/>
            <a:ext cx="30925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的用户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137955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如果要添加用户，请注意给密码编码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9" y="1800240"/>
            <a:ext cx="813972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9" y="3219822"/>
            <a:ext cx="8139729" cy="4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1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因为去掉了组这个概念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9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候选组用不成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5726"/>
            <a:ext cx="4607818" cy="234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62" y="2859782"/>
            <a:ext cx="4324006" cy="13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5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debugger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F12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进行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9" y="57789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前端调试注意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91297" y="2943984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PostMan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等工具调用失败优先检查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是否拼错，参数是否拼错，参数数量是否一致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851670"/>
            <a:ext cx="8565279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ACT_RE_DEPLOYMENT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ACT_RE_PROCDEF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ACT_RU_EXECUTION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46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数据库部署关系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6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3583</TotalTime>
  <Words>213</Words>
  <Application>Microsoft Office PowerPoint</Application>
  <PresentationFormat>全屏显示(16:9)</PresentationFormat>
  <Paragraphs>29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325</cp:revision>
  <dcterms:created xsi:type="dcterms:W3CDTF">2016-04-25T01:54:00Z</dcterms:created>
  <dcterms:modified xsi:type="dcterms:W3CDTF">2020-09-06T05:35:31Z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