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
  </p:notesMasterIdLst>
  <p:sldIdLst>
    <p:sldId id="256" r:id="rId3"/>
    <p:sldId id="309" r:id="rId4"/>
    <p:sldId id="311" r:id="rId5"/>
    <p:sldId id="310" r:id="rId6"/>
    <p:sldId id="303" r:id="rId7"/>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 xmlns:p15="http://schemas.microsoft.com/office/powerpoint/2012/main">
        <p15:guide id="1" orient="horz" pos="713">
          <p15:clr>
            <a:srgbClr val="A4A3A4"/>
          </p15:clr>
        </p15:guide>
        <p15:guide id="2" orient="horz" pos="1620">
          <p15:clr>
            <a:srgbClr val="A4A3A4"/>
          </p15:clr>
        </p15:guide>
        <p15:guide id="3" orient="horz" pos="2754">
          <p15:clr>
            <a:srgbClr val="A4A3A4"/>
          </p15:clr>
        </p15:guide>
        <p15:guide id="4" orient="horz" pos="940">
          <p15:clr>
            <a:srgbClr val="A4A3A4"/>
          </p15:clr>
        </p15:guide>
        <p15:guide id="5" pos="2880">
          <p15:clr>
            <a:srgbClr val="A4A3A4"/>
          </p15:clr>
        </p15:guide>
        <p15:guide id="6" pos="612">
          <p15:clr>
            <a:srgbClr val="A4A3A4"/>
          </p15:clr>
        </p15:guide>
        <p15:guide id="7" pos="839">
          <p15:clr>
            <a:srgbClr val="A4A3A4"/>
          </p15:clr>
        </p15:guide>
        <p15:guide id="8" pos="514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66393" autoAdjust="0"/>
  </p:normalViewPr>
  <p:slideViewPr>
    <p:cSldViewPr>
      <p:cViewPr varScale="1">
        <p:scale>
          <a:sx n="99" d="100"/>
          <a:sy n="99" d="100"/>
        </p:scale>
        <p:origin x="-2022" y="-96"/>
      </p:cViewPr>
      <p:guideLst>
        <p:guide orient="horz" pos="713"/>
        <p:guide orient="horz" pos="1620"/>
        <p:guide orient="horz" pos="2754"/>
        <p:guide orient="horz" pos="940"/>
        <p:guide pos="2880"/>
        <p:guide pos="612"/>
        <p:guide pos="839"/>
        <p:guide pos="51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497FBB-F20A-455C-BD04-5563EAE56F23}"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zh-CN" altLang="en-US"/>
        </a:p>
      </dgm:t>
    </dgm:pt>
    <dgm:pt modelId="{0F93141A-D1E4-4A15-82E4-16E2D8975374}">
      <dgm:prSet phldrT="[文本]"/>
      <dgm:spPr/>
      <dgm:t>
        <a:bodyPr/>
        <a:lstStyle/>
        <a:p>
          <a:r>
            <a:rPr lang="zh-CN" altLang="en-US" dirty="0" smtClean="0"/>
            <a:t>定义流程</a:t>
          </a:r>
          <a:endParaRPr lang="zh-CN" altLang="en-US" dirty="0"/>
        </a:p>
      </dgm:t>
    </dgm:pt>
    <dgm:pt modelId="{3E33C201-6013-4CA1-974D-0B90F38877E8}" type="parTrans" cxnId="{A4CC8AAD-F3AD-463D-A8BD-C61A9B106D75}">
      <dgm:prSet/>
      <dgm:spPr/>
      <dgm:t>
        <a:bodyPr/>
        <a:lstStyle/>
        <a:p>
          <a:endParaRPr lang="zh-CN" altLang="en-US"/>
        </a:p>
      </dgm:t>
    </dgm:pt>
    <dgm:pt modelId="{B9114DAA-36AF-4961-9463-D36817300BFE}" type="sibTrans" cxnId="{A4CC8AAD-F3AD-463D-A8BD-C61A9B106D75}">
      <dgm:prSet/>
      <dgm:spPr/>
      <dgm:t>
        <a:bodyPr/>
        <a:lstStyle/>
        <a:p>
          <a:endParaRPr lang="zh-CN" altLang="en-US"/>
        </a:p>
      </dgm:t>
    </dgm:pt>
    <dgm:pt modelId="{B128E0C9-DB71-4927-950F-FC57E793D34C}">
      <dgm:prSet phldrT="[文本]"/>
      <dgm:spPr/>
      <dgm:t>
        <a:bodyPr/>
        <a:lstStyle/>
        <a:p>
          <a:r>
            <a:rPr lang="zh-CN" altLang="en-US" dirty="0" smtClean="0"/>
            <a:t>发布实例</a:t>
          </a:r>
          <a:endParaRPr lang="zh-CN" altLang="en-US" dirty="0"/>
        </a:p>
      </dgm:t>
    </dgm:pt>
    <dgm:pt modelId="{01A1F84E-8541-487A-8057-060D56A64922}" type="parTrans" cxnId="{E15DAA90-E4D6-4AF1-9608-63F6585817DD}">
      <dgm:prSet/>
      <dgm:spPr/>
      <dgm:t>
        <a:bodyPr/>
        <a:lstStyle/>
        <a:p>
          <a:endParaRPr lang="zh-CN" altLang="en-US"/>
        </a:p>
      </dgm:t>
    </dgm:pt>
    <dgm:pt modelId="{D9EFA154-FF66-4C14-989E-A7B48387E96E}" type="sibTrans" cxnId="{E15DAA90-E4D6-4AF1-9608-63F6585817DD}">
      <dgm:prSet/>
      <dgm:spPr/>
      <dgm:t>
        <a:bodyPr/>
        <a:lstStyle/>
        <a:p>
          <a:endParaRPr lang="zh-CN" altLang="en-US"/>
        </a:p>
      </dgm:t>
    </dgm:pt>
    <dgm:pt modelId="{E65A777C-C45B-4DF3-AFE8-BA9143CFD124}">
      <dgm:prSet phldrT="[文本]"/>
      <dgm:spPr/>
      <dgm:t>
        <a:bodyPr/>
        <a:lstStyle/>
        <a:p>
          <a:r>
            <a:rPr lang="zh-CN" altLang="en-US" dirty="0" smtClean="0"/>
            <a:t>执行任务</a:t>
          </a:r>
          <a:endParaRPr lang="zh-CN" altLang="en-US" dirty="0"/>
        </a:p>
      </dgm:t>
    </dgm:pt>
    <dgm:pt modelId="{5E4508DB-12C0-40A5-AB4E-FD84D43EC438}" type="parTrans" cxnId="{E34EF01A-0E7C-462A-977A-CD0F57E2EA23}">
      <dgm:prSet/>
      <dgm:spPr/>
      <dgm:t>
        <a:bodyPr/>
        <a:lstStyle/>
        <a:p>
          <a:endParaRPr lang="zh-CN" altLang="en-US"/>
        </a:p>
      </dgm:t>
    </dgm:pt>
    <dgm:pt modelId="{C696AFED-AA88-4CF5-AA5F-A35A4541AB5B}" type="sibTrans" cxnId="{E34EF01A-0E7C-462A-977A-CD0F57E2EA23}">
      <dgm:prSet/>
      <dgm:spPr/>
      <dgm:t>
        <a:bodyPr/>
        <a:lstStyle/>
        <a:p>
          <a:endParaRPr lang="zh-CN" altLang="en-US"/>
        </a:p>
      </dgm:t>
    </dgm:pt>
    <dgm:pt modelId="{15EC1EEE-EB5C-4A24-A1CA-B9E710F8C63E}">
      <dgm:prSet phldrT="[文本]"/>
      <dgm:spPr/>
      <dgm:t>
        <a:bodyPr/>
        <a:lstStyle/>
        <a:p>
          <a:r>
            <a:rPr lang="zh-CN" altLang="en-US" dirty="0" smtClean="0"/>
            <a:t>监控报警</a:t>
          </a:r>
          <a:endParaRPr lang="zh-CN" altLang="en-US" dirty="0"/>
        </a:p>
      </dgm:t>
    </dgm:pt>
    <dgm:pt modelId="{49A9DD76-DB7B-4C3A-A0D5-73E4AD084312}" type="parTrans" cxnId="{D401F631-2076-4FE5-BA9F-6853F7BA48CF}">
      <dgm:prSet/>
      <dgm:spPr/>
      <dgm:t>
        <a:bodyPr/>
        <a:lstStyle/>
        <a:p>
          <a:endParaRPr lang="zh-CN" altLang="en-US"/>
        </a:p>
      </dgm:t>
    </dgm:pt>
    <dgm:pt modelId="{15FC97E1-DEE1-419B-9EEB-4B7C9EBF1CD2}" type="sibTrans" cxnId="{D401F631-2076-4FE5-BA9F-6853F7BA48CF}">
      <dgm:prSet/>
      <dgm:spPr/>
      <dgm:t>
        <a:bodyPr/>
        <a:lstStyle/>
        <a:p>
          <a:endParaRPr lang="zh-CN" altLang="en-US"/>
        </a:p>
      </dgm:t>
    </dgm:pt>
    <dgm:pt modelId="{8A3B5587-E3D5-414C-A126-8D9269754610}">
      <dgm:prSet phldrT="[文本]"/>
      <dgm:spPr/>
      <dgm:t>
        <a:bodyPr/>
        <a:lstStyle/>
        <a:p>
          <a:r>
            <a:rPr lang="zh-CN" altLang="en-US" dirty="0" smtClean="0"/>
            <a:t>统计优化</a:t>
          </a:r>
          <a:endParaRPr lang="zh-CN" altLang="en-US" dirty="0"/>
        </a:p>
      </dgm:t>
    </dgm:pt>
    <dgm:pt modelId="{DAF8E18B-1E4C-41F4-980A-08CFF5D9C9BF}" type="parTrans" cxnId="{41046E08-07C3-4117-9CAC-80898BCB3146}">
      <dgm:prSet/>
      <dgm:spPr/>
      <dgm:t>
        <a:bodyPr/>
        <a:lstStyle/>
        <a:p>
          <a:endParaRPr lang="zh-CN" altLang="en-US"/>
        </a:p>
      </dgm:t>
    </dgm:pt>
    <dgm:pt modelId="{A4D79E75-AFDC-46A8-B64C-B7646119FE4C}" type="sibTrans" cxnId="{41046E08-07C3-4117-9CAC-80898BCB3146}">
      <dgm:prSet/>
      <dgm:spPr/>
      <dgm:t>
        <a:bodyPr/>
        <a:lstStyle/>
        <a:p>
          <a:endParaRPr lang="zh-CN" altLang="en-US"/>
        </a:p>
      </dgm:t>
    </dgm:pt>
    <dgm:pt modelId="{F5C586AB-1A44-4606-A630-4F9276730245}" type="pres">
      <dgm:prSet presAssocID="{67497FBB-F20A-455C-BD04-5563EAE56F23}" presName="cycle" presStyleCnt="0">
        <dgm:presLayoutVars>
          <dgm:dir/>
          <dgm:resizeHandles val="exact"/>
        </dgm:presLayoutVars>
      </dgm:prSet>
      <dgm:spPr/>
      <dgm:t>
        <a:bodyPr/>
        <a:lstStyle/>
        <a:p>
          <a:endParaRPr lang="zh-CN" altLang="en-US"/>
        </a:p>
      </dgm:t>
    </dgm:pt>
    <dgm:pt modelId="{470BE9DF-43E8-4958-A160-00D1BCC15446}" type="pres">
      <dgm:prSet presAssocID="{0F93141A-D1E4-4A15-82E4-16E2D8975374}" presName="node" presStyleLbl="node1" presStyleIdx="0" presStyleCnt="5">
        <dgm:presLayoutVars>
          <dgm:bulletEnabled val="1"/>
        </dgm:presLayoutVars>
      </dgm:prSet>
      <dgm:spPr/>
      <dgm:t>
        <a:bodyPr/>
        <a:lstStyle/>
        <a:p>
          <a:endParaRPr lang="zh-CN" altLang="en-US"/>
        </a:p>
      </dgm:t>
    </dgm:pt>
    <dgm:pt modelId="{710D6F27-2880-46F5-A6B3-4813C93C136E}" type="pres">
      <dgm:prSet presAssocID="{B9114DAA-36AF-4961-9463-D36817300BFE}" presName="sibTrans" presStyleLbl="sibTrans2D1" presStyleIdx="0" presStyleCnt="5"/>
      <dgm:spPr/>
      <dgm:t>
        <a:bodyPr/>
        <a:lstStyle/>
        <a:p>
          <a:endParaRPr lang="zh-CN" altLang="en-US"/>
        </a:p>
      </dgm:t>
    </dgm:pt>
    <dgm:pt modelId="{BC962A91-C746-4BBE-BC9D-102320102AAC}" type="pres">
      <dgm:prSet presAssocID="{B9114DAA-36AF-4961-9463-D36817300BFE}" presName="connectorText" presStyleLbl="sibTrans2D1" presStyleIdx="0" presStyleCnt="5"/>
      <dgm:spPr/>
      <dgm:t>
        <a:bodyPr/>
        <a:lstStyle/>
        <a:p>
          <a:endParaRPr lang="zh-CN" altLang="en-US"/>
        </a:p>
      </dgm:t>
    </dgm:pt>
    <dgm:pt modelId="{3F24E8A1-EDA2-4E55-B573-725460F75C79}" type="pres">
      <dgm:prSet presAssocID="{B128E0C9-DB71-4927-950F-FC57E793D34C}" presName="node" presStyleLbl="node1" presStyleIdx="1" presStyleCnt="5">
        <dgm:presLayoutVars>
          <dgm:bulletEnabled val="1"/>
        </dgm:presLayoutVars>
      </dgm:prSet>
      <dgm:spPr/>
      <dgm:t>
        <a:bodyPr/>
        <a:lstStyle/>
        <a:p>
          <a:endParaRPr lang="zh-CN" altLang="en-US"/>
        </a:p>
      </dgm:t>
    </dgm:pt>
    <dgm:pt modelId="{1094AF50-E769-4226-AB9E-18014215977B}" type="pres">
      <dgm:prSet presAssocID="{D9EFA154-FF66-4C14-989E-A7B48387E96E}" presName="sibTrans" presStyleLbl="sibTrans2D1" presStyleIdx="1" presStyleCnt="5"/>
      <dgm:spPr/>
      <dgm:t>
        <a:bodyPr/>
        <a:lstStyle/>
        <a:p>
          <a:endParaRPr lang="zh-CN" altLang="en-US"/>
        </a:p>
      </dgm:t>
    </dgm:pt>
    <dgm:pt modelId="{BF1D5C9D-5BD8-4CB8-9601-1FB577036BCA}" type="pres">
      <dgm:prSet presAssocID="{D9EFA154-FF66-4C14-989E-A7B48387E96E}" presName="connectorText" presStyleLbl="sibTrans2D1" presStyleIdx="1" presStyleCnt="5"/>
      <dgm:spPr/>
      <dgm:t>
        <a:bodyPr/>
        <a:lstStyle/>
        <a:p>
          <a:endParaRPr lang="zh-CN" altLang="en-US"/>
        </a:p>
      </dgm:t>
    </dgm:pt>
    <dgm:pt modelId="{D1B0D6CB-EFE8-4582-A31A-059E3339D5AF}" type="pres">
      <dgm:prSet presAssocID="{E65A777C-C45B-4DF3-AFE8-BA9143CFD124}" presName="node" presStyleLbl="node1" presStyleIdx="2" presStyleCnt="5">
        <dgm:presLayoutVars>
          <dgm:bulletEnabled val="1"/>
        </dgm:presLayoutVars>
      </dgm:prSet>
      <dgm:spPr/>
      <dgm:t>
        <a:bodyPr/>
        <a:lstStyle/>
        <a:p>
          <a:endParaRPr lang="zh-CN" altLang="en-US"/>
        </a:p>
      </dgm:t>
    </dgm:pt>
    <dgm:pt modelId="{B08BDCC9-256F-41FD-AC3C-E6295E58DC34}" type="pres">
      <dgm:prSet presAssocID="{C696AFED-AA88-4CF5-AA5F-A35A4541AB5B}" presName="sibTrans" presStyleLbl="sibTrans2D1" presStyleIdx="2" presStyleCnt="5"/>
      <dgm:spPr/>
      <dgm:t>
        <a:bodyPr/>
        <a:lstStyle/>
        <a:p>
          <a:endParaRPr lang="zh-CN" altLang="en-US"/>
        </a:p>
      </dgm:t>
    </dgm:pt>
    <dgm:pt modelId="{33F5FB57-008A-4155-B9F2-03A83F9426BF}" type="pres">
      <dgm:prSet presAssocID="{C696AFED-AA88-4CF5-AA5F-A35A4541AB5B}" presName="connectorText" presStyleLbl="sibTrans2D1" presStyleIdx="2" presStyleCnt="5"/>
      <dgm:spPr/>
      <dgm:t>
        <a:bodyPr/>
        <a:lstStyle/>
        <a:p>
          <a:endParaRPr lang="zh-CN" altLang="en-US"/>
        </a:p>
      </dgm:t>
    </dgm:pt>
    <dgm:pt modelId="{0DC32BF2-EFDD-41C2-9058-57DE0509014C}" type="pres">
      <dgm:prSet presAssocID="{15EC1EEE-EB5C-4A24-A1CA-B9E710F8C63E}" presName="node" presStyleLbl="node1" presStyleIdx="3" presStyleCnt="5">
        <dgm:presLayoutVars>
          <dgm:bulletEnabled val="1"/>
        </dgm:presLayoutVars>
      </dgm:prSet>
      <dgm:spPr/>
      <dgm:t>
        <a:bodyPr/>
        <a:lstStyle/>
        <a:p>
          <a:endParaRPr lang="zh-CN" altLang="en-US"/>
        </a:p>
      </dgm:t>
    </dgm:pt>
    <dgm:pt modelId="{AB3C290F-06C8-4381-A301-F9094946BA5C}" type="pres">
      <dgm:prSet presAssocID="{15FC97E1-DEE1-419B-9EEB-4B7C9EBF1CD2}" presName="sibTrans" presStyleLbl="sibTrans2D1" presStyleIdx="3" presStyleCnt="5"/>
      <dgm:spPr/>
      <dgm:t>
        <a:bodyPr/>
        <a:lstStyle/>
        <a:p>
          <a:endParaRPr lang="zh-CN" altLang="en-US"/>
        </a:p>
      </dgm:t>
    </dgm:pt>
    <dgm:pt modelId="{63FFAE61-292B-417C-A7C1-DAEE4D7FCFF7}" type="pres">
      <dgm:prSet presAssocID="{15FC97E1-DEE1-419B-9EEB-4B7C9EBF1CD2}" presName="connectorText" presStyleLbl="sibTrans2D1" presStyleIdx="3" presStyleCnt="5"/>
      <dgm:spPr/>
      <dgm:t>
        <a:bodyPr/>
        <a:lstStyle/>
        <a:p>
          <a:endParaRPr lang="zh-CN" altLang="en-US"/>
        </a:p>
      </dgm:t>
    </dgm:pt>
    <dgm:pt modelId="{0FC7A4FD-F191-4BE7-B0EA-8F4FF7BA3B22}" type="pres">
      <dgm:prSet presAssocID="{8A3B5587-E3D5-414C-A126-8D9269754610}" presName="node" presStyleLbl="node1" presStyleIdx="4" presStyleCnt="5">
        <dgm:presLayoutVars>
          <dgm:bulletEnabled val="1"/>
        </dgm:presLayoutVars>
      </dgm:prSet>
      <dgm:spPr/>
      <dgm:t>
        <a:bodyPr/>
        <a:lstStyle/>
        <a:p>
          <a:endParaRPr lang="zh-CN" altLang="en-US"/>
        </a:p>
      </dgm:t>
    </dgm:pt>
    <dgm:pt modelId="{AD961DDF-71B6-4AD0-A428-2AC4556C4F2F}" type="pres">
      <dgm:prSet presAssocID="{A4D79E75-AFDC-46A8-B64C-B7646119FE4C}" presName="sibTrans" presStyleLbl="sibTrans2D1" presStyleIdx="4" presStyleCnt="5"/>
      <dgm:spPr/>
      <dgm:t>
        <a:bodyPr/>
        <a:lstStyle/>
        <a:p>
          <a:endParaRPr lang="zh-CN" altLang="en-US"/>
        </a:p>
      </dgm:t>
    </dgm:pt>
    <dgm:pt modelId="{1ECF4464-B4D9-47F8-96F8-1F97C9635D84}" type="pres">
      <dgm:prSet presAssocID="{A4D79E75-AFDC-46A8-B64C-B7646119FE4C}" presName="connectorText" presStyleLbl="sibTrans2D1" presStyleIdx="4" presStyleCnt="5"/>
      <dgm:spPr/>
      <dgm:t>
        <a:bodyPr/>
        <a:lstStyle/>
        <a:p>
          <a:endParaRPr lang="zh-CN" altLang="en-US"/>
        </a:p>
      </dgm:t>
    </dgm:pt>
  </dgm:ptLst>
  <dgm:cxnLst>
    <dgm:cxn modelId="{A4CC8AAD-F3AD-463D-A8BD-C61A9B106D75}" srcId="{67497FBB-F20A-455C-BD04-5563EAE56F23}" destId="{0F93141A-D1E4-4A15-82E4-16E2D8975374}" srcOrd="0" destOrd="0" parTransId="{3E33C201-6013-4CA1-974D-0B90F38877E8}" sibTransId="{B9114DAA-36AF-4961-9463-D36817300BFE}"/>
    <dgm:cxn modelId="{5EC5CDCF-D74A-4AF4-B9C7-F7B8CED6998A}" type="presOf" srcId="{A4D79E75-AFDC-46A8-B64C-B7646119FE4C}" destId="{AD961DDF-71B6-4AD0-A428-2AC4556C4F2F}" srcOrd="0" destOrd="0" presId="urn:microsoft.com/office/officeart/2005/8/layout/cycle2"/>
    <dgm:cxn modelId="{F5C10F3E-6496-44E7-9044-2C7788BCA112}" type="presOf" srcId="{A4D79E75-AFDC-46A8-B64C-B7646119FE4C}" destId="{1ECF4464-B4D9-47F8-96F8-1F97C9635D84}" srcOrd="1" destOrd="0" presId="urn:microsoft.com/office/officeart/2005/8/layout/cycle2"/>
    <dgm:cxn modelId="{F92D99E9-FD08-44B9-90FA-A41DCE785190}" type="presOf" srcId="{67497FBB-F20A-455C-BD04-5563EAE56F23}" destId="{F5C586AB-1A44-4606-A630-4F9276730245}" srcOrd="0" destOrd="0" presId="urn:microsoft.com/office/officeart/2005/8/layout/cycle2"/>
    <dgm:cxn modelId="{E15DAA90-E4D6-4AF1-9608-63F6585817DD}" srcId="{67497FBB-F20A-455C-BD04-5563EAE56F23}" destId="{B128E0C9-DB71-4927-950F-FC57E793D34C}" srcOrd="1" destOrd="0" parTransId="{01A1F84E-8541-487A-8057-060D56A64922}" sibTransId="{D9EFA154-FF66-4C14-989E-A7B48387E96E}"/>
    <dgm:cxn modelId="{43EEDC4D-189C-483D-8B2B-618FF240E7E9}" type="presOf" srcId="{15EC1EEE-EB5C-4A24-A1CA-B9E710F8C63E}" destId="{0DC32BF2-EFDD-41C2-9058-57DE0509014C}" srcOrd="0" destOrd="0" presId="urn:microsoft.com/office/officeart/2005/8/layout/cycle2"/>
    <dgm:cxn modelId="{93C3F67F-B8E5-4DFD-A8EE-8BD7A6E133BA}" type="presOf" srcId="{D9EFA154-FF66-4C14-989E-A7B48387E96E}" destId="{1094AF50-E769-4226-AB9E-18014215977B}" srcOrd="0" destOrd="0" presId="urn:microsoft.com/office/officeart/2005/8/layout/cycle2"/>
    <dgm:cxn modelId="{0C6FE276-420C-468F-9949-250B49B355EF}" type="presOf" srcId="{15FC97E1-DEE1-419B-9EEB-4B7C9EBF1CD2}" destId="{AB3C290F-06C8-4381-A301-F9094946BA5C}" srcOrd="0" destOrd="0" presId="urn:microsoft.com/office/officeart/2005/8/layout/cycle2"/>
    <dgm:cxn modelId="{D401F631-2076-4FE5-BA9F-6853F7BA48CF}" srcId="{67497FBB-F20A-455C-BD04-5563EAE56F23}" destId="{15EC1EEE-EB5C-4A24-A1CA-B9E710F8C63E}" srcOrd="3" destOrd="0" parTransId="{49A9DD76-DB7B-4C3A-A0D5-73E4AD084312}" sibTransId="{15FC97E1-DEE1-419B-9EEB-4B7C9EBF1CD2}"/>
    <dgm:cxn modelId="{41046E08-07C3-4117-9CAC-80898BCB3146}" srcId="{67497FBB-F20A-455C-BD04-5563EAE56F23}" destId="{8A3B5587-E3D5-414C-A126-8D9269754610}" srcOrd="4" destOrd="0" parTransId="{DAF8E18B-1E4C-41F4-980A-08CFF5D9C9BF}" sibTransId="{A4D79E75-AFDC-46A8-B64C-B7646119FE4C}"/>
    <dgm:cxn modelId="{BF7FA145-B007-40CF-A2BA-F8088C2412E8}" type="presOf" srcId="{0F93141A-D1E4-4A15-82E4-16E2D8975374}" destId="{470BE9DF-43E8-4958-A160-00D1BCC15446}" srcOrd="0" destOrd="0" presId="urn:microsoft.com/office/officeart/2005/8/layout/cycle2"/>
    <dgm:cxn modelId="{E34EF01A-0E7C-462A-977A-CD0F57E2EA23}" srcId="{67497FBB-F20A-455C-BD04-5563EAE56F23}" destId="{E65A777C-C45B-4DF3-AFE8-BA9143CFD124}" srcOrd="2" destOrd="0" parTransId="{5E4508DB-12C0-40A5-AB4E-FD84D43EC438}" sibTransId="{C696AFED-AA88-4CF5-AA5F-A35A4541AB5B}"/>
    <dgm:cxn modelId="{C8561D2C-4988-4BC8-8BA7-B68EBA8E1FD1}" type="presOf" srcId="{B9114DAA-36AF-4961-9463-D36817300BFE}" destId="{710D6F27-2880-46F5-A6B3-4813C93C136E}" srcOrd="0" destOrd="0" presId="urn:microsoft.com/office/officeart/2005/8/layout/cycle2"/>
    <dgm:cxn modelId="{7D4F5E4C-BC37-42C0-A705-5ED1ABACAE90}" type="presOf" srcId="{15FC97E1-DEE1-419B-9EEB-4B7C9EBF1CD2}" destId="{63FFAE61-292B-417C-A7C1-DAEE4D7FCFF7}" srcOrd="1" destOrd="0" presId="urn:microsoft.com/office/officeart/2005/8/layout/cycle2"/>
    <dgm:cxn modelId="{71E4586B-D93F-4DD1-860D-951E5FB30032}" type="presOf" srcId="{8A3B5587-E3D5-414C-A126-8D9269754610}" destId="{0FC7A4FD-F191-4BE7-B0EA-8F4FF7BA3B22}" srcOrd="0" destOrd="0" presId="urn:microsoft.com/office/officeart/2005/8/layout/cycle2"/>
    <dgm:cxn modelId="{3125C86F-9E03-4929-868D-65DF2CEA6CD0}" type="presOf" srcId="{E65A777C-C45B-4DF3-AFE8-BA9143CFD124}" destId="{D1B0D6CB-EFE8-4582-A31A-059E3339D5AF}" srcOrd="0" destOrd="0" presId="urn:microsoft.com/office/officeart/2005/8/layout/cycle2"/>
    <dgm:cxn modelId="{5DEBBD4F-D162-4FE2-A45E-5C919F9469EC}" type="presOf" srcId="{C696AFED-AA88-4CF5-AA5F-A35A4541AB5B}" destId="{B08BDCC9-256F-41FD-AC3C-E6295E58DC34}" srcOrd="0" destOrd="0" presId="urn:microsoft.com/office/officeart/2005/8/layout/cycle2"/>
    <dgm:cxn modelId="{78401500-EEC2-4864-8BA8-59581356A8A1}" type="presOf" srcId="{B128E0C9-DB71-4927-950F-FC57E793D34C}" destId="{3F24E8A1-EDA2-4E55-B573-725460F75C79}" srcOrd="0" destOrd="0" presId="urn:microsoft.com/office/officeart/2005/8/layout/cycle2"/>
    <dgm:cxn modelId="{31A5441B-70B4-4CD8-908C-86C2B140F3DD}" type="presOf" srcId="{B9114DAA-36AF-4961-9463-D36817300BFE}" destId="{BC962A91-C746-4BBE-BC9D-102320102AAC}" srcOrd="1" destOrd="0" presId="urn:microsoft.com/office/officeart/2005/8/layout/cycle2"/>
    <dgm:cxn modelId="{0C0994DD-BAE9-4C1D-8A1C-2E9BA55C3564}" type="presOf" srcId="{D9EFA154-FF66-4C14-989E-A7B48387E96E}" destId="{BF1D5C9D-5BD8-4CB8-9601-1FB577036BCA}" srcOrd="1" destOrd="0" presId="urn:microsoft.com/office/officeart/2005/8/layout/cycle2"/>
    <dgm:cxn modelId="{9B8F0B56-C71D-4871-AA26-CD66094D8AA0}" type="presOf" srcId="{C696AFED-AA88-4CF5-AA5F-A35A4541AB5B}" destId="{33F5FB57-008A-4155-B9F2-03A83F9426BF}" srcOrd="1" destOrd="0" presId="urn:microsoft.com/office/officeart/2005/8/layout/cycle2"/>
    <dgm:cxn modelId="{107D3EB6-3997-46B3-8800-E45E279C1EA2}" type="presParOf" srcId="{F5C586AB-1A44-4606-A630-4F9276730245}" destId="{470BE9DF-43E8-4958-A160-00D1BCC15446}" srcOrd="0" destOrd="0" presId="urn:microsoft.com/office/officeart/2005/8/layout/cycle2"/>
    <dgm:cxn modelId="{5247AA2F-A161-41EA-8DCC-7E14DF593CB7}" type="presParOf" srcId="{F5C586AB-1A44-4606-A630-4F9276730245}" destId="{710D6F27-2880-46F5-A6B3-4813C93C136E}" srcOrd="1" destOrd="0" presId="urn:microsoft.com/office/officeart/2005/8/layout/cycle2"/>
    <dgm:cxn modelId="{4574709B-A2CB-498C-9E19-322956BB081B}" type="presParOf" srcId="{710D6F27-2880-46F5-A6B3-4813C93C136E}" destId="{BC962A91-C746-4BBE-BC9D-102320102AAC}" srcOrd="0" destOrd="0" presId="urn:microsoft.com/office/officeart/2005/8/layout/cycle2"/>
    <dgm:cxn modelId="{540599DB-51DC-4629-A7A4-BB93DBC9378D}" type="presParOf" srcId="{F5C586AB-1A44-4606-A630-4F9276730245}" destId="{3F24E8A1-EDA2-4E55-B573-725460F75C79}" srcOrd="2" destOrd="0" presId="urn:microsoft.com/office/officeart/2005/8/layout/cycle2"/>
    <dgm:cxn modelId="{9C7F3B3C-338C-4090-A69A-CE804218C2AF}" type="presParOf" srcId="{F5C586AB-1A44-4606-A630-4F9276730245}" destId="{1094AF50-E769-4226-AB9E-18014215977B}" srcOrd="3" destOrd="0" presId="urn:microsoft.com/office/officeart/2005/8/layout/cycle2"/>
    <dgm:cxn modelId="{B4563C52-4B20-4FE0-8551-7E7170D9F393}" type="presParOf" srcId="{1094AF50-E769-4226-AB9E-18014215977B}" destId="{BF1D5C9D-5BD8-4CB8-9601-1FB577036BCA}" srcOrd="0" destOrd="0" presId="urn:microsoft.com/office/officeart/2005/8/layout/cycle2"/>
    <dgm:cxn modelId="{A24723B4-7259-4EE7-9D7B-6FD35400DE56}" type="presParOf" srcId="{F5C586AB-1A44-4606-A630-4F9276730245}" destId="{D1B0D6CB-EFE8-4582-A31A-059E3339D5AF}" srcOrd="4" destOrd="0" presId="urn:microsoft.com/office/officeart/2005/8/layout/cycle2"/>
    <dgm:cxn modelId="{0AAB3D95-6331-443B-903F-112E75433704}" type="presParOf" srcId="{F5C586AB-1A44-4606-A630-4F9276730245}" destId="{B08BDCC9-256F-41FD-AC3C-E6295E58DC34}" srcOrd="5" destOrd="0" presId="urn:microsoft.com/office/officeart/2005/8/layout/cycle2"/>
    <dgm:cxn modelId="{66BB1BC0-CECC-460B-A98F-B85B1AA66851}" type="presParOf" srcId="{B08BDCC9-256F-41FD-AC3C-E6295E58DC34}" destId="{33F5FB57-008A-4155-B9F2-03A83F9426BF}" srcOrd="0" destOrd="0" presId="urn:microsoft.com/office/officeart/2005/8/layout/cycle2"/>
    <dgm:cxn modelId="{0BB24ABA-E3AF-4D2D-9E3A-59D743382BD9}" type="presParOf" srcId="{F5C586AB-1A44-4606-A630-4F9276730245}" destId="{0DC32BF2-EFDD-41C2-9058-57DE0509014C}" srcOrd="6" destOrd="0" presId="urn:microsoft.com/office/officeart/2005/8/layout/cycle2"/>
    <dgm:cxn modelId="{1E750D2D-9FA2-46D7-A677-F82C4BBEC993}" type="presParOf" srcId="{F5C586AB-1A44-4606-A630-4F9276730245}" destId="{AB3C290F-06C8-4381-A301-F9094946BA5C}" srcOrd="7" destOrd="0" presId="urn:microsoft.com/office/officeart/2005/8/layout/cycle2"/>
    <dgm:cxn modelId="{7B18E62A-9609-4DE3-8EFB-C100AC0026C4}" type="presParOf" srcId="{AB3C290F-06C8-4381-A301-F9094946BA5C}" destId="{63FFAE61-292B-417C-A7C1-DAEE4D7FCFF7}" srcOrd="0" destOrd="0" presId="urn:microsoft.com/office/officeart/2005/8/layout/cycle2"/>
    <dgm:cxn modelId="{8D318B98-54AA-43E3-8C1E-BEC69C9296B5}" type="presParOf" srcId="{F5C586AB-1A44-4606-A630-4F9276730245}" destId="{0FC7A4FD-F191-4BE7-B0EA-8F4FF7BA3B22}" srcOrd="8" destOrd="0" presId="urn:microsoft.com/office/officeart/2005/8/layout/cycle2"/>
    <dgm:cxn modelId="{1B9CC58F-6C43-44FD-BB24-28BE8BBC8EBA}" type="presParOf" srcId="{F5C586AB-1A44-4606-A630-4F9276730245}" destId="{AD961DDF-71B6-4AD0-A428-2AC4556C4F2F}" srcOrd="9" destOrd="0" presId="urn:microsoft.com/office/officeart/2005/8/layout/cycle2"/>
    <dgm:cxn modelId="{C634EA31-C529-46F8-B250-2E3FEC86C997}" type="presParOf" srcId="{AD961DDF-71B6-4AD0-A428-2AC4556C4F2F}" destId="{1ECF4464-B4D9-47F8-96F8-1F97C9635D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BE9DF-43E8-4958-A160-00D1BCC15446}">
      <dsp:nvSpPr>
        <dsp:cNvPr id="0" name=""/>
        <dsp:cNvSpPr/>
      </dsp:nvSpPr>
      <dsp:spPr>
        <a:xfrm>
          <a:off x="1493314" y="762"/>
          <a:ext cx="1069482" cy="1069482"/>
        </a:xfrm>
        <a:prstGeom prst="ellipse">
          <a:avLst/>
        </a:prstGeom>
        <a:solidFill>
          <a:schemeClr val="accent2">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定义流程</a:t>
          </a:r>
          <a:endParaRPr lang="zh-CN" altLang="en-US" sz="2300" kern="1200" dirty="0"/>
        </a:p>
      </dsp:txBody>
      <dsp:txXfrm>
        <a:off x="1649936" y="157384"/>
        <a:ext cx="756238" cy="756238"/>
      </dsp:txXfrm>
    </dsp:sp>
    <dsp:sp modelId="{710D6F27-2880-46F5-A6B3-4813C93C136E}">
      <dsp:nvSpPr>
        <dsp:cNvPr id="0" name=""/>
        <dsp:cNvSpPr/>
      </dsp:nvSpPr>
      <dsp:spPr>
        <a:xfrm rot="2160000">
          <a:off x="2529131" y="822564"/>
          <a:ext cx="284864" cy="3609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537292" y="869638"/>
        <a:ext cx="199405" cy="216570"/>
      </dsp:txXfrm>
    </dsp:sp>
    <dsp:sp modelId="{3F24E8A1-EDA2-4E55-B573-725460F75C79}">
      <dsp:nvSpPr>
        <dsp:cNvPr id="0" name=""/>
        <dsp:cNvSpPr/>
      </dsp:nvSpPr>
      <dsp:spPr>
        <a:xfrm>
          <a:off x="2793374" y="945311"/>
          <a:ext cx="1069482" cy="1069482"/>
        </a:xfrm>
        <a:prstGeom prst="ellipse">
          <a:avLst/>
        </a:prstGeom>
        <a:solidFill>
          <a:schemeClr val="accent2">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发布实例</a:t>
          </a:r>
          <a:endParaRPr lang="zh-CN" altLang="en-US" sz="2300" kern="1200" dirty="0"/>
        </a:p>
      </dsp:txBody>
      <dsp:txXfrm>
        <a:off x="2949996" y="1101933"/>
        <a:ext cx="756238" cy="756238"/>
      </dsp:txXfrm>
    </dsp:sp>
    <dsp:sp modelId="{1094AF50-E769-4226-AB9E-18014215977B}">
      <dsp:nvSpPr>
        <dsp:cNvPr id="0" name=""/>
        <dsp:cNvSpPr/>
      </dsp:nvSpPr>
      <dsp:spPr>
        <a:xfrm rot="6480000">
          <a:off x="2939885" y="2056066"/>
          <a:ext cx="284864" cy="3609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995819" y="2087618"/>
        <a:ext cx="199405" cy="216570"/>
      </dsp:txXfrm>
    </dsp:sp>
    <dsp:sp modelId="{D1B0D6CB-EFE8-4582-A31A-059E3339D5AF}">
      <dsp:nvSpPr>
        <dsp:cNvPr id="0" name=""/>
        <dsp:cNvSpPr/>
      </dsp:nvSpPr>
      <dsp:spPr>
        <a:xfrm>
          <a:off x="2296796" y="2473624"/>
          <a:ext cx="1069482" cy="1069482"/>
        </a:xfrm>
        <a:prstGeom prst="ellipse">
          <a:avLst/>
        </a:prstGeom>
        <a:solidFill>
          <a:schemeClr val="accent2">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执行任务</a:t>
          </a:r>
          <a:endParaRPr lang="zh-CN" altLang="en-US" sz="2300" kern="1200" dirty="0"/>
        </a:p>
      </dsp:txBody>
      <dsp:txXfrm>
        <a:off x="2453418" y="2630246"/>
        <a:ext cx="756238" cy="756238"/>
      </dsp:txXfrm>
    </dsp:sp>
    <dsp:sp modelId="{B08BDCC9-256F-41FD-AC3C-E6295E58DC34}">
      <dsp:nvSpPr>
        <dsp:cNvPr id="0" name=""/>
        <dsp:cNvSpPr/>
      </dsp:nvSpPr>
      <dsp:spPr>
        <a:xfrm rot="10800000">
          <a:off x="1893685" y="2827890"/>
          <a:ext cx="284864" cy="3609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1979144" y="2900080"/>
        <a:ext cx="199405" cy="216570"/>
      </dsp:txXfrm>
    </dsp:sp>
    <dsp:sp modelId="{0DC32BF2-EFDD-41C2-9058-57DE0509014C}">
      <dsp:nvSpPr>
        <dsp:cNvPr id="0" name=""/>
        <dsp:cNvSpPr/>
      </dsp:nvSpPr>
      <dsp:spPr>
        <a:xfrm>
          <a:off x="689833" y="2473624"/>
          <a:ext cx="1069482" cy="1069482"/>
        </a:xfrm>
        <a:prstGeom prst="ellipse">
          <a:avLst/>
        </a:prstGeom>
        <a:solidFill>
          <a:schemeClr val="accent2">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监控报警</a:t>
          </a:r>
          <a:endParaRPr lang="zh-CN" altLang="en-US" sz="2300" kern="1200" dirty="0"/>
        </a:p>
      </dsp:txBody>
      <dsp:txXfrm>
        <a:off x="846455" y="2630246"/>
        <a:ext cx="756238" cy="756238"/>
      </dsp:txXfrm>
    </dsp:sp>
    <dsp:sp modelId="{AB3C290F-06C8-4381-A301-F9094946BA5C}">
      <dsp:nvSpPr>
        <dsp:cNvPr id="0" name=""/>
        <dsp:cNvSpPr/>
      </dsp:nvSpPr>
      <dsp:spPr>
        <a:xfrm rot="15120000">
          <a:off x="836344" y="2071401"/>
          <a:ext cx="284864" cy="3609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892278" y="2184229"/>
        <a:ext cx="199405" cy="216570"/>
      </dsp:txXfrm>
    </dsp:sp>
    <dsp:sp modelId="{0FC7A4FD-F191-4BE7-B0EA-8F4FF7BA3B22}">
      <dsp:nvSpPr>
        <dsp:cNvPr id="0" name=""/>
        <dsp:cNvSpPr/>
      </dsp:nvSpPr>
      <dsp:spPr>
        <a:xfrm>
          <a:off x="193254" y="945311"/>
          <a:ext cx="1069482" cy="1069482"/>
        </a:xfrm>
        <a:prstGeom prst="ellipse">
          <a:avLst/>
        </a:prstGeom>
        <a:solidFill>
          <a:schemeClr val="accent2">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统计优化</a:t>
          </a:r>
          <a:endParaRPr lang="zh-CN" altLang="en-US" sz="2300" kern="1200" dirty="0"/>
        </a:p>
      </dsp:txBody>
      <dsp:txXfrm>
        <a:off x="349876" y="1101933"/>
        <a:ext cx="756238" cy="756238"/>
      </dsp:txXfrm>
    </dsp:sp>
    <dsp:sp modelId="{AD961DDF-71B6-4AD0-A428-2AC4556C4F2F}">
      <dsp:nvSpPr>
        <dsp:cNvPr id="0" name=""/>
        <dsp:cNvSpPr/>
      </dsp:nvSpPr>
      <dsp:spPr>
        <a:xfrm rot="19440000">
          <a:off x="1229071" y="832042"/>
          <a:ext cx="284864" cy="36095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237232" y="929348"/>
        <a:ext cx="199405" cy="21657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2020/7/11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9239991"/>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BPMN</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：业务流程建模标注</a:t>
            </a:r>
            <a:endPar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BPMN</a:t>
            </a:r>
            <a:r>
              <a:rPr lang="zh-CN" altLang="en-US" dirty="0" smtClean="0"/>
              <a:t>的出现，弥补了从业务流程设计到流程开发的间隙。</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BPMN</a:t>
            </a:r>
            <a:r>
              <a:rPr lang="zh-CN" altLang="en-US" dirty="0" smtClean="0"/>
              <a:t>是</a:t>
            </a:r>
            <a:r>
              <a:rPr lang="en-US" altLang="zh-CN" dirty="0" smtClean="0"/>
              <a:t>OMG</a:t>
            </a:r>
            <a:r>
              <a:rPr lang="zh-CN" altLang="en-US" dirty="0" smtClean="0"/>
              <a:t>（国际标准组织）于</a:t>
            </a:r>
            <a:r>
              <a:rPr lang="en-US" altLang="zh-CN" dirty="0" smtClean="0"/>
              <a:t>2011</a:t>
            </a:r>
            <a:r>
              <a:rPr lang="zh-CN" altLang="en-US" dirty="0" smtClean="0"/>
              <a:t>年推出</a:t>
            </a:r>
            <a:r>
              <a:rPr lang="en-US" altLang="zh-CN" dirty="0" smtClean="0"/>
              <a:t>BPMN2.0</a:t>
            </a:r>
            <a:r>
              <a:rPr lang="zh-CN" altLang="en-US" dirty="0" smtClean="0"/>
              <a:t>标准，</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zh-CN" altLang="en-US"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OMG</a:t>
            </a:r>
            <a:r>
              <a:rPr lang="zh-CN" altLang="en-US" dirty="0" smtClean="0"/>
              <a:t>的定位是对象管理组织。成立于</a:t>
            </a:r>
            <a:r>
              <a:rPr lang="en-US" altLang="zh-CN" dirty="0" smtClean="0"/>
              <a:t>1989</a:t>
            </a:r>
            <a:r>
              <a:rPr lang="zh-CN" altLang="en-US" dirty="0" smtClean="0"/>
              <a:t>年，是一个国际性的、开放式会员制的非营利技术标准联盟。</a:t>
            </a:r>
            <a:r>
              <a:rPr lang="en-US" altLang="zh-CN" dirty="0" smtClean="0"/>
              <a:t>OMG</a:t>
            </a:r>
            <a:r>
              <a:rPr lang="zh-CN" altLang="en-US" dirty="0" smtClean="0"/>
              <a:t>由企业、学术机构和政府机构组成。</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BPMN</a:t>
            </a:r>
            <a:r>
              <a:rPr lang="zh-CN" altLang="en-US" dirty="0" smtClean="0"/>
              <a:t>支持强大的可视化设计、执行和维护。</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BPMN</a:t>
            </a:r>
            <a:r>
              <a:rPr lang="zh-CN" altLang="en-US" dirty="0" smtClean="0"/>
              <a:t>标注的制定，统一了业务流程描述文件与业务流程元素符号，使不同企业能够在相同给的标准下进行开发与交互，极大推进了行业进步</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年纪稍大的同学可能都经历过，不同手机的充电口差别很大，不同公司都有自己的充电口标准。</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导致的结果是什么呢：</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不方便，充电器不能通用。</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消耗大，充电设备不能复用，造成资源浪费。</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现在我们买的手机大家都知道什么充电口吗？安卓的是</a:t>
            </a:r>
            <a:r>
              <a:rPr lang="en-US" altLang="zh-CN" dirty="0" smtClean="0"/>
              <a:t>type-c</a:t>
            </a:r>
            <a:r>
              <a:rPr lang="zh-CN" altLang="en-US" dirty="0" smtClean="0"/>
              <a:t>，新出的笔记本都是这个接口。苹果</a:t>
            </a:r>
            <a:r>
              <a:rPr lang="en-US" altLang="zh-CN" dirty="0" smtClean="0"/>
              <a:t>2012</a:t>
            </a:r>
            <a:r>
              <a:rPr lang="zh-CN" altLang="en-US" dirty="0" smtClean="0"/>
              <a:t>年开始是</a:t>
            </a:r>
            <a:r>
              <a:rPr lang="en-US" altLang="zh-CN" dirty="0" smtClean="0"/>
              <a:t>Lightning</a:t>
            </a:r>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同理，作为流程系统，实现方案有很多，简单的做法我们可以用枚举字段来表示流程进站并在代码中逻辑判断下一步执行环节</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我们也可以自己设计一些流程定义表，流程执行表，历史流程表，实现业务的流转</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问题是什么呢，就和早期手机接口一样，每个需要工作流的公司都自己开发一套工作流，学习成本高，不通用。</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工作流不只是业务的流转，完善的工作流还需要可绘制流程图的</a:t>
            </a:r>
            <a:r>
              <a:rPr lang="en-US" altLang="zh-CN" dirty="0" smtClean="0"/>
              <a:t>UI</a:t>
            </a:r>
            <a:r>
              <a:rPr lang="zh-CN" altLang="en-US" dirty="0" smtClean="0"/>
              <a:t>页面支持，由于工作流业务描述不一致，导致很难有易用的，高复用性的工作流绘制页面出现</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所以工作流一直是业务系统公司开发的痛点与难度</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en-US" altLang="zh-CN" dirty="0" smtClean="0"/>
              <a:t>BPMN2.0</a:t>
            </a:r>
            <a:r>
              <a:rPr lang="zh-CN" altLang="en-US" dirty="0" smtClean="0"/>
              <a:t>规范的出现，</a:t>
            </a:r>
            <a:r>
              <a:rPr lang="en-US" altLang="zh-CN" dirty="0" smtClean="0"/>
              <a:t>BPMN</a:t>
            </a:r>
            <a:r>
              <a:rPr lang="zh-CN" altLang="en-US" dirty="0" smtClean="0"/>
              <a:t>是独立于企业的标准。实际上</a:t>
            </a:r>
            <a:r>
              <a:rPr lang="en-US" altLang="zh-CN" dirty="0" smtClean="0"/>
              <a:t>BPMN2.0</a:t>
            </a:r>
            <a:r>
              <a:rPr lang="zh-CN" altLang="en-US" dirty="0" smtClean="0"/>
              <a:t>主要包含两部分，对绘制业务流程图图标定义，说明图标的含义</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更重要的是对业务流程图流程描述的定义，在</a:t>
            </a:r>
            <a:r>
              <a:rPr lang="en-US" altLang="zh-CN" dirty="0" smtClean="0"/>
              <a:t>BPMN2.0</a:t>
            </a:r>
            <a:r>
              <a:rPr lang="zh-CN" altLang="en-US" dirty="0" smtClean="0"/>
              <a:t>中，业务描述实际为</a:t>
            </a:r>
            <a:r>
              <a:rPr lang="en-US" altLang="zh-CN" dirty="0" smtClean="0"/>
              <a:t>XML</a:t>
            </a:r>
            <a:r>
              <a:rPr lang="zh-CN" altLang="en-US" dirty="0" smtClean="0"/>
              <a:t>文件，里面描述了流程图的内容，包括图标的坐标、类型、描述、流程等内容</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基于统一标准的</a:t>
            </a:r>
            <a:r>
              <a:rPr lang="en-US" altLang="zh-CN" dirty="0" smtClean="0"/>
              <a:t>BPMN2.0</a:t>
            </a:r>
            <a:r>
              <a:rPr lang="zh-CN" altLang="en-US" dirty="0" smtClean="0"/>
              <a:t>规范，就出现了很多好用的插件，在统一的标准下，实现业务流程的绘制、部署、发布、流转、统计等功能</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下来我们讲</a:t>
            </a:r>
            <a:r>
              <a:rPr lang="en-US" altLang="zh-CN" dirty="0" smtClean="0"/>
              <a:t>BPMN2.0</a:t>
            </a:r>
            <a:r>
              <a:rPr lang="zh-CN" altLang="en-US" dirty="0" smtClean="0"/>
              <a:t>图常用工具解释</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zh-CN" altLang="en-US"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边界事件，比如设置了定时器事件，会在</a:t>
            </a:r>
            <a:r>
              <a:rPr lang="en-US" altLang="zh-CN" dirty="0" smtClean="0"/>
              <a:t>1</a:t>
            </a:r>
            <a:r>
              <a:rPr lang="zh-CN" altLang="en-US" dirty="0" smtClean="0"/>
              <a:t>天后触发，</a:t>
            </a:r>
            <a:r>
              <a:rPr lang="en-US" altLang="zh-CN" dirty="0" smtClean="0"/>
              <a:t>1</a:t>
            </a:r>
            <a:r>
              <a:rPr lang="zh-CN" altLang="en-US" dirty="0" smtClean="0"/>
              <a:t>天后如果当前业务节点没有执行，则自动转给其他业务节点。</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我们使用</a:t>
            </a:r>
            <a:r>
              <a:rPr lang="en-US" altLang="zh-CN" dirty="0" smtClean="0"/>
              <a:t>IDEA</a:t>
            </a:r>
            <a:r>
              <a:rPr lang="zh-CN" altLang="en-US" dirty="0" smtClean="0"/>
              <a:t>可以将标准的</a:t>
            </a:r>
            <a:r>
              <a:rPr lang="en-US" altLang="zh-CN" dirty="0" smtClean="0"/>
              <a:t>BPMN</a:t>
            </a:r>
            <a:r>
              <a:rPr lang="zh-CN" altLang="en-US" dirty="0" smtClean="0"/>
              <a:t>业务图发布为实际的业务工作流，支持业务的流转。</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完整的业务流转过程有定义流程</a:t>
            </a:r>
            <a:r>
              <a:rPr lang="en-US" altLang="zh-CN" dirty="0" err="1" smtClean="0"/>
              <a:t>xxxxxx</a:t>
            </a:r>
            <a:r>
              <a:rPr lang="zh-CN" altLang="en-US" dirty="0" smtClean="0"/>
              <a:t>照着念图</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我们在</a:t>
            </a:r>
            <a:r>
              <a:rPr lang="en-US" altLang="zh-CN" dirty="0" smtClean="0"/>
              <a:t>IDEA</a:t>
            </a:r>
            <a:r>
              <a:rPr lang="zh-CN" altLang="en-US" dirty="0" smtClean="0"/>
              <a:t>中安装插件后，就可以绘制与保存</a:t>
            </a:r>
            <a:r>
              <a:rPr lang="en-US" altLang="zh-CN" dirty="0" smtClean="0"/>
              <a:t>BPMN</a:t>
            </a:r>
            <a:r>
              <a:rPr lang="zh-CN" altLang="en-US" dirty="0" smtClean="0"/>
              <a:t>图</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这里我们要介绍工作流引擎</a:t>
            </a:r>
            <a:r>
              <a:rPr lang="en-US" altLang="zh-CN" dirty="0" smtClean="0"/>
              <a:t>Activiti</a:t>
            </a:r>
            <a:r>
              <a:rPr lang="zh-CN" altLang="en-US" dirty="0" smtClean="0"/>
              <a:t>，</a:t>
            </a:r>
            <a:r>
              <a:rPr lang="en-US" altLang="zh-CN" dirty="0" err="1" smtClean="0"/>
              <a:t>xxxxxxx</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使用</a:t>
            </a:r>
            <a:r>
              <a:rPr lang="en-US" altLang="zh-CN" dirty="0" err="1" smtClean="0"/>
              <a:t>Activit</a:t>
            </a:r>
            <a:r>
              <a:rPr lang="zh-CN" altLang="en-US" dirty="0" smtClean="0"/>
              <a:t>可以将</a:t>
            </a:r>
            <a:r>
              <a:rPr lang="en-US" altLang="zh-CN" dirty="0" smtClean="0"/>
              <a:t>BPMN</a:t>
            </a:r>
            <a:r>
              <a:rPr lang="zh-CN" altLang="en-US" dirty="0" smtClean="0"/>
              <a:t>业务流程解析出来，自动创建对应的业务流程表，并使用封装好的代码类方便的对业务就行流转</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p:nvPr/>
        </p:nvSpPr>
        <p:spPr>
          <a:xfrm>
            <a:off x="560239" y="1431816"/>
            <a:ext cx="8565279"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BPMN</a:t>
            </a:r>
            <a:r>
              <a:rPr lang="zh-CN" altLang="en-US"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：业务流程建模</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标注</a:t>
            </a:r>
            <a:endPar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Business Process Model and Notation</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182835" y="577890"/>
            <a:ext cx="2778325"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BPMN2.0</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简介</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752" y="3057156"/>
            <a:ext cx="4392488" cy="185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p:cNvSpPr/>
          <p:nvPr/>
        </p:nvSpPr>
        <p:spPr>
          <a:xfrm>
            <a:off x="543765" y="2355726"/>
            <a:ext cx="8565279"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OMG</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：国际性</a:t>
            </a:r>
            <a:r>
              <a:rPr lang="zh-CN" altLang="en-US"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的、开放式会员制的非营利技术标准</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联盟</a:t>
            </a:r>
            <a:endPar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lvl="1"/>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dirty="0">
                <a:latin typeface="微软雅黑" panose="020B0503020204020204" charset="-122"/>
                <a:ea typeface="微软雅黑" panose="020B0503020204020204" charset="-122"/>
                <a:cs typeface="微软雅黑" panose="020B0503020204020204" charset="-122"/>
                <a:sym typeface="Calibri" panose="020F0502020204030204" pitchFamily="34" charset="0"/>
              </a:rPr>
              <a:t>The Object Management Group</a:t>
            </a:r>
            <a:r>
              <a:rPr lang="en-US" altLang="zh-CN"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sz="2000" dirty="0" smtClean="0">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798114" y="577890"/>
            <a:ext cx="3547766"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BPMN2.0</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标准概述</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1" y="1635646"/>
            <a:ext cx="6254827"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D:\wangjian_pre\3-1业务流程图BPMN2.0介绍\枚举.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69398"/>
            <a:ext cx="3518410" cy="28763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wangjian_pre\3-1业务流程图BPMN2.0介绍\数据库流程设计.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962" y="1401905"/>
            <a:ext cx="3690939" cy="31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11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798114" y="577890"/>
            <a:ext cx="3547766"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BPMN2.0</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标准概述</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485" y="1242174"/>
            <a:ext cx="4463023" cy="3685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499992" y="4424794"/>
            <a:ext cx="2404056" cy="523220"/>
          </a:xfrm>
          <a:prstGeom prst="rect">
            <a:avLst/>
          </a:prstGeom>
          <a:noFill/>
        </p:spPr>
        <p:txBody>
          <a:bodyPr wrap="square" rtlCol="0">
            <a:spAutoFit/>
          </a:bodyPr>
          <a:lstStyle/>
          <a:p>
            <a:r>
              <a:rPr lang="en-US" altLang="zh-CN" sz="2800" dirty="0" smtClean="0">
                <a:solidFill>
                  <a:srgbClr val="FF0000"/>
                </a:solidFill>
              </a:rPr>
              <a:t>BPMN2.0</a:t>
            </a:r>
            <a:r>
              <a:rPr lang="zh-CN" altLang="en-US" sz="2800" dirty="0">
                <a:solidFill>
                  <a:srgbClr val="FF0000"/>
                </a:solidFill>
              </a:rPr>
              <a:t>图标</a:t>
            </a:r>
          </a:p>
        </p:txBody>
      </p:sp>
      <p:pic>
        <p:nvPicPr>
          <p:cNvPr id="2050" name="Picture 2" descr="C:\Users\wj20191108\Desktop\screencas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47" y="1406624"/>
            <a:ext cx="84963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050"/>
                                        </p:tgtEl>
                                      </p:cBhvr>
                                    </p:animEffect>
                                    <p:anim calcmode="lin" valueType="num">
                                      <p:cBhvr>
                                        <p:cTn id="14" dur="1000"/>
                                        <p:tgtEl>
                                          <p:spTgt spid="2050"/>
                                        </p:tgtEl>
                                        <p:attrNameLst>
                                          <p:attrName>ppt_x</p:attrName>
                                        </p:attrNameLst>
                                      </p:cBhvr>
                                      <p:tavLst>
                                        <p:tav tm="0">
                                          <p:val>
                                            <p:strVal val="ppt_x"/>
                                          </p:val>
                                        </p:tav>
                                        <p:tav tm="100000">
                                          <p:val>
                                            <p:strVal val="ppt_x"/>
                                          </p:val>
                                        </p:tav>
                                      </p:tavLst>
                                    </p:anim>
                                    <p:anim calcmode="lin" valueType="num">
                                      <p:cBhvr>
                                        <p:cTn id="15" dur="1000"/>
                                        <p:tgtEl>
                                          <p:spTgt spid="2050"/>
                                        </p:tgtEl>
                                        <p:attrNameLst>
                                          <p:attrName>ppt_y</p:attrName>
                                        </p:attrNameLst>
                                      </p:cBhvr>
                                      <p:tavLst>
                                        <p:tav tm="0">
                                          <p:val>
                                            <p:strVal val="ppt_y"/>
                                          </p:val>
                                        </p:tav>
                                        <p:tav tm="100000">
                                          <p:val>
                                            <p:strVal val="ppt_y+.1"/>
                                          </p:val>
                                        </p:tav>
                                      </p:tavLst>
                                    </p:anim>
                                    <p:set>
                                      <p:cBhvr>
                                        <p:cTn id="16" dur="1" fill="hold">
                                          <p:stCondLst>
                                            <p:cond delay="999"/>
                                          </p:stCondLst>
                                        </p:cTn>
                                        <p:tgtEl>
                                          <p:spTgt spid="2050"/>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1000"/>
                                        <p:tgtEl>
                                          <p:spTgt spid="1030"/>
                                        </p:tgtEl>
                                      </p:cBhvr>
                                    </p:animEffect>
                                    <p:anim calcmode="lin" valueType="num">
                                      <p:cBhvr>
                                        <p:cTn id="21" dur="1000" fill="hold"/>
                                        <p:tgtEl>
                                          <p:spTgt spid="1030"/>
                                        </p:tgtEl>
                                        <p:attrNameLst>
                                          <p:attrName>ppt_x</p:attrName>
                                        </p:attrNameLst>
                                      </p:cBhvr>
                                      <p:tavLst>
                                        <p:tav tm="0">
                                          <p:val>
                                            <p:strVal val="#ppt_x"/>
                                          </p:val>
                                        </p:tav>
                                        <p:tav tm="100000">
                                          <p:val>
                                            <p:strVal val="#ppt_x"/>
                                          </p:val>
                                        </p:tav>
                                      </p:tavLst>
                                    </p:anim>
                                    <p:anim calcmode="lin" valueType="num">
                                      <p:cBhvr>
                                        <p:cTn id="22" dur="1000" fill="hold"/>
                                        <p:tgtEl>
                                          <p:spTgt spid="1030"/>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221032" y="577890"/>
            <a:ext cx="4701928"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BPMN2.0</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图常用工具解释</a:t>
            </a:r>
            <a:endPar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08380"/>
            <a:ext cx="4823445" cy="398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131888"/>
            <a:ext cx="3567880"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2022400"/>
            <a:ext cx="3550352" cy="981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3016484"/>
            <a:ext cx="3550352" cy="995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1131590"/>
            <a:ext cx="3544999"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2006178"/>
            <a:ext cx="3550352" cy="99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0" y="3016483"/>
            <a:ext cx="3550352" cy="963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8281" y="4034383"/>
            <a:ext cx="3548797" cy="1031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8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1000"/>
                                        <p:tgtEl>
                                          <p:spTgt spid="3075"/>
                                        </p:tgtEl>
                                      </p:cBhvr>
                                    </p:animEffect>
                                    <p:anim calcmode="lin" valueType="num">
                                      <p:cBhvr>
                                        <p:cTn id="21" dur="1000" fill="hold"/>
                                        <p:tgtEl>
                                          <p:spTgt spid="3075"/>
                                        </p:tgtEl>
                                        <p:attrNameLst>
                                          <p:attrName>ppt_x</p:attrName>
                                        </p:attrNameLst>
                                      </p:cBhvr>
                                      <p:tavLst>
                                        <p:tav tm="0">
                                          <p:val>
                                            <p:strVal val="#ppt_x"/>
                                          </p:val>
                                        </p:tav>
                                        <p:tav tm="100000">
                                          <p:val>
                                            <p:strVal val="#ppt_x"/>
                                          </p:val>
                                        </p:tav>
                                      </p:tavLst>
                                    </p:anim>
                                    <p:anim calcmode="lin" valueType="num">
                                      <p:cBhvr>
                                        <p:cTn id="22"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1000"/>
                                        <p:tgtEl>
                                          <p:spTgt spid="3076"/>
                                        </p:tgtEl>
                                      </p:cBhvr>
                                    </p:animEffect>
                                    <p:anim calcmode="lin" valueType="num">
                                      <p:cBhvr>
                                        <p:cTn id="28" dur="1000" fill="hold"/>
                                        <p:tgtEl>
                                          <p:spTgt spid="3076"/>
                                        </p:tgtEl>
                                        <p:attrNameLst>
                                          <p:attrName>ppt_x</p:attrName>
                                        </p:attrNameLst>
                                      </p:cBhvr>
                                      <p:tavLst>
                                        <p:tav tm="0">
                                          <p:val>
                                            <p:strVal val="#ppt_x"/>
                                          </p:val>
                                        </p:tav>
                                        <p:tav tm="100000">
                                          <p:val>
                                            <p:strVal val="#ppt_x"/>
                                          </p:val>
                                        </p:tav>
                                      </p:tavLst>
                                    </p:anim>
                                    <p:anim calcmode="lin" valueType="num">
                                      <p:cBhvr>
                                        <p:cTn id="2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074"/>
                                        </p:tgtEl>
                                      </p:cBhvr>
                                    </p:animEffect>
                                    <p:set>
                                      <p:cBhvr>
                                        <p:cTn id="34" dur="1" fill="hold">
                                          <p:stCondLst>
                                            <p:cond delay="499"/>
                                          </p:stCondLst>
                                        </p:cTn>
                                        <p:tgtEl>
                                          <p:spTgt spid="307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075"/>
                                        </p:tgtEl>
                                      </p:cBhvr>
                                    </p:animEffect>
                                    <p:set>
                                      <p:cBhvr>
                                        <p:cTn id="37" dur="1" fill="hold">
                                          <p:stCondLst>
                                            <p:cond delay="499"/>
                                          </p:stCondLst>
                                        </p:cTn>
                                        <p:tgtEl>
                                          <p:spTgt spid="307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076"/>
                                        </p:tgtEl>
                                      </p:cBhvr>
                                    </p:animEffect>
                                    <p:set>
                                      <p:cBhvr>
                                        <p:cTn id="40" dur="1" fill="hold">
                                          <p:stCondLst>
                                            <p:cond delay="499"/>
                                          </p:stCondLst>
                                        </p:cTn>
                                        <p:tgtEl>
                                          <p:spTgt spid="3076"/>
                                        </p:tgtEl>
                                        <p:attrNameLst>
                                          <p:attrName>style.visibility</p:attrName>
                                        </p:attrNameLst>
                                      </p:cBhvr>
                                      <p:to>
                                        <p:strVal val="hidden"/>
                                      </p:to>
                                    </p:set>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3078"/>
                                        </p:tgtEl>
                                        <p:attrNameLst>
                                          <p:attrName>style.visibility</p:attrName>
                                        </p:attrNameLst>
                                      </p:cBhvr>
                                      <p:to>
                                        <p:strVal val="visible"/>
                                      </p:to>
                                    </p:set>
                                    <p:animEffect transition="in" filter="fade">
                                      <p:cBhvr>
                                        <p:cTn id="44" dur="1000"/>
                                        <p:tgtEl>
                                          <p:spTgt spid="3078"/>
                                        </p:tgtEl>
                                      </p:cBhvr>
                                    </p:animEffect>
                                    <p:anim calcmode="lin" valueType="num">
                                      <p:cBhvr>
                                        <p:cTn id="45" dur="1000" fill="hold"/>
                                        <p:tgtEl>
                                          <p:spTgt spid="3078"/>
                                        </p:tgtEl>
                                        <p:attrNameLst>
                                          <p:attrName>ppt_x</p:attrName>
                                        </p:attrNameLst>
                                      </p:cBhvr>
                                      <p:tavLst>
                                        <p:tav tm="0">
                                          <p:val>
                                            <p:strVal val="#ppt_x"/>
                                          </p:val>
                                        </p:tav>
                                        <p:tav tm="100000">
                                          <p:val>
                                            <p:strVal val="#ppt_x"/>
                                          </p:val>
                                        </p:tav>
                                      </p:tavLst>
                                    </p:anim>
                                    <p:anim calcmode="lin" valueType="num">
                                      <p:cBhvr>
                                        <p:cTn id="46"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079"/>
                                        </p:tgtEl>
                                        <p:attrNameLst>
                                          <p:attrName>style.visibility</p:attrName>
                                        </p:attrNameLst>
                                      </p:cBhvr>
                                      <p:to>
                                        <p:strVal val="visible"/>
                                      </p:to>
                                    </p:set>
                                    <p:animEffect transition="in" filter="fade">
                                      <p:cBhvr>
                                        <p:cTn id="51" dur="1000"/>
                                        <p:tgtEl>
                                          <p:spTgt spid="3079"/>
                                        </p:tgtEl>
                                      </p:cBhvr>
                                    </p:animEffect>
                                    <p:anim calcmode="lin" valueType="num">
                                      <p:cBhvr>
                                        <p:cTn id="52" dur="1000" fill="hold"/>
                                        <p:tgtEl>
                                          <p:spTgt spid="3079"/>
                                        </p:tgtEl>
                                        <p:attrNameLst>
                                          <p:attrName>ppt_x</p:attrName>
                                        </p:attrNameLst>
                                      </p:cBhvr>
                                      <p:tavLst>
                                        <p:tav tm="0">
                                          <p:val>
                                            <p:strVal val="#ppt_x"/>
                                          </p:val>
                                        </p:tav>
                                        <p:tav tm="100000">
                                          <p:val>
                                            <p:strVal val="#ppt_x"/>
                                          </p:val>
                                        </p:tav>
                                      </p:tavLst>
                                    </p:anim>
                                    <p:anim calcmode="lin" valueType="num">
                                      <p:cBhvr>
                                        <p:cTn id="53" dur="1000" fill="hold"/>
                                        <p:tgtEl>
                                          <p:spTgt spid="307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080"/>
                                        </p:tgtEl>
                                        <p:attrNameLst>
                                          <p:attrName>style.visibility</p:attrName>
                                        </p:attrNameLst>
                                      </p:cBhvr>
                                      <p:to>
                                        <p:strVal val="visible"/>
                                      </p:to>
                                    </p:set>
                                    <p:animEffect transition="in" filter="fade">
                                      <p:cBhvr>
                                        <p:cTn id="58" dur="1000"/>
                                        <p:tgtEl>
                                          <p:spTgt spid="3080"/>
                                        </p:tgtEl>
                                      </p:cBhvr>
                                    </p:animEffect>
                                    <p:anim calcmode="lin" valueType="num">
                                      <p:cBhvr>
                                        <p:cTn id="59" dur="1000" fill="hold"/>
                                        <p:tgtEl>
                                          <p:spTgt spid="3080"/>
                                        </p:tgtEl>
                                        <p:attrNameLst>
                                          <p:attrName>ppt_x</p:attrName>
                                        </p:attrNameLst>
                                      </p:cBhvr>
                                      <p:tavLst>
                                        <p:tav tm="0">
                                          <p:val>
                                            <p:strVal val="#ppt_x"/>
                                          </p:val>
                                        </p:tav>
                                        <p:tav tm="100000">
                                          <p:val>
                                            <p:strVal val="#ppt_x"/>
                                          </p:val>
                                        </p:tav>
                                      </p:tavLst>
                                    </p:anim>
                                    <p:anim calcmode="lin" valueType="num">
                                      <p:cBhvr>
                                        <p:cTn id="60"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081"/>
                                        </p:tgtEl>
                                        <p:attrNameLst>
                                          <p:attrName>style.visibility</p:attrName>
                                        </p:attrNameLst>
                                      </p:cBhvr>
                                      <p:to>
                                        <p:strVal val="visible"/>
                                      </p:to>
                                    </p:set>
                                    <p:animEffect transition="in" filter="fade">
                                      <p:cBhvr>
                                        <p:cTn id="65" dur="1000"/>
                                        <p:tgtEl>
                                          <p:spTgt spid="3081"/>
                                        </p:tgtEl>
                                      </p:cBhvr>
                                    </p:animEffect>
                                    <p:anim calcmode="lin" valueType="num">
                                      <p:cBhvr>
                                        <p:cTn id="66" dur="1000" fill="hold"/>
                                        <p:tgtEl>
                                          <p:spTgt spid="3081"/>
                                        </p:tgtEl>
                                        <p:attrNameLst>
                                          <p:attrName>ppt_x</p:attrName>
                                        </p:attrNameLst>
                                      </p:cBhvr>
                                      <p:tavLst>
                                        <p:tav tm="0">
                                          <p:val>
                                            <p:strVal val="#ppt_x"/>
                                          </p:val>
                                        </p:tav>
                                        <p:tav tm="100000">
                                          <p:val>
                                            <p:strVal val="#ppt_x"/>
                                          </p:val>
                                        </p:tav>
                                      </p:tavLst>
                                    </p:anim>
                                    <p:anim calcmode="lin" valueType="num">
                                      <p:cBhvr>
                                        <p:cTn id="67" dur="1000" fill="hold"/>
                                        <p:tgtEl>
                                          <p:spTgt spid="30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1902834" y="577890"/>
            <a:ext cx="5338321"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Activiti7</a:t>
            </a: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rPr>
              <a:t>对</a:t>
            </a:r>
            <a:r>
              <a:rPr lang="en-US" altLang="zh-CN" sz="3000" b="1" kern="0" dirty="0">
                <a:solidFill>
                  <a:srgbClr val="C9394A"/>
                </a:solidFill>
                <a:latin typeface="微软雅黑" panose="020B0503020204020204" charset="-122"/>
                <a:ea typeface="微软雅黑" panose="020B0503020204020204" charset="-122"/>
                <a:cs typeface="微软雅黑" panose="020B0503020204020204" charset="-122"/>
              </a:rPr>
              <a:t>BPMN</a:t>
            </a: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rPr>
              <a:t>的自动转化</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graphicFrame>
        <p:nvGraphicFramePr>
          <p:cNvPr id="2" name="图示 1"/>
          <p:cNvGraphicFramePr/>
          <p:nvPr>
            <p:extLst>
              <p:ext uri="{D42A27DB-BD31-4B8C-83A1-F6EECF244321}">
                <p14:modId xmlns:p14="http://schemas.microsoft.com/office/powerpoint/2010/main" val="3314745056"/>
              </p:ext>
            </p:extLst>
          </p:nvPr>
        </p:nvGraphicFramePr>
        <p:xfrm>
          <a:off x="2411760" y="1260128"/>
          <a:ext cx="4056112" cy="3543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1087" y="1374930"/>
            <a:ext cx="52292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3895167"/>
            <a:ext cx="5256584" cy="764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下箭头 2"/>
          <p:cNvSpPr/>
          <p:nvPr/>
        </p:nvSpPr>
        <p:spPr>
          <a:xfrm>
            <a:off x="4283968" y="3147814"/>
            <a:ext cx="481731"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65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1000"/>
                                        <p:tgtEl>
                                          <p:spTgt spid="5122"/>
                                        </p:tgtEl>
                                      </p:cBhvr>
                                    </p:animEffect>
                                    <p:anim calcmode="lin" valueType="num">
                                      <p:cBhvr>
                                        <p:cTn id="21" dur="1000" fill="hold"/>
                                        <p:tgtEl>
                                          <p:spTgt spid="5122"/>
                                        </p:tgtEl>
                                        <p:attrNameLst>
                                          <p:attrName>ppt_x</p:attrName>
                                        </p:attrNameLst>
                                      </p:cBhvr>
                                      <p:tavLst>
                                        <p:tav tm="0">
                                          <p:val>
                                            <p:strVal val="#ppt_x"/>
                                          </p:val>
                                        </p:tav>
                                        <p:tav tm="100000">
                                          <p:val>
                                            <p:strVal val="#ppt_x"/>
                                          </p:val>
                                        </p:tav>
                                      </p:tavLst>
                                    </p:anim>
                                    <p:anim calcmode="lin" valueType="num">
                                      <p:cBhvr>
                                        <p:cTn id="22" dur="1000" fill="hold"/>
                                        <p:tgtEl>
                                          <p:spTgt spid="5122"/>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1000"/>
                                        <p:tgtEl>
                                          <p:spTgt spid="5124"/>
                                        </p:tgtEl>
                                      </p:cBhvr>
                                    </p:animEffect>
                                    <p:anim calcmode="lin" valueType="num">
                                      <p:cBhvr>
                                        <p:cTn id="33" dur="1000" fill="hold"/>
                                        <p:tgtEl>
                                          <p:spTgt spid="5124"/>
                                        </p:tgtEl>
                                        <p:attrNameLst>
                                          <p:attrName>ppt_x</p:attrName>
                                        </p:attrNameLst>
                                      </p:cBhvr>
                                      <p:tavLst>
                                        <p:tav tm="0">
                                          <p:val>
                                            <p:strVal val="#ppt_x"/>
                                          </p:val>
                                        </p:tav>
                                        <p:tav tm="100000">
                                          <p:val>
                                            <p:strVal val="#ppt_x"/>
                                          </p:val>
                                        </p:tav>
                                      </p:tavLst>
                                    </p:anim>
                                    <p:anim calcmode="lin" valueType="num">
                                      <p:cBhvr>
                                        <p:cTn id="3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P spid="3" grpId="0"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2351</TotalTime>
  <Words>665</Words>
  <Application>Microsoft Office PowerPoint</Application>
  <PresentationFormat>全屏显示(16:9)</PresentationFormat>
  <Paragraphs>50</Paragraphs>
  <Slides>5</Slides>
  <Notes>5</Notes>
  <HiddenSlides>0</HiddenSlides>
  <MMClips>0</MMClips>
  <ScaleCrop>false</ScaleCrop>
  <HeadingPairs>
    <vt:vector size="4" baseType="variant">
      <vt:variant>
        <vt:lpstr>主题</vt:lpstr>
      </vt:variant>
      <vt:variant>
        <vt:i4>2</vt:i4>
      </vt:variant>
      <vt:variant>
        <vt:lpstr>幻灯片标题</vt:lpstr>
      </vt:variant>
      <vt:variant>
        <vt:i4>5</vt:i4>
      </vt:variant>
    </vt:vector>
  </HeadingPairs>
  <TitlesOfParts>
    <vt:vector size="7" baseType="lpstr">
      <vt:lpstr>讲师ppt模板20141215</vt:lpstr>
      <vt:lpstr>讲师ppt模板20141215</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Windows 用户</cp:lastModifiedBy>
  <cp:revision>202</cp:revision>
  <dcterms:created xsi:type="dcterms:W3CDTF">2016-04-25T01:54:00Z</dcterms:created>
  <dcterms:modified xsi:type="dcterms:W3CDTF">2020-07-11T05:31:56Z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