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16" r:id="rId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13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2754">
          <p15:clr>
            <a:srgbClr val="A4A3A4"/>
          </p15:clr>
        </p15:guide>
        <p15:guide id="4" orient="horz" pos="940">
          <p15:clr>
            <a:srgbClr val="A4A3A4"/>
          </p15:clr>
        </p15:guide>
        <p15:guide id="5" pos="2880">
          <p15:clr>
            <a:srgbClr val="A4A3A4"/>
          </p15:clr>
        </p15:guide>
        <p15:guide id="6" pos="612">
          <p15:clr>
            <a:srgbClr val="A4A3A4"/>
          </p15:clr>
        </p15:guide>
        <p15:guide id="7" pos="839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83489" autoAdjust="0"/>
  </p:normalViewPr>
  <p:slideViewPr>
    <p:cSldViewPr>
      <p:cViewPr>
        <p:scale>
          <a:sx n="150" d="100"/>
          <a:sy n="150" d="100"/>
        </p:scale>
        <p:origin x="-552" y="366"/>
      </p:cViewPr>
      <p:guideLst>
        <p:guide orient="horz" pos="713"/>
        <p:guide orient="horz" pos="1620"/>
        <p:guide orient="horz" pos="2754"/>
        <p:guide orient="horz" pos="940"/>
        <p:guide pos="2880"/>
        <p:guide pos="612"/>
        <p:guide pos="839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2020/7/11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999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看完了项目演示，再讲一下课程安排，课程包括，照着思维导自由发挥。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相信大家看到这里，已经对</a:t>
            </a:r>
            <a:r>
              <a:rPr lang="en-US" altLang="zh-CN" dirty="0" smtClean="0"/>
              <a:t>Ativiti7</a:t>
            </a:r>
            <a:r>
              <a:rPr lang="zh-CN" altLang="en-US" dirty="0" smtClean="0"/>
              <a:t>的学习方向有了思路，下来就开始我们的学习之旅吧</a:t>
            </a:r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0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"/>
          <p:cNvSpPr>
            <a:spLocks/>
          </p:cNvSpPr>
          <p:nvPr/>
        </p:nvSpPr>
        <p:spPr>
          <a:xfrm>
            <a:off x="179512" y="1412716"/>
            <a:ext cx="2304256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工作流与</a:t>
            </a:r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介绍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0" cap="none" spc="0" baseline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课程安排</a:t>
            </a:r>
            <a:endParaRPr lang="zh-CN" altLang="en-US" sz="3000" b="1" u="none" strike="noStrike" kern="0" cap="none" spc="0" baseline="0" dirty="0">
              <a:solidFill>
                <a:srgbClr val="C9425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1" name="圆角矩形"/>
          <p:cNvSpPr>
            <a:spLocks/>
          </p:cNvSpPr>
          <p:nvPr/>
        </p:nvSpPr>
        <p:spPr>
          <a:xfrm>
            <a:off x="2603759" y="1426688"/>
            <a:ext cx="1608201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开发环境部署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圆角矩形"/>
          <p:cNvSpPr>
            <a:spLocks/>
          </p:cNvSpPr>
          <p:nvPr/>
        </p:nvSpPr>
        <p:spPr>
          <a:xfrm>
            <a:off x="4355976" y="1434354"/>
            <a:ext cx="2880320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Activiti7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与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SpingBoot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整合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圆角矩形"/>
          <p:cNvSpPr>
            <a:spLocks/>
          </p:cNvSpPr>
          <p:nvPr/>
        </p:nvSpPr>
        <p:spPr>
          <a:xfrm>
            <a:off x="7380312" y="1449891"/>
            <a:ext cx="1584176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初体验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圆角矩形"/>
          <p:cNvSpPr>
            <a:spLocks/>
          </p:cNvSpPr>
          <p:nvPr/>
        </p:nvSpPr>
        <p:spPr>
          <a:xfrm>
            <a:off x="179512" y="2239759"/>
            <a:ext cx="2304256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核心</a:t>
            </a:r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API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圆角矩形"/>
          <p:cNvSpPr>
            <a:spLocks/>
          </p:cNvSpPr>
          <p:nvPr/>
        </p:nvSpPr>
        <p:spPr>
          <a:xfrm>
            <a:off x="2603759" y="2253731"/>
            <a:ext cx="1752217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流程条件表达式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圆角矩形"/>
          <p:cNvSpPr>
            <a:spLocks/>
          </p:cNvSpPr>
          <p:nvPr/>
        </p:nvSpPr>
        <p:spPr>
          <a:xfrm>
            <a:off x="4499992" y="2259660"/>
            <a:ext cx="972108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网关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圆角矩形"/>
          <p:cNvSpPr>
            <a:spLocks/>
          </p:cNvSpPr>
          <p:nvPr/>
        </p:nvSpPr>
        <p:spPr>
          <a:xfrm>
            <a:off x="5580112" y="2259660"/>
            <a:ext cx="3384376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常见业务流程设计与流转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圆角矩形"/>
          <p:cNvSpPr>
            <a:spLocks/>
          </p:cNvSpPr>
          <p:nvPr/>
        </p:nvSpPr>
        <p:spPr>
          <a:xfrm>
            <a:off x="179512" y="3031847"/>
            <a:ext cx="2304256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Activiti7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新特性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圆角矩形"/>
          <p:cNvSpPr>
            <a:spLocks/>
          </p:cNvSpPr>
          <p:nvPr/>
        </p:nvSpPr>
        <p:spPr>
          <a:xfrm>
            <a:off x="2603759" y="3045819"/>
            <a:ext cx="3336393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SpringSecurity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安全框架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圆角矩形"/>
          <p:cNvSpPr>
            <a:spLocks/>
          </p:cNvSpPr>
          <p:nvPr/>
        </p:nvSpPr>
        <p:spPr>
          <a:xfrm>
            <a:off x="6068268" y="3053485"/>
            <a:ext cx="2880320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BPMNJS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工作流渲染工具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圆角矩形"/>
          <p:cNvSpPr>
            <a:spLocks/>
          </p:cNvSpPr>
          <p:nvPr/>
        </p:nvSpPr>
        <p:spPr>
          <a:xfrm>
            <a:off x="179512" y="3823935"/>
            <a:ext cx="4176464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实战从</a:t>
            </a:r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开始</a:t>
            </a:r>
            <a:r>
              <a:rPr lang="en-US" altLang="zh-CN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 sz="1600" b="1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工作流引擎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圆角矩形"/>
          <p:cNvSpPr>
            <a:spLocks/>
          </p:cNvSpPr>
          <p:nvPr/>
        </p:nvSpPr>
        <p:spPr>
          <a:xfrm>
            <a:off x="4932040" y="3832939"/>
            <a:ext cx="1008112" cy="394995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1600" b="1" u="none" strike="noStrike" kern="1200" cap="none" spc="0" baseline="0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总结</a:t>
            </a:r>
            <a:endParaRPr lang="zh-CN" altLang="en-US" sz="1600" b="1" u="none" strike="noStrike" kern="1200" cap="none" spc="0" baseline="0" dirty="0">
              <a:solidFill>
                <a:schemeClr val="bg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18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1" grpId="0" animBg="1"/>
      <p:bldP spid="12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2642</TotalTime>
  <Words>94</Words>
  <Application>Microsoft Office PowerPoint</Application>
  <PresentationFormat>全屏显示(16:9)</PresentationFormat>
  <Paragraphs>18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讲师ppt模板20141215</vt:lpstr>
      <vt:lpstr>讲师ppt模板20141215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Windows 用户</cp:lastModifiedBy>
  <cp:revision>246</cp:revision>
  <dcterms:created xsi:type="dcterms:W3CDTF">2016-04-25T01:54:00Z</dcterms:created>
  <dcterms:modified xsi:type="dcterms:W3CDTF">2020-07-11T05:43:31Z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