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9"/>
  </p:notesMasterIdLst>
  <p:sldIdLst>
    <p:sldId id="317" r:id="rId3"/>
    <p:sldId id="312" r:id="rId4"/>
    <p:sldId id="315" r:id="rId5"/>
    <p:sldId id="316" r:id="rId6"/>
    <p:sldId id="313" r:id="rId7"/>
    <p:sldId id="314" r:id="rId8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754">
          <p15:clr>
            <a:srgbClr val="A4A3A4"/>
          </p15:clr>
        </p15:guide>
        <p15:guide id="4" orient="horz" pos="940">
          <p15:clr>
            <a:srgbClr val="A4A3A4"/>
          </p15:clr>
        </p15:guide>
        <p15:guide id="5" pos="2880">
          <p15:clr>
            <a:srgbClr val="A4A3A4"/>
          </p15:clr>
        </p15:guide>
        <p15:guide id="6" pos="612">
          <p15:clr>
            <a:srgbClr val="A4A3A4"/>
          </p15:clr>
        </p15:guide>
        <p15:guide id="7" pos="839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71194" autoAdjust="0"/>
  </p:normalViewPr>
  <p:slideViewPr>
    <p:cSldViewPr>
      <p:cViewPr>
        <p:scale>
          <a:sx n="125" d="100"/>
          <a:sy n="125" d="100"/>
        </p:scale>
        <p:origin x="-1464" y="-654"/>
      </p:cViewPr>
      <p:guideLst>
        <p:guide orient="horz" pos="713"/>
        <p:guide orient="horz" pos="1620"/>
        <p:guide orient="horz" pos="2754"/>
        <p:guide orient="horz" pos="940"/>
        <p:guide pos="2880"/>
        <p:guide pos="612"/>
        <p:guide pos="8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2020/8/30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99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/>
              <a:t>开始事件：定时开始、广播开始。其中消息开始和使用</a:t>
            </a:r>
            <a:r>
              <a:rPr lang="en-US" altLang="zh-CN" b="1" dirty="0" smtClean="0"/>
              <a:t>key</a:t>
            </a:r>
            <a:r>
              <a:rPr lang="zh-CN" altLang="en-US" b="1" dirty="0" smtClean="0"/>
              <a:t>区别不大</a:t>
            </a:r>
            <a:endParaRPr lang="en-US" altLang="zh-CN" b="1" dirty="0" smtClean="0"/>
          </a:p>
          <a:p>
            <a:r>
              <a:rPr lang="zh-CN" altLang="en-US" b="1" smtClean="0"/>
              <a:t>结束事件：错误结束与中止事件</a:t>
            </a:r>
            <a:endParaRPr lang="zh-CN" altLang="en-US" b="1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/>
              <a:t>甲方说：任务来了要短信提示，这里的短信可以扩充为邮件、微信公众号提示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执行监听可以发短信提醒，发微信通知，发邮件</a:t>
            </a:r>
            <a:endParaRPr lang="en-US" altLang="zh-CN" b="1" dirty="0" smtClean="0"/>
          </a:p>
          <a:p>
            <a:r>
              <a:rPr lang="zh-CN" altLang="en-US" b="1" dirty="0" smtClean="0"/>
              <a:t>任务监听也可以做以上功能，还可以设置执行人。获取执行人，查询执行人的上级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指定执行人</a:t>
            </a:r>
            <a:endParaRPr lang="en-US" altLang="zh-CN" b="1" dirty="0" smtClean="0"/>
          </a:p>
          <a:p>
            <a:r>
              <a:rPr lang="zh-CN" altLang="en-US" b="1" dirty="0" smtClean="0"/>
              <a:t>发通知</a:t>
            </a:r>
            <a:endParaRPr lang="en-US" altLang="zh-CN" b="1" dirty="0" smtClean="0"/>
          </a:p>
          <a:p>
            <a:r>
              <a:rPr lang="zh-CN" altLang="en-US" b="1" dirty="0" smtClean="0"/>
              <a:t>统计处理时长</a:t>
            </a:r>
            <a:endParaRPr lang="en-US" altLang="zh-CN" b="1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/>
              <a:t>开始事件：定时开始、广播开始。其中消息开始和使用</a:t>
            </a:r>
            <a:r>
              <a:rPr lang="en-US" altLang="zh-CN" b="1" dirty="0" smtClean="0"/>
              <a:t>key</a:t>
            </a:r>
            <a:r>
              <a:rPr lang="zh-CN" altLang="en-US" b="1" dirty="0" smtClean="0"/>
              <a:t>区别不大</a:t>
            </a:r>
            <a:endParaRPr lang="en-US" altLang="zh-CN" b="1" dirty="0" smtClean="0"/>
          </a:p>
          <a:p>
            <a:r>
              <a:rPr lang="zh-CN" altLang="en-US" b="1" smtClean="0"/>
              <a:t>结束事件：错误结束与中止事件</a:t>
            </a:r>
            <a:endParaRPr lang="zh-CN" altLang="en-US" b="1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/>
              <a:t>开始事件：定时开始、广播开始。其中消息开始和使用</a:t>
            </a:r>
            <a:r>
              <a:rPr lang="en-US" altLang="zh-CN" b="1" dirty="0" smtClean="0"/>
              <a:t>key</a:t>
            </a:r>
            <a:r>
              <a:rPr lang="zh-CN" altLang="en-US" b="1" dirty="0" smtClean="0"/>
              <a:t>区别不大</a:t>
            </a:r>
            <a:endParaRPr lang="en-US" altLang="zh-CN" b="1" dirty="0" smtClean="0"/>
          </a:p>
          <a:p>
            <a:r>
              <a:rPr lang="zh-CN" altLang="en-US" b="1" smtClean="0"/>
              <a:t>结束事件：错误结束与中止事件</a:t>
            </a:r>
            <a:endParaRPr lang="zh-CN" altLang="en-US" b="1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/>
              <a:t>开始事件：定时开始、广播开始。其中消息开始和使用</a:t>
            </a:r>
            <a:r>
              <a:rPr lang="en-US" altLang="zh-CN" b="1" dirty="0" smtClean="0"/>
              <a:t>key</a:t>
            </a:r>
            <a:r>
              <a:rPr lang="zh-CN" altLang="en-US" b="1" dirty="0" smtClean="0"/>
              <a:t>区别不大</a:t>
            </a:r>
            <a:endParaRPr lang="en-US" altLang="zh-CN" b="1" dirty="0" smtClean="0"/>
          </a:p>
          <a:p>
            <a:r>
              <a:rPr lang="zh-CN" altLang="en-US" b="1" smtClean="0"/>
              <a:t>结束事件：错误结束与中止事件</a:t>
            </a:r>
            <a:endParaRPr lang="zh-CN" altLang="en-US" b="1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/>
              <a:t>开始事件：定时开始、广播开始。其中消息开始和使用</a:t>
            </a:r>
            <a:r>
              <a:rPr lang="en-US" altLang="zh-CN" b="1" dirty="0" smtClean="0"/>
              <a:t>key</a:t>
            </a:r>
            <a:r>
              <a:rPr lang="zh-CN" altLang="en-US" b="1" dirty="0" smtClean="0"/>
              <a:t>区别不大</a:t>
            </a:r>
            <a:endParaRPr lang="en-US" altLang="zh-CN" b="1" dirty="0" smtClean="0"/>
          </a:p>
          <a:p>
            <a:r>
              <a:rPr lang="zh-CN" altLang="en-US" b="1" smtClean="0"/>
              <a:t>结束事件：错误结束与中止事件</a:t>
            </a:r>
            <a:endParaRPr lang="zh-CN" altLang="en-US" b="1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786624" y="2211710"/>
            <a:ext cx="557075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监听器、事件、任务、场景分析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777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1191297" y="170765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执行监听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902587" y="577890"/>
            <a:ext cx="133882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监听器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1174823" y="332376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任务监听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99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267994" y="170765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开始与结束事件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4094948" y="577890"/>
            <a:ext cx="95410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251520" y="271576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中间事件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7" name="矩形"/>
          <p:cNvSpPr/>
          <p:nvPr/>
        </p:nvSpPr>
        <p:spPr>
          <a:xfrm>
            <a:off x="251520" y="379588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边界事件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098" y="2246291"/>
            <a:ext cx="5807175" cy="1778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64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0228" y="577890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事件类型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9892" y="133194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开始事件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65970" y="133194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结束事件</a:t>
            </a:r>
            <a:endParaRPr lang="zh-CN" altLang="en-US" sz="2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535" y="1860048"/>
            <a:ext cx="1857457" cy="265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111853" y="133194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中间事件</a:t>
            </a:r>
            <a:endParaRPr lang="zh-CN" altLang="en-US" sz="2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709" y="1862200"/>
            <a:ext cx="1795067" cy="312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347496" y="13303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边界</a:t>
            </a:r>
            <a:r>
              <a:rPr lang="zh-CN" altLang="en-US" sz="2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</a:t>
            </a:r>
            <a:endParaRPr lang="zh-CN" altLang="en-US" sz="2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418" y="1831458"/>
            <a:ext cx="1670743" cy="3123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11" y="1831458"/>
            <a:ext cx="203835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12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1191297" y="173959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任务类型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4094947" y="577890"/>
            <a:ext cx="95410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1174823" y="285978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多实例任务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7" name="矩形"/>
          <p:cNvSpPr/>
          <p:nvPr/>
        </p:nvSpPr>
        <p:spPr>
          <a:xfrm>
            <a:off x="1174823" y="393990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子流程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427945"/>
            <a:ext cx="1584176" cy="3263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158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25506" y="2211710"/>
            <a:ext cx="249299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典型场景分析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774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3477</TotalTime>
  <Words>246</Words>
  <Application>Microsoft Office PowerPoint</Application>
  <PresentationFormat>全屏显示(16:9)</PresentationFormat>
  <Paragraphs>42</Paragraphs>
  <Slides>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Windows 用户</cp:lastModifiedBy>
  <cp:revision>295</cp:revision>
  <dcterms:created xsi:type="dcterms:W3CDTF">2016-04-25T01:54:00Z</dcterms:created>
  <dcterms:modified xsi:type="dcterms:W3CDTF">2020-08-30T09:17:16Z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