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315" r:id="rId3"/>
    <p:sldId id="316" r:id="rId4"/>
    <p:sldId id="312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75176" autoAdjust="0"/>
  </p:normalViewPr>
  <p:slideViewPr>
    <p:cSldViewPr>
      <p:cViewPr>
        <p:scale>
          <a:sx n="125" d="100"/>
          <a:sy n="125" d="100"/>
        </p:scale>
        <p:origin x="-1272" y="9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嵌入子流程，这种子流程一般作为局部通用逻辑处理，使得比较复杂的单个主流程设计清晰直观；</a:t>
            </a:r>
            <a:endParaRPr lang="en-US" altLang="zh-CN" dirty="0" smtClean="0"/>
          </a:p>
          <a:p>
            <a:r>
              <a:rPr lang="zh-CN" altLang="en-US" dirty="0" smtClean="0"/>
              <a:t>调用子流程，通常可以定义一些通用的流程作为这种调用子流程，供其他多个流程定义复用。并且可以动态加载不同子流程。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嵌入子流程，其实还是原来的流程，通过流程定义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能查询到任务等相关信息</a:t>
            </a:r>
          </a:p>
          <a:p>
            <a:r>
              <a:rPr lang="zh-CN" altLang="en-US" dirty="0" smtClean="0"/>
              <a:t>调用子流程：在查询子流程任务，需要用子流程的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才能查询到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主流程和子流程间的参数传递通过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 parameters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Out parameters</a:t>
            </a:r>
            <a:r>
              <a:rPr lang="zh-CN" altLang="en-US" sz="2000" u="none" strike="noStrike" kern="1200" cap="none" spc="0" baseline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来实现，等后续版本更新，现在可以自己建关系表去读取和存储需要传递的参数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嵌入子流程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66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子流程类型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10774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调用子流程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Picture 2" descr="D:\imooc\2_新版小慕表情\JPG\99喝茶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15766"/>
            <a:ext cx="2319214" cy="231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17866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子流程类型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64" y="1203598"/>
            <a:ext cx="630487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17867" y="577890"/>
            <a:ext cx="21082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调用子流程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1563638"/>
            <a:ext cx="7488832" cy="26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3711</TotalTime>
  <Words>153</Words>
  <Application>Microsoft Office PowerPoint</Application>
  <PresentationFormat>全屏显示(16:9)</PresentationFormat>
  <Paragraphs>14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341</cp:revision>
  <dcterms:created xsi:type="dcterms:W3CDTF">2016-04-25T01:54:00Z</dcterms:created>
  <dcterms:modified xsi:type="dcterms:W3CDTF">2020-09-06T02:04:23Z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