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319" r:id="rId3"/>
    <p:sldId id="320" r:id="rId4"/>
    <p:sldId id="315" r:id="rId5"/>
    <p:sldId id="317" r:id="rId6"/>
    <p:sldId id="316" r:id="rId7"/>
    <p:sldId id="318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74473" autoAdjust="0"/>
  </p:normalViewPr>
  <p:slideViewPr>
    <p:cSldViewPr>
      <p:cViewPr>
        <p:scale>
          <a:sx n="150" d="100"/>
          <a:sy n="150" d="100"/>
        </p:scale>
        <p:origin x="-552" y="-55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嵌入子流程，这种子流程一般作为局部通用逻辑处理，使得比较复杂的单个主流程设计清晰直观；</a:t>
            </a:r>
            <a:endParaRPr lang="en-US" altLang="zh-CN" dirty="0" smtClean="0"/>
          </a:p>
          <a:p>
            <a:r>
              <a:rPr lang="zh-CN" altLang="en-US" dirty="0" smtClean="0"/>
              <a:t>调用子流程，通常可以定义一些通用的流程作为这种调用子流程，供其他多个流程定义复用。并且可以动态加载不同子流程。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嵌入子流程，其实还是原来的流程，通过流程定义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能查询到任务等相关信息</a:t>
            </a:r>
          </a:p>
          <a:p>
            <a:r>
              <a:rPr lang="zh-CN" altLang="en-US" dirty="0" smtClean="0"/>
              <a:t>调用子流程：在查询子流程任务，需要用子流程的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才能查询到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嵌入子流程，这种子流程一般作为局部通用逻辑处理，使得比较复杂的单个主流程设计清晰直观；</a:t>
            </a:r>
            <a:endParaRPr lang="en-US" altLang="zh-CN" dirty="0" smtClean="0"/>
          </a:p>
          <a:p>
            <a:r>
              <a:rPr lang="zh-CN" altLang="en-US" dirty="0" smtClean="0"/>
              <a:t>调用子流程，通常可以定义一些通用的流程作为这种调用子流程，供其他多个流程定义复用。并且可以动态加载不同子流程。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嵌入子流程，其实还是原来的流程，通过流程定义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能查询到任务等相关信息</a:t>
            </a:r>
          </a:p>
          <a:p>
            <a:r>
              <a:rPr lang="zh-CN" altLang="en-US" dirty="0" smtClean="0"/>
              <a:t>调用子流程：在查询子流程任务，需要用子流程的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才能查询到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相当于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${assignee}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变量被多实例的</a:t>
            </a:r>
            <a:r>
              <a:rPr lang="en-US" altLang="zh-CN" sz="2000" u="none" strike="noStrike" kern="1200" cap="none" spc="0" baseline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assigneelist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多次赋值，每次赋值是</a:t>
            </a:r>
            <a:r>
              <a:rPr lang="en-US" altLang="zh-CN" sz="2000" u="none" strike="noStrike" kern="1200" cap="none" spc="0" baseline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assigneelist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变量拆分的一个值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每个环节只能制定一样的执行人，但是可以通过自己写的监听器，在创建任务时，根据当前执行人</a:t>
            </a:r>
            <a:r>
              <a:rPr lang="en-US" altLang="zh-CN" sz="2000" dirty="0" err="1" smtClean="0"/>
              <a:t>delegateTask.setAssignee</a:t>
            </a:r>
            <a:r>
              <a:rPr lang="en-US" altLang="zh-CN" sz="2000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salaboy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”</a:t>
            </a:r>
            <a:r>
              <a:rPr lang="en-US" altLang="zh-CN" sz="2000" dirty="0" smtClean="0"/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为当前执行人的逻辑关系人。例如根据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获取上级，根据部门角色获取分析员用户名等</a:t>
            </a:r>
            <a:endParaRPr lang="zh-CN" altLang="en-US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marR="0" lvl="1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所以动态顺序审核这个功能还要等后续版本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043608" y="1491630"/>
            <a:ext cx="8565279" cy="224676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会签（并行）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子流程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业务（并行）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动态顺序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审批（串行）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866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多实例任务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Picture 2" descr="D:\imooc\2_新版小慕表情\自制\m面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98977"/>
            <a:ext cx="2456597" cy="24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899592" y="1563638"/>
            <a:ext cx="8565279" cy="224676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总数：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nrOfInstances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当前还没有完成的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实例：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nrOfActiveInstances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已经完成的实例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个数：</a:t>
            </a:r>
            <a:r>
              <a:rPr lang="en-US" altLang="zh-CN" sz="2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nrOfCompletedInstances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48424" y="577890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多实例任务完成条件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2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99542"/>
            <a:ext cx="4032448" cy="437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"/>
          <p:cNvSpPr/>
          <p:nvPr/>
        </p:nvSpPr>
        <p:spPr>
          <a:xfrm>
            <a:off x="2748424" y="73536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多实例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任务设置详解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0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98599"/>
            <a:ext cx="6480820" cy="326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"/>
          <p:cNvSpPr/>
          <p:nvPr/>
        </p:nvSpPr>
        <p:spPr>
          <a:xfrm>
            <a:off x="2556063" y="433576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实例子流程设置详解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3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9622"/>
            <a:ext cx="46672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3166"/>
            <a:ext cx="3431664" cy="108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5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168"/>
            <a:ext cx="43430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33" y="1954168"/>
            <a:ext cx="2886205" cy="18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3953</TotalTime>
  <Words>342</Words>
  <Application>Microsoft Office PowerPoint</Application>
  <PresentationFormat>全屏显示(16:9)</PresentationFormat>
  <Paragraphs>37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365</cp:revision>
  <dcterms:created xsi:type="dcterms:W3CDTF">2016-04-25T01:54:00Z</dcterms:created>
  <dcterms:modified xsi:type="dcterms:W3CDTF">2020-09-06T04:56:27Z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