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71194" autoAdjust="0"/>
  </p:normalViewPr>
  <p:slideViewPr>
    <p:cSldViewPr>
      <p:cViewPr>
        <p:scale>
          <a:sx n="125" d="100"/>
          <a:sy n="125" d="100"/>
        </p:scale>
        <p:origin x="-1272" y="30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/>
              <a:t>一般用在下个环节执行人是默认人的情况，例如下个环节是部门领导审核并且只有一个</a:t>
            </a:r>
            <a:r>
              <a:rPr lang="zh-CN" altLang="en-US" b="1" smtClean="0"/>
              <a:t>结果。</a:t>
            </a:r>
            <a:endParaRPr lang="zh-CN" altLang="en-US" b="1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执行人表达式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6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执行人表达式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72" y="987574"/>
            <a:ext cx="5245928" cy="389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3239</TotalTime>
  <Words>35</Words>
  <Application>Microsoft Office PowerPoint</Application>
  <PresentationFormat>全屏显示(16:9)</PresentationFormat>
  <Paragraphs>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284</cp:revision>
  <dcterms:created xsi:type="dcterms:W3CDTF">2016-04-25T01:54:00Z</dcterms:created>
  <dcterms:modified xsi:type="dcterms:W3CDTF">2020-08-27T05:39:34Z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