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5"/>
  </p:notesMasterIdLst>
  <p:sldIdLst>
    <p:sldId id="314" r:id="rId3"/>
    <p:sldId id="313" r:id="rId4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13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orient="horz" pos="2754">
          <p15:clr>
            <a:srgbClr val="A4A3A4"/>
          </p15:clr>
        </p15:guide>
        <p15:guide id="4" orient="horz" pos="940">
          <p15:clr>
            <a:srgbClr val="A4A3A4"/>
          </p15:clr>
        </p15:guide>
        <p15:guide id="5" pos="2880">
          <p15:clr>
            <a:srgbClr val="A4A3A4"/>
          </p15:clr>
        </p15:guide>
        <p15:guide id="6" pos="612">
          <p15:clr>
            <a:srgbClr val="A4A3A4"/>
          </p15:clr>
        </p15:guide>
        <p15:guide id="7" pos="839">
          <p15:clr>
            <a:srgbClr val="A4A3A4"/>
          </p15:clr>
        </p15:guide>
        <p15:guide id="8" pos="51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65105" autoAdjust="0"/>
  </p:normalViewPr>
  <p:slideViewPr>
    <p:cSldViewPr>
      <p:cViewPr>
        <p:scale>
          <a:sx n="125" d="100"/>
          <a:sy n="125" d="100"/>
        </p:scale>
        <p:origin x="-1464" y="-540"/>
      </p:cViewPr>
      <p:guideLst>
        <p:guide orient="horz" pos="713"/>
        <p:guide orient="horz" pos="1620"/>
        <p:guide orient="horz" pos="2754"/>
        <p:guide orient="horz" pos="940"/>
        <p:guide pos="2880"/>
        <p:guide pos="612"/>
        <p:guide pos="839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2020/9/5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999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启动流程中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日期可以用，持续与循环都不能用。但是不影响边界与中间事件。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act_ru_timer_job</a:t>
            </a:r>
            <a:endParaRPr lang="zh-CN" altLang="en-US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 smtClean="0"/>
              <a:t>甲方说：任务来了要短信提示，这里的短信可以扩充为邮件、微信公众号提示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执行监听可以发短信提醒，发微信通知，发邮件</a:t>
            </a:r>
            <a:endParaRPr lang="en-US" altLang="zh-CN" b="1" dirty="0" smtClean="0"/>
          </a:p>
          <a:p>
            <a:r>
              <a:rPr lang="zh-CN" altLang="en-US" b="1" dirty="0" smtClean="0"/>
              <a:t>任务监听也可以做以上功能，还可以设置执行人。获取执行人，查询执行人的上级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指定执行人</a:t>
            </a:r>
            <a:endParaRPr lang="en-US" altLang="zh-CN" b="1" dirty="0" smtClean="0"/>
          </a:p>
          <a:p>
            <a:r>
              <a:rPr lang="zh-CN" altLang="en-US" b="1" dirty="0" smtClean="0"/>
              <a:t>发通知</a:t>
            </a:r>
            <a:endParaRPr lang="en-US" altLang="zh-CN" b="1" dirty="0" smtClean="0"/>
          </a:p>
          <a:p>
            <a:r>
              <a:rPr lang="zh-CN" altLang="en-US" b="1" dirty="0" smtClean="0"/>
              <a:t>统计处理时长</a:t>
            </a:r>
            <a:endParaRPr lang="en-US" altLang="zh-CN" b="1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1191297" y="156363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存储读取变量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133145" y="577890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执行监听器作用</a:t>
            </a:r>
          </a:p>
        </p:txBody>
      </p:sp>
      <p:sp>
        <p:nvSpPr>
          <p:cNvPr id="6" name="矩形"/>
          <p:cNvSpPr/>
          <p:nvPr/>
        </p:nvSpPr>
        <p:spPr>
          <a:xfrm>
            <a:off x="1174823" y="303573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处理业务信息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1027" name="Picture 3" descr="D:\BaiduNetdiskDownload\imooc\2_新版小慕表情\gif\47看远方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715766"/>
            <a:ext cx="2192214" cy="219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58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1191297" y="779244"/>
            <a:ext cx="8565279" cy="397031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getId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：唯一的句柄。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getProcessInstanceId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：流程实例。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getRootProcessInstanceId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：最顶层的流程实例。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getEventName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：事件的名称。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getProcessInstanceBusinessKey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：关联流程实例的业务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Key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。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getProcessDefinitionId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：流程定义标识。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getParentId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：父级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id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。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getSuperExecutionId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：调用执行的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id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。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getCurrentActivityId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：当前</a:t>
            </a:r>
            <a:r>
              <a:rPr lang="en-US" altLang="zh-CN" sz="12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ActivitiId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。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getTenantId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：租户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id</a:t>
            </a:r>
            <a:r>
              <a:rPr lang="zh-CN" altLang="en-US" sz="12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。多个系统共享数据库使用。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getCurrentFlowElement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：当前所在的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BPMN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元素。</a:t>
            </a:r>
            <a:endParaRPr lang="zh-CN" altLang="en-US" sz="12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363704" y="73536"/>
            <a:ext cx="441659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执行监听器属性官方解释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33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3515</TotalTime>
  <Words>190</Words>
  <Application>Microsoft Office PowerPoint</Application>
  <PresentationFormat>全屏显示(16:9)</PresentationFormat>
  <Paragraphs>37</Paragraphs>
  <Slides>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讲师ppt模板20141215</vt:lpstr>
      <vt:lpstr>讲师ppt模板20141215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Windows 用户</cp:lastModifiedBy>
  <cp:revision>304</cp:revision>
  <dcterms:created xsi:type="dcterms:W3CDTF">2016-04-25T01:54:00Z</dcterms:created>
  <dcterms:modified xsi:type="dcterms:W3CDTF">2020-09-05T03:21:46Z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