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0"/>
  </p:notesMasterIdLst>
  <p:sldIdLst>
    <p:sldId id="312" r:id="rId3"/>
    <p:sldId id="314" r:id="rId4"/>
    <p:sldId id="316" r:id="rId5"/>
    <p:sldId id="317" r:id="rId6"/>
    <p:sldId id="315" r:id="rId7"/>
    <p:sldId id="318" r:id="rId8"/>
    <p:sldId id="319" r:id="rId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3" autoAdjust="0"/>
    <p:restoredTop sz="75176" autoAdjust="0"/>
  </p:normalViewPr>
  <p:slideViewPr>
    <p:cSldViewPr>
      <p:cViewPr varScale="1">
        <p:scale>
          <a:sx n="165" d="100"/>
          <a:sy n="165" d="100"/>
        </p:scale>
        <p:origin x="-108" y="-276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2020/9/5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启动流程中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日期可以用，持续与循环都不能用。但是不影响边界与中间事件。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act_ru_timer_job</a:t>
            </a:r>
            <a:endParaRPr lang="zh-CN" altLang="en-US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例：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P10D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例：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2021-12-12T12:12:23</a:t>
            </a:r>
          </a:p>
          <a:p>
            <a:pPr marL="800100" marR="0" lvl="1" indent="-34290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例：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R3/PT10S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表示重复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次，每次间隔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10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秒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例：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P10D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例：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2021-12-12T12:12:23</a:t>
            </a:r>
          </a:p>
          <a:p>
            <a:pPr marL="800100" marR="0" lvl="1" indent="-34290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例：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R3/PT10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表示重复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次，每次间隔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10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小时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例：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P10D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例：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2021-12-12T12:12:23</a:t>
            </a:r>
          </a:p>
          <a:p>
            <a:pPr marL="800100" marR="0" lvl="1" indent="-34290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例：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R3/PT10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表示重复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次，每次间隔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10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小时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act_ru_timer_job</a:t>
            </a:r>
            <a:r>
              <a:rPr lang="zh-CN" altLang="en-US" dirty="0" smtClean="0"/>
              <a:t>表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ISO8601</a:t>
            </a:r>
            <a:r>
              <a:rPr lang="zh-CN" altLang="en-US" dirty="0" smtClean="0"/>
              <a:t>时间格式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timeDuration</a:t>
            </a:r>
            <a:r>
              <a:rPr lang="en-US" altLang="zh-CN" dirty="0" smtClean="0"/>
              <a:t>&gt;PT1M&lt;/</a:t>
            </a:r>
            <a:r>
              <a:rPr lang="en-US" altLang="zh-CN" dirty="0" err="1" smtClean="0"/>
              <a:t>timeDuration</a:t>
            </a:r>
            <a:r>
              <a:rPr lang="en-US" altLang="zh-CN" dirty="0" smtClean="0"/>
              <a:t>&gt;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PT3600S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PT1H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运行间隔以</a:t>
            </a:r>
            <a:r>
              <a:rPr lang="en-US" altLang="zh-CN" dirty="0" smtClean="0"/>
              <a:t>"P"</a:t>
            </a:r>
            <a:r>
              <a:rPr lang="zh-CN" altLang="en-US" dirty="0" smtClean="0"/>
              <a:t>开始，和上面一样也是用</a:t>
            </a:r>
            <a:r>
              <a:rPr lang="en-US" altLang="zh-CN" dirty="0" smtClean="0"/>
              <a:t>"T"</a:t>
            </a:r>
            <a:r>
              <a:rPr lang="zh-CN" altLang="en-US" dirty="0" smtClean="0"/>
              <a:t>分割日期和时间，如</a:t>
            </a:r>
            <a:r>
              <a:rPr lang="en-US" altLang="zh-CN" dirty="0" smtClean="0"/>
              <a:t>P1Y2M10DT2H30M15S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P </a:t>
            </a:r>
            <a:r>
              <a:rPr lang="zh-CN" altLang="en-US" dirty="0" smtClean="0"/>
              <a:t>开始标记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1Y - </a:t>
            </a:r>
            <a:r>
              <a:rPr lang="zh-CN" altLang="en-US" dirty="0" smtClean="0"/>
              <a:t>一年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2M - </a:t>
            </a:r>
            <a:r>
              <a:rPr lang="zh-CN" altLang="en-US" dirty="0" smtClean="0"/>
              <a:t>两个月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10D - </a:t>
            </a:r>
            <a:r>
              <a:rPr lang="zh-CN" altLang="en-US" dirty="0" smtClean="0"/>
              <a:t>十天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T - </a:t>
            </a:r>
            <a:r>
              <a:rPr lang="zh-CN" altLang="en-US" dirty="0" smtClean="0"/>
              <a:t>时间和日期分的割标记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2H - </a:t>
            </a:r>
            <a:r>
              <a:rPr lang="zh-CN" altLang="en-US" dirty="0" smtClean="0"/>
              <a:t>两个小时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30M - </a:t>
            </a:r>
            <a:r>
              <a:rPr lang="zh-CN" altLang="en-US" dirty="0" smtClean="0"/>
              <a:t>三十分钟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15S </a:t>
            </a:r>
            <a:r>
              <a:rPr lang="zh-CN" altLang="en-US" dirty="0" smtClean="0"/>
              <a:t>十五秒钟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例子，注意如果没有年月日，</a:t>
            </a:r>
            <a:r>
              <a:rPr lang="en-US" altLang="zh-CN" dirty="0" smtClean="0"/>
              <a:t>"T"</a:t>
            </a:r>
            <a:r>
              <a:rPr lang="zh-CN" altLang="en-US" dirty="0" smtClean="0"/>
              <a:t>也不能省略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P1DT1M - </a:t>
            </a:r>
            <a:r>
              <a:rPr lang="zh-CN" altLang="en-US" dirty="0" smtClean="0"/>
              <a:t>一天一分钟执行一次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P1W - </a:t>
            </a:r>
            <a:r>
              <a:rPr lang="zh-CN" altLang="en-US" dirty="0" smtClean="0"/>
              <a:t>一周执行一次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PT1H - </a:t>
            </a:r>
            <a:r>
              <a:rPr lang="zh-CN" altLang="en-US" dirty="0" smtClean="0"/>
              <a:t>一小时执行一次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PT10S - </a:t>
            </a:r>
            <a:r>
              <a:rPr lang="zh-CN" altLang="en-US" dirty="0" smtClean="0"/>
              <a:t>十秒执行一次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-----------------------------------------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2011-03-11T12:13:14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timeDate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&gt;</a:t>
            </a:r>
            <a:r>
              <a:rPr lang="en-US" altLang="zh-CN" dirty="0" smtClean="0"/>
              <a:t>2020-07-30T16:24:59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timeDate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&gt;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-------------------------------------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timerEventDefinition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    &lt;</a:t>
            </a:r>
            <a:r>
              <a:rPr lang="en-US" altLang="zh-CN" dirty="0" err="1" smtClean="0"/>
              <a:t>timeCycle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activiti:endDate</a:t>
            </a:r>
            <a:r>
              <a:rPr lang="en-US" altLang="zh-CN" dirty="0" smtClean="0"/>
              <a:t>="2019-07-13T16:42:11+00:00"&gt;R3/PT4H&lt;/</a:t>
            </a:r>
            <a:r>
              <a:rPr lang="en-US" altLang="zh-CN" dirty="0" err="1" smtClean="0"/>
              <a:t>timeCycle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&lt;/</a:t>
            </a:r>
            <a:r>
              <a:rPr lang="en-US" altLang="zh-CN" dirty="0" err="1" smtClean="0"/>
              <a:t>timerEventDefinition</a:t>
            </a:r>
            <a:r>
              <a:rPr lang="en-US" altLang="zh-CN" dirty="0" smtClean="0"/>
              <a:t>&gt;</a:t>
            </a:r>
          </a:p>
          <a:p>
            <a:r>
              <a:rPr lang="zh-CN" altLang="en-US" dirty="0" smtClean="0"/>
              <a:t>或者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timerEventDefinition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    &lt;</a:t>
            </a:r>
            <a:r>
              <a:rPr lang="en-US" altLang="zh-CN" dirty="0" err="1" smtClean="0"/>
              <a:t>timeCycle</a:t>
            </a:r>
            <a:r>
              <a:rPr lang="en-US" altLang="zh-CN" dirty="0" smtClean="0"/>
              <a:t>&gt;R3/PT10H/${</a:t>
            </a:r>
            <a:r>
              <a:rPr lang="en-US" altLang="zh-CN" dirty="0" err="1" smtClean="0"/>
              <a:t>EndDate</a:t>
            </a:r>
            <a:r>
              <a:rPr lang="en-US" altLang="zh-CN" dirty="0" smtClean="0"/>
              <a:t>}&lt;/</a:t>
            </a:r>
            <a:r>
              <a:rPr lang="en-US" altLang="zh-CN" dirty="0" err="1" smtClean="0"/>
              <a:t>timeCycle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&lt;/</a:t>
            </a:r>
            <a:r>
              <a:rPr lang="en-US" altLang="zh-CN" dirty="0" err="1" smtClean="0"/>
              <a:t>timerEventDefinition</a:t>
            </a:r>
            <a:r>
              <a:rPr lang="en-US" altLang="zh-CN" dirty="0" smtClean="0"/>
              <a:t>&gt;</a:t>
            </a:r>
          </a:p>
          <a:p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循环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en-US" altLang="zh-CN" dirty="0" smtClean="0"/>
              <a:t>/</a:t>
            </a:r>
            <a:r>
              <a:rPr lang="zh-CN" altLang="en-US" dirty="0" smtClean="0"/>
              <a:t>开始循环时间</a:t>
            </a:r>
            <a:r>
              <a:rPr lang="en-US" altLang="zh-CN" dirty="0" smtClean="0"/>
              <a:t>/</a:t>
            </a:r>
            <a:r>
              <a:rPr lang="zh-CN" altLang="en-US" dirty="0" smtClean="0"/>
              <a:t>每次间隔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R3/2020-07-30T19:12:00/PT1M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无限循环</a:t>
            </a:r>
            <a:r>
              <a:rPr lang="en-US" altLang="zh-CN" dirty="0" smtClean="0"/>
              <a:t>/</a:t>
            </a:r>
            <a:r>
              <a:rPr lang="zh-CN" altLang="en-US" dirty="0" smtClean="0"/>
              <a:t>时间间隔</a:t>
            </a:r>
            <a:r>
              <a:rPr lang="en-US" altLang="zh-CN" dirty="0" smtClean="0"/>
              <a:t>/</a:t>
            </a:r>
            <a:r>
              <a:rPr lang="zh-CN" altLang="en-US" dirty="0" smtClean="0"/>
              <a:t>结束时间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R/PT1M/2025-01-01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执行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分钟执行一次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R2/PT1M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act_ru_timer_job</a:t>
            </a:r>
            <a:r>
              <a:rPr lang="zh-CN" altLang="en-US" dirty="0" smtClean="0"/>
              <a:t>表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ISO8601</a:t>
            </a:r>
            <a:r>
              <a:rPr lang="zh-CN" altLang="en-US" dirty="0" smtClean="0"/>
              <a:t>时间格式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timeDuration</a:t>
            </a:r>
            <a:r>
              <a:rPr lang="en-US" altLang="zh-CN" dirty="0" smtClean="0"/>
              <a:t>&gt;PT1M&lt;/</a:t>
            </a:r>
            <a:r>
              <a:rPr lang="en-US" altLang="zh-CN" dirty="0" err="1" smtClean="0"/>
              <a:t>timeDuration</a:t>
            </a:r>
            <a:r>
              <a:rPr lang="en-US" altLang="zh-CN" dirty="0" smtClean="0"/>
              <a:t>&gt;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PT3600S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PT1H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运行间隔以</a:t>
            </a:r>
            <a:r>
              <a:rPr lang="en-US" altLang="zh-CN" dirty="0" smtClean="0"/>
              <a:t>"P"</a:t>
            </a:r>
            <a:r>
              <a:rPr lang="zh-CN" altLang="en-US" dirty="0" smtClean="0"/>
              <a:t>开始，和上面一样也是用</a:t>
            </a:r>
            <a:r>
              <a:rPr lang="en-US" altLang="zh-CN" dirty="0" smtClean="0"/>
              <a:t>"T"</a:t>
            </a:r>
            <a:r>
              <a:rPr lang="zh-CN" altLang="en-US" dirty="0" smtClean="0"/>
              <a:t>分割日期和时间，如</a:t>
            </a:r>
            <a:r>
              <a:rPr lang="en-US" altLang="zh-CN" dirty="0" smtClean="0"/>
              <a:t>P1Y2M10DT2H30M15S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P </a:t>
            </a:r>
            <a:r>
              <a:rPr lang="zh-CN" altLang="en-US" dirty="0" smtClean="0"/>
              <a:t>开始标记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1Y - </a:t>
            </a:r>
            <a:r>
              <a:rPr lang="zh-CN" altLang="en-US" dirty="0" smtClean="0"/>
              <a:t>一年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2M - </a:t>
            </a:r>
            <a:r>
              <a:rPr lang="zh-CN" altLang="en-US" dirty="0" smtClean="0"/>
              <a:t>两个月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10D - </a:t>
            </a:r>
            <a:r>
              <a:rPr lang="zh-CN" altLang="en-US" dirty="0" smtClean="0"/>
              <a:t>十天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T - </a:t>
            </a:r>
            <a:r>
              <a:rPr lang="zh-CN" altLang="en-US" dirty="0" smtClean="0"/>
              <a:t>时间和日期分的割标记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2H - </a:t>
            </a:r>
            <a:r>
              <a:rPr lang="zh-CN" altLang="en-US" dirty="0" smtClean="0"/>
              <a:t>两个小时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30M - </a:t>
            </a:r>
            <a:r>
              <a:rPr lang="zh-CN" altLang="en-US" dirty="0" smtClean="0"/>
              <a:t>三十分钟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15S </a:t>
            </a:r>
            <a:r>
              <a:rPr lang="zh-CN" altLang="en-US" dirty="0" smtClean="0"/>
              <a:t>十五秒钟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例子，注意如果没有年月日，</a:t>
            </a:r>
            <a:r>
              <a:rPr lang="en-US" altLang="zh-CN" dirty="0" smtClean="0"/>
              <a:t>"T"</a:t>
            </a:r>
            <a:r>
              <a:rPr lang="zh-CN" altLang="en-US" dirty="0" smtClean="0"/>
              <a:t>也不能省略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P1DT1M - </a:t>
            </a:r>
            <a:r>
              <a:rPr lang="zh-CN" altLang="en-US" dirty="0" smtClean="0"/>
              <a:t>一天一分钟执行一次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P1W - </a:t>
            </a:r>
            <a:r>
              <a:rPr lang="zh-CN" altLang="en-US" dirty="0" smtClean="0"/>
              <a:t>一周执行一次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PT1H - </a:t>
            </a:r>
            <a:r>
              <a:rPr lang="zh-CN" altLang="en-US" dirty="0" smtClean="0"/>
              <a:t>一小时执行一次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PT10S - </a:t>
            </a:r>
            <a:r>
              <a:rPr lang="zh-CN" altLang="en-US" dirty="0" smtClean="0"/>
              <a:t>十秒执行一次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-----------------------------------------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2011-03-11T12:13:14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timeDate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&gt;</a:t>
            </a:r>
            <a:r>
              <a:rPr lang="en-US" altLang="zh-CN" dirty="0" smtClean="0"/>
              <a:t>2020-07-30T16:24:59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timeDate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&gt;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-------------------------------------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timerEventDefinition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    &lt;</a:t>
            </a:r>
            <a:r>
              <a:rPr lang="en-US" altLang="zh-CN" dirty="0" err="1" smtClean="0"/>
              <a:t>timeCycle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activiti:endDate</a:t>
            </a:r>
            <a:r>
              <a:rPr lang="en-US" altLang="zh-CN" dirty="0" smtClean="0"/>
              <a:t>="2019-07-13T16:42:11+00:00"&gt;R3/PT4H&lt;/</a:t>
            </a:r>
            <a:r>
              <a:rPr lang="en-US" altLang="zh-CN" dirty="0" err="1" smtClean="0"/>
              <a:t>timeCycle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&lt;/</a:t>
            </a:r>
            <a:r>
              <a:rPr lang="en-US" altLang="zh-CN" dirty="0" err="1" smtClean="0"/>
              <a:t>timerEventDefinition</a:t>
            </a:r>
            <a:r>
              <a:rPr lang="en-US" altLang="zh-CN" dirty="0" smtClean="0"/>
              <a:t>&gt;</a:t>
            </a:r>
          </a:p>
          <a:p>
            <a:r>
              <a:rPr lang="zh-CN" altLang="en-US" dirty="0" smtClean="0"/>
              <a:t>或者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timerEventDefinition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    &lt;</a:t>
            </a:r>
            <a:r>
              <a:rPr lang="en-US" altLang="zh-CN" dirty="0" err="1" smtClean="0"/>
              <a:t>timeCycle</a:t>
            </a:r>
            <a:r>
              <a:rPr lang="en-US" altLang="zh-CN" dirty="0" smtClean="0"/>
              <a:t>&gt;R3/PT10H/${</a:t>
            </a:r>
            <a:r>
              <a:rPr lang="en-US" altLang="zh-CN" dirty="0" err="1" smtClean="0"/>
              <a:t>EndDate</a:t>
            </a:r>
            <a:r>
              <a:rPr lang="en-US" altLang="zh-CN" dirty="0" smtClean="0"/>
              <a:t>}&lt;/</a:t>
            </a:r>
            <a:r>
              <a:rPr lang="en-US" altLang="zh-CN" dirty="0" err="1" smtClean="0"/>
              <a:t>timeCycle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&lt;/</a:t>
            </a:r>
            <a:r>
              <a:rPr lang="en-US" altLang="zh-CN" dirty="0" err="1" smtClean="0"/>
              <a:t>timerEventDefinition</a:t>
            </a:r>
            <a:r>
              <a:rPr lang="en-US" altLang="zh-CN" dirty="0" smtClean="0"/>
              <a:t>&gt;</a:t>
            </a:r>
          </a:p>
          <a:p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循环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en-US" altLang="zh-CN" dirty="0" smtClean="0"/>
              <a:t>/</a:t>
            </a:r>
            <a:r>
              <a:rPr lang="zh-CN" altLang="en-US" dirty="0" smtClean="0"/>
              <a:t>开始循环时间</a:t>
            </a:r>
            <a:r>
              <a:rPr lang="en-US" altLang="zh-CN" dirty="0" smtClean="0"/>
              <a:t>/</a:t>
            </a:r>
            <a:r>
              <a:rPr lang="zh-CN" altLang="en-US" dirty="0" smtClean="0"/>
              <a:t>每次间隔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R3/2020-07-30T19:12:00/PT1M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无限循环</a:t>
            </a:r>
            <a:r>
              <a:rPr lang="en-US" altLang="zh-CN" dirty="0" smtClean="0"/>
              <a:t>/</a:t>
            </a:r>
            <a:r>
              <a:rPr lang="zh-CN" altLang="en-US" dirty="0" smtClean="0"/>
              <a:t>时间间隔</a:t>
            </a:r>
            <a:r>
              <a:rPr lang="en-US" altLang="zh-CN" dirty="0" smtClean="0"/>
              <a:t>/</a:t>
            </a:r>
            <a:r>
              <a:rPr lang="zh-CN" altLang="en-US" dirty="0" smtClean="0"/>
              <a:t>结束时间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R/PT1M/2025-01-01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执行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分钟执行一次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R2/PT1M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1191297" y="156363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指定日期开启流程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实例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321224" y="577890"/>
            <a:ext cx="450155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BPMN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定时事件使用场景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1174823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24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小时任务未办理短信提醒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1174283" y="346778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天未审核则主管领导介入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1026" name="Picture 2" descr="D:\imooc\2_新版小慕表情\gif\40思考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376105"/>
            <a:ext cx="2767395" cy="276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1191297" y="271576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Time duration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: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持续延时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多长时间后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触发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25506" y="577890"/>
            <a:ext cx="249299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定时事件类型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1174823" y="159557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Time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date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: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日期，什么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时间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触发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1174283" y="375581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Time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cycle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: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循环，循环规则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98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0227" y="577890"/>
            <a:ext cx="172355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时间例子</a:t>
            </a:r>
          </a:p>
        </p:txBody>
      </p:sp>
      <p:sp>
        <p:nvSpPr>
          <p:cNvPr id="6" name="矩形"/>
          <p:cNvSpPr/>
          <p:nvPr/>
        </p:nvSpPr>
        <p:spPr>
          <a:xfrm>
            <a:off x="1174823" y="163564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2021-08-30T15:23:59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86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0227" y="577890"/>
            <a:ext cx="172355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持续例子</a:t>
            </a:r>
          </a:p>
        </p:txBody>
      </p:sp>
      <p:sp>
        <p:nvSpPr>
          <p:cNvPr id="10" name="矩形 9"/>
          <p:cNvSpPr/>
          <p:nvPr/>
        </p:nvSpPr>
        <p:spPr>
          <a:xfrm>
            <a:off x="5251281" y="1203598"/>
            <a:ext cx="2993127" cy="361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>
              <a:spcBef>
                <a:spcPct val="30000"/>
              </a:spcBef>
              <a:defRPr/>
            </a:pPr>
            <a:r>
              <a:rPr lang="en-US" altLang="zh-CN" dirty="0" smtClean="0"/>
              <a:t>    P </a:t>
            </a:r>
            <a:r>
              <a:rPr lang="zh-CN" altLang="en-US" dirty="0"/>
              <a:t>开始标记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dirty="0"/>
              <a:t>    </a:t>
            </a:r>
            <a:r>
              <a:rPr lang="en-US" altLang="zh-CN" dirty="0"/>
              <a:t>1Y - </a:t>
            </a:r>
            <a:r>
              <a:rPr lang="zh-CN" altLang="en-US" dirty="0"/>
              <a:t>一年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dirty="0"/>
              <a:t>    </a:t>
            </a:r>
            <a:r>
              <a:rPr lang="en-US" altLang="zh-CN" dirty="0"/>
              <a:t>2M - </a:t>
            </a:r>
            <a:r>
              <a:rPr lang="zh-CN" altLang="en-US" dirty="0"/>
              <a:t>两个月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dirty="0"/>
              <a:t>    </a:t>
            </a:r>
            <a:r>
              <a:rPr lang="en-US" altLang="zh-CN" dirty="0"/>
              <a:t>10D - </a:t>
            </a:r>
            <a:r>
              <a:rPr lang="zh-CN" altLang="en-US" dirty="0"/>
              <a:t>十天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dirty="0"/>
              <a:t>    </a:t>
            </a:r>
            <a:r>
              <a:rPr lang="en-US" altLang="zh-CN" dirty="0"/>
              <a:t>T - </a:t>
            </a:r>
            <a:r>
              <a:rPr lang="zh-CN" altLang="en-US" dirty="0"/>
              <a:t>时间和日期分的割标记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dirty="0"/>
              <a:t>    </a:t>
            </a:r>
            <a:r>
              <a:rPr lang="en-US" altLang="zh-CN" dirty="0"/>
              <a:t>2H - </a:t>
            </a:r>
            <a:r>
              <a:rPr lang="zh-CN" altLang="en-US" dirty="0"/>
              <a:t>两个小时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dirty="0"/>
              <a:t>    </a:t>
            </a:r>
            <a:r>
              <a:rPr lang="en-US" altLang="zh-CN" dirty="0"/>
              <a:t>30M - </a:t>
            </a:r>
            <a:r>
              <a:rPr lang="zh-CN" altLang="en-US" dirty="0"/>
              <a:t>三十分钟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dirty="0"/>
              <a:t>    </a:t>
            </a:r>
            <a:r>
              <a:rPr lang="en-US" altLang="zh-CN" dirty="0"/>
              <a:t>15S </a:t>
            </a:r>
            <a:r>
              <a:rPr lang="zh-CN" altLang="en-US" dirty="0"/>
              <a:t>十五秒钟</a:t>
            </a:r>
          </a:p>
          <a:p>
            <a:pPr>
              <a:spcBef>
                <a:spcPct val="30000"/>
              </a:spcBef>
              <a:defRPr/>
            </a:pP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624" y="1275606"/>
            <a:ext cx="380937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zh-CN" altLang="en-US" sz="2000" dirty="0" smtClean="0"/>
              <a:t>持续例子：</a:t>
            </a:r>
            <a:endParaRPr lang="zh-CN" altLang="en-US" sz="2000" dirty="0"/>
          </a:p>
          <a:p>
            <a:pPr>
              <a:spcBef>
                <a:spcPct val="30000"/>
              </a:spcBef>
              <a:defRPr/>
            </a:pPr>
            <a:r>
              <a:rPr lang="zh-CN" altLang="en-US" sz="2000" dirty="0"/>
              <a:t>    </a:t>
            </a:r>
            <a:r>
              <a:rPr lang="en-US" altLang="zh-CN" sz="2000" dirty="0"/>
              <a:t>P1DT1M - </a:t>
            </a:r>
            <a:r>
              <a:rPr lang="zh-CN" altLang="en-US" sz="2000" dirty="0"/>
              <a:t>一天一分钟执行一次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2000" dirty="0"/>
              <a:t>    </a:t>
            </a:r>
            <a:r>
              <a:rPr lang="en-US" altLang="zh-CN" sz="2000" dirty="0"/>
              <a:t>P1W - </a:t>
            </a:r>
            <a:r>
              <a:rPr lang="zh-CN" altLang="en-US" sz="2000" dirty="0"/>
              <a:t>一周执行一次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2000" dirty="0"/>
              <a:t>    </a:t>
            </a:r>
            <a:r>
              <a:rPr lang="en-US" altLang="zh-CN" sz="2000" dirty="0"/>
              <a:t>PT1H - </a:t>
            </a:r>
            <a:r>
              <a:rPr lang="zh-CN" altLang="en-US" sz="2000" dirty="0"/>
              <a:t>一小时执行一次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2000" dirty="0"/>
              <a:t>    </a:t>
            </a:r>
            <a:r>
              <a:rPr lang="en-US" altLang="zh-CN" sz="2000" dirty="0"/>
              <a:t>PT10S - </a:t>
            </a:r>
            <a:r>
              <a:rPr lang="zh-CN" altLang="en-US" sz="2000" dirty="0"/>
              <a:t>十秒执行一</a:t>
            </a:r>
            <a:r>
              <a:rPr lang="zh-CN" altLang="en-US" sz="2000" dirty="0" smtClean="0"/>
              <a:t>次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743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0225" y="577890"/>
            <a:ext cx="172355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循环例子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1333" y="1563638"/>
            <a:ext cx="7416261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zh-CN" altLang="en-US" sz="2000" dirty="0"/>
              <a:t>循环</a:t>
            </a:r>
            <a:r>
              <a:rPr lang="en-US" altLang="zh-CN" sz="2000" dirty="0"/>
              <a:t>3</a:t>
            </a:r>
            <a:r>
              <a:rPr lang="zh-CN" altLang="en-US" sz="2000" dirty="0"/>
              <a:t>次</a:t>
            </a:r>
            <a:r>
              <a:rPr lang="en-US" altLang="zh-CN" sz="2000" dirty="0"/>
              <a:t>/</a:t>
            </a:r>
            <a:r>
              <a:rPr lang="zh-CN" altLang="en-US" sz="2000" dirty="0"/>
              <a:t>开始循环时间</a:t>
            </a:r>
            <a:r>
              <a:rPr lang="en-US" altLang="zh-CN" sz="2000" dirty="0"/>
              <a:t>/</a:t>
            </a:r>
            <a:r>
              <a:rPr lang="zh-CN" altLang="en-US" sz="2000" dirty="0"/>
              <a:t>每次</a:t>
            </a:r>
            <a:r>
              <a:rPr lang="zh-CN" altLang="en-US" sz="2000" dirty="0" smtClean="0"/>
              <a:t>间隔：</a:t>
            </a:r>
            <a:r>
              <a:rPr lang="en-US" altLang="zh-CN" sz="2000" dirty="0" smtClean="0"/>
              <a:t>R3/2021-07-30T19:12:00/PT1M</a:t>
            </a:r>
          </a:p>
          <a:p>
            <a:pPr>
              <a:spcBef>
                <a:spcPct val="30000"/>
              </a:spcBef>
              <a:defRPr/>
            </a:pPr>
            <a:endParaRPr lang="en-US" altLang="zh-CN" sz="2000" dirty="0"/>
          </a:p>
          <a:p>
            <a:pPr>
              <a:spcBef>
                <a:spcPct val="30000"/>
              </a:spcBef>
              <a:defRPr/>
            </a:pPr>
            <a:r>
              <a:rPr lang="zh-CN" altLang="en-US" sz="2000" dirty="0"/>
              <a:t>执行</a:t>
            </a:r>
            <a:r>
              <a:rPr lang="en-US" altLang="zh-CN" sz="2000" dirty="0"/>
              <a:t>2</a:t>
            </a:r>
            <a:r>
              <a:rPr lang="zh-CN" altLang="en-US" sz="2000" dirty="0"/>
              <a:t>次，</a:t>
            </a:r>
            <a:r>
              <a:rPr lang="en-US" altLang="zh-CN" sz="2000" dirty="0"/>
              <a:t>1</a:t>
            </a:r>
            <a:r>
              <a:rPr lang="zh-CN" altLang="en-US" sz="2000" dirty="0"/>
              <a:t>分钟执行一次：</a:t>
            </a:r>
            <a:r>
              <a:rPr lang="en-US" altLang="zh-CN" sz="2000" dirty="0"/>
              <a:t>R2/PT1M</a:t>
            </a:r>
          </a:p>
          <a:p>
            <a:pPr>
              <a:spcBef>
                <a:spcPct val="30000"/>
              </a:spcBef>
              <a:defRPr/>
            </a:pPr>
            <a:endParaRPr lang="en-US" altLang="zh-CN" sz="2000" dirty="0" smtClean="0"/>
          </a:p>
          <a:p>
            <a:pPr>
              <a:spcBef>
                <a:spcPct val="30000"/>
              </a:spcBef>
              <a:defRPr/>
            </a:pPr>
            <a:r>
              <a:rPr lang="zh-CN" altLang="en-US" sz="2000" dirty="0" smtClean="0"/>
              <a:t>无限</a:t>
            </a:r>
            <a:r>
              <a:rPr lang="zh-CN" altLang="en-US" sz="2000" dirty="0"/>
              <a:t>循环</a:t>
            </a:r>
            <a:r>
              <a:rPr lang="en-US" altLang="zh-CN" sz="2000" dirty="0"/>
              <a:t>/</a:t>
            </a:r>
            <a:r>
              <a:rPr lang="zh-CN" altLang="en-US" sz="2000" dirty="0"/>
              <a:t>时间间隔</a:t>
            </a:r>
            <a:r>
              <a:rPr lang="en-US" altLang="zh-CN" sz="2000" dirty="0"/>
              <a:t>/</a:t>
            </a:r>
            <a:r>
              <a:rPr lang="zh-CN" altLang="en-US" sz="2000" dirty="0"/>
              <a:t>结束</a:t>
            </a:r>
            <a:r>
              <a:rPr lang="zh-CN" altLang="en-US" sz="2000" dirty="0" smtClean="0"/>
              <a:t>时间：</a:t>
            </a:r>
            <a:r>
              <a:rPr lang="en-US" altLang="zh-CN" sz="2000" dirty="0" smtClean="0"/>
              <a:t>R/PT1M/2021-01-01</a:t>
            </a:r>
          </a:p>
          <a:p>
            <a:pPr>
              <a:spcBef>
                <a:spcPct val="30000"/>
              </a:spcBef>
              <a:defRPr/>
            </a:pPr>
            <a:endParaRPr lang="en-US" altLang="zh-CN" sz="2000" dirty="0" smtClean="0"/>
          </a:p>
          <a:p>
            <a:pPr>
              <a:spcBef>
                <a:spcPct val="30000"/>
              </a:spcBef>
              <a:defRPr/>
            </a:pPr>
            <a:r>
              <a:rPr lang="zh-CN" altLang="en-US" sz="2000" dirty="0"/>
              <a:t>变量无限</a:t>
            </a:r>
            <a:r>
              <a:rPr lang="zh-CN" altLang="en-US" sz="2000" dirty="0" smtClean="0"/>
              <a:t>循环：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timeCycle</a:t>
            </a:r>
            <a:r>
              <a:rPr lang="en-US" altLang="zh-CN" sz="2000" dirty="0" smtClean="0"/>
              <a:t>&gt;R/PT1H</a:t>
            </a:r>
            <a:r>
              <a:rPr lang="en-US" altLang="zh-CN" sz="2000" dirty="0"/>
              <a:t>/${</a:t>
            </a:r>
            <a:r>
              <a:rPr lang="en-US" altLang="zh-CN" sz="2000" dirty="0" err="1" smtClean="0"/>
              <a:t>EndTime</a:t>
            </a:r>
            <a:r>
              <a:rPr lang="en-US" altLang="zh-CN" sz="2000" dirty="0" smtClean="0"/>
              <a:t>}&lt;/</a:t>
            </a:r>
            <a:r>
              <a:rPr lang="en-US" altLang="zh-CN" sz="2000" dirty="0" err="1"/>
              <a:t>timeCycle</a:t>
            </a:r>
            <a:r>
              <a:rPr lang="en-US" altLang="zh-CN" sz="2000" dirty="0" smtClean="0"/>
              <a:t>&gt;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19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-379538" y="1609804"/>
            <a:ext cx="8565279" cy="30777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任务阻塞到时间满足条件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0226" y="411510"/>
            <a:ext cx="172355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典型场景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-396012" y="2577846"/>
            <a:ext cx="8565279" cy="30777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14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非中断会一直产生任务，使用服务任务可以发短信</a:t>
            </a:r>
            <a:endParaRPr lang="zh-CN" altLang="en-US" sz="14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-396552" y="2931790"/>
            <a:ext cx="8565279" cy="30777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天未审核则主管领导介入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938291"/>
            <a:ext cx="48387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681" y="2117562"/>
            <a:ext cx="2790053" cy="139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099" y="3770799"/>
            <a:ext cx="2493277" cy="128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"/>
          <p:cNvSpPr/>
          <p:nvPr/>
        </p:nvSpPr>
        <p:spPr>
          <a:xfrm>
            <a:off x="-379538" y="4261513"/>
            <a:ext cx="8565279" cy="30777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天未审核则主管领导办理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47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556065" y="577890"/>
            <a:ext cx="40318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定时启动流程实例报错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854" y="3246472"/>
            <a:ext cx="6834294" cy="184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800" y="1164278"/>
            <a:ext cx="5686401" cy="1900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64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3542</TotalTime>
  <Words>539</Words>
  <Application>Microsoft Office PowerPoint</Application>
  <PresentationFormat>全屏显示(16:9)</PresentationFormat>
  <Paragraphs>159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308</cp:revision>
  <dcterms:created xsi:type="dcterms:W3CDTF">2016-04-25T01:54:00Z</dcterms:created>
  <dcterms:modified xsi:type="dcterms:W3CDTF">2020-09-05T04:43:25Z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