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318" r:id="rId3"/>
    <p:sldId id="317" r:id="rId4"/>
    <p:sldId id="315" r:id="rId5"/>
    <p:sldId id="316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78103" autoAdjust="0"/>
  </p:normalViewPr>
  <p:slideViewPr>
    <p:cSldViewPr>
      <p:cViewPr>
        <p:scale>
          <a:sx n="125" d="100"/>
          <a:sy n="125" d="100"/>
        </p:scale>
        <p:origin x="-1272" y="-96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act_ru_event_subscr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广播通知，常用作启动预案，比如台风，黄色、橙色、红色对应不同的部门行动。</a:t>
            </a:r>
            <a:r>
              <a:rPr lang="zh-CN" altLang="en-US" baseline="0" dirty="0" smtClean="0"/>
              <a:t> 黄色需要城管。 红色就需要城管、消防、公安。 启动信号就可以叫</a:t>
            </a:r>
            <a:r>
              <a:rPr lang="en-US" altLang="zh-CN" baseline="0" dirty="0" err="1" smtClean="0"/>
              <a:t>TyphoonRed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这样就不用去记录被启动的流程定义与出发的流程对应关系，只需要在任务完成的监听器里增加信号事件即可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Catching</a:t>
            </a:r>
            <a:endParaRPr lang="en-US" altLang="zh-CN" baseline="0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act_ru_event_subscr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广播通知，常用作启动预案，比如台风，黄色、橙色、红色对应不同的部门行动。</a:t>
            </a:r>
            <a:r>
              <a:rPr lang="zh-CN" altLang="en-US" baseline="0" dirty="0" smtClean="0"/>
              <a:t> 黄色需要城管。 红色就需要城管、消防、公安。 启动信号就可以叫</a:t>
            </a:r>
            <a:r>
              <a:rPr lang="en-US" altLang="zh-CN" baseline="0" dirty="0" err="1" smtClean="0"/>
              <a:t>TyphoonRed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这样就不用</a:t>
            </a:r>
            <a:r>
              <a:rPr lang="zh-CN" altLang="en-US" baseline="0" smtClean="0"/>
              <a:t>去记录被启动</a:t>
            </a:r>
            <a:r>
              <a:rPr lang="zh-CN" altLang="en-US" baseline="0" dirty="0" smtClean="0"/>
              <a:t>的流程</a:t>
            </a:r>
            <a:r>
              <a:rPr lang="zh-CN" altLang="en-US" baseline="0" smtClean="0"/>
              <a:t>定义与出发的流程对应关系，只需要在任务完成的监听器里增加信号事件即可</a:t>
            </a:r>
            <a:endParaRPr lang="en-US" altLang="zh-CN" baseline="0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act_ru_event_subscr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广播通知，常用作启动预案，比如台风，黄色、橙色、红色对应不同的部门行动。</a:t>
            </a:r>
            <a:r>
              <a:rPr lang="zh-CN" altLang="en-US" baseline="0" dirty="0" smtClean="0"/>
              <a:t> 黄色需要城管。 红色就需要城管、消防、公安。 启动信号就可以叫</a:t>
            </a:r>
            <a:r>
              <a:rPr lang="en-US" altLang="zh-CN" baseline="0" dirty="0" err="1" smtClean="0"/>
              <a:t>TyphoonRed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这样就不用去记录被启动的流程定义与出发的流程对应关系，只需要在任务完成的监听器里增加信号事件即可</a:t>
            </a:r>
            <a:endParaRPr lang="en-US" altLang="zh-CN" baseline="0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Catching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捕获事件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56070" y="577890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信号事件的捕获与抛出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325176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Throwing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抛出事件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23" y="1203598"/>
            <a:ext cx="13430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70" y="2927940"/>
            <a:ext cx="11715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:\imooc\2_新版小慕表情\自制\w我们的口号是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87198"/>
            <a:ext cx="2712887" cy="27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6" y="577890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55" y="1419622"/>
            <a:ext cx="5980692" cy="252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2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0785" y="577890"/>
            <a:ext cx="326243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7614"/>
            <a:ext cx="7884368" cy="153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15766"/>
            <a:ext cx="6424722" cy="218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0786" y="577890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信号事件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代码触发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2271142"/>
            <a:ext cx="9144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runtimeService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.signalEventReceived(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"Signal_16ip2jv"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3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3719</TotalTime>
  <Words>289</Words>
  <Application>Microsoft Office PowerPoint</Application>
  <PresentationFormat>全屏显示(16:9)</PresentationFormat>
  <Paragraphs>25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327</cp:revision>
  <dcterms:created xsi:type="dcterms:W3CDTF">2016-04-25T01:54:00Z</dcterms:created>
  <dcterms:modified xsi:type="dcterms:W3CDTF">2020-09-05T05:37:13Z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