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sldIdLst>
    <p:sldId id="312" r:id="rId3"/>
    <p:sldId id="317" r:id="rId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83250" autoAdjust="0"/>
  </p:normalViewPr>
  <p:slideViewPr>
    <p:cSldViewPr>
      <p:cViewPr>
        <p:scale>
          <a:sx n="150" d="100"/>
          <a:sy n="150" d="100"/>
        </p:scale>
        <p:origin x="-552" y="-19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act_ru_event_subscr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消息一次只通知一个流程实例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act_ru_event_subscr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7395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跨实例进行触发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40785" y="577890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消息事件典型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74770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跨任务进行触发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31735"/>
            <a:ext cx="2756443" cy="226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25505" y="577890"/>
            <a:ext cx="24929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消息事件类型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14" y="1419622"/>
            <a:ext cx="7558573" cy="295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3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3699</TotalTime>
  <Words>28</Words>
  <Application>Microsoft Office PowerPoint</Application>
  <PresentationFormat>全屏显示(16:9)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319</cp:revision>
  <dcterms:created xsi:type="dcterms:W3CDTF">2016-04-25T01:54:00Z</dcterms:created>
  <dcterms:modified xsi:type="dcterms:W3CDTF">2020-09-05T06:19:47Z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