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312" r:id="rId3"/>
    <p:sldId id="314" r:id="rId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3" autoAdjust="0"/>
    <p:restoredTop sz="75176" autoAdjust="0"/>
  </p:normalViewPr>
  <p:slideViewPr>
    <p:cSldViewPr>
      <p:cViewPr>
        <p:scale>
          <a:sx n="125" d="100"/>
          <a:sy n="125" d="100"/>
        </p:scale>
        <p:origin x="-1272" y="-654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2020/9/5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“自动”是强调一般错误边界事件会用在自动化自行的环节中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一般针对服务类，比如转账付款这一类自动流程，如果失败了需要重新走付款或放弃付款流程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throw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BpmnError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("Error_04av3s5");</a:t>
            </a: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//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这下面不能再写代码否则会报错了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marR="0" indent="0" algn="l" defTabSz="91440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只有写在监听类里才能使用，在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test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里不能抛出异常，会直接报错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fr-FR" sz="2000" dirty="0" smtClean="0"/>
              <a:t>事件子流程（</a:t>
            </a:r>
            <a:r>
              <a:rPr lang="fr-FR" altLang="zh-CN" sz="2000" dirty="0" smtClean="0"/>
              <a:t>Event Sub-Process</a:t>
            </a:r>
            <a:r>
              <a:rPr lang="zh-CN" altLang="fr-FR" sz="2000" dirty="0" smtClean="0"/>
              <a:t>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sz="2000" u="none" strike="noStrike" kern="1200" cap="none" spc="0" baseline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一般结束会有网关，正常和异常，在触发事件子流程。</a:t>
            </a:r>
            <a:endParaRPr lang="en-US" altLang="zh-CN" sz="2000" u="none" strike="noStrike" kern="1200" cap="none" spc="0" baseline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sz="2000" u="none" strike="noStrike" kern="1200" cap="none" spc="0" baseline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个人认为使用频率不高。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0227" y="57789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0" y="1347614"/>
            <a:ext cx="703738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03598"/>
            <a:ext cx="4471898" cy="372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"/>
          <p:cNvSpPr/>
          <p:nvPr/>
        </p:nvSpPr>
        <p:spPr>
          <a:xfrm>
            <a:off x="2748425" y="577890"/>
            <a:ext cx="36471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错误结束与开始事件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9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3726</TotalTime>
  <Words>118</Words>
  <Application>Microsoft Office PowerPoint</Application>
  <PresentationFormat>全屏显示(16:9)</PresentationFormat>
  <Paragraphs>15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336</cp:revision>
  <dcterms:created xsi:type="dcterms:W3CDTF">2016-04-25T01:54:00Z</dcterms:created>
  <dcterms:modified xsi:type="dcterms:W3CDTF">2020-09-05T08:37:58Z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