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"/>
  </p:notesMasterIdLst>
  <p:sldIdLst>
    <p:sldId id="312" r:id="rId3"/>
    <p:sldId id="315" r:id="rId4"/>
    <p:sldId id="317" r:id="rId5"/>
    <p:sldId id="316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75176" autoAdjust="0"/>
  </p:normalViewPr>
  <p:slideViewPr>
    <p:cSldViewPr>
      <p:cViewPr varScale="1">
        <p:scale>
          <a:sx n="166" d="100"/>
          <a:sy n="166" d="100"/>
        </p:scale>
        <p:origin x="-102" y="-306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2020/9/5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取消事件，补偿事件，子流程参数不能用</a:t>
            </a:r>
            <a:endParaRPr lang="en-US" altLang="zh-CN" b="1" dirty="0" smtClean="0"/>
          </a:p>
          <a:p>
            <a:r>
              <a:rPr lang="en-US" altLang="zh-CN" b="1" dirty="0" err="1" smtClean="0"/>
              <a:t>org.activiti.engine.ActivitiException</a:t>
            </a:r>
            <a:r>
              <a:rPr lang="en-US" altLang="zh-CN" b="1" dirty="0" smtClean="0"/>
              <a:t>: No execution found for sub process of boundary cancel event Event_0s7lp8q</a:t>
            </a:r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26" y="577890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补偿事件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10" y="1347614"/>
            <a:ext cx="7355581" cy="330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267994" y="170765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任务到达时激活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5507" y="577890"/>
            <a:ext cx="24929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补偿事件特点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51520" y="271576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流程实例结束时挂起（其它事件任务结束时挂起）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251520" y="379588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子流程需要任务到达补偿节点才能激活，而非子流程开始就激活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27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取消事件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203598"/>
            <a:ext cx="4608512" cy="214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7" y="3651870"/>
            <a:ext cx="7272808" cy="133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0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289362" y="2077566"/>
            <a:ext cx="8565279" cy="1938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escalationEventDefinition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升级事件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linkEventDefinition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连接事件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conditionalEventDefinition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条件事件</a:t>
            </a:r>
          </a:p>
          <a:p>
            <a:pPr lvl="1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00526" y="577890"/>
            <a:ext cx="35429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BPMN-JS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额外事件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5320" y="1274445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://www.activiti.org/userguide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用户手册中没有相关资料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3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3770</TotalTime>
  <Words>89</Words>
  <Application>Microsoft Office PowerPoint</Application>
  <PresentationFormat>全屏显示(16:9)</PresentationFormat>
  <Paragraphs>19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339</cp:revision>
  <dcterms:created xsi:type="dcterms:W3CDTF">2016-04-25T01:54:00Z</dcterms:created>
  <dcterms:modified xsi:type="dcterms:W3CDTF">2020-09-05T08:58:00Z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