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312" r:id="rId3"/>
    <p:sldId id="319" r:id="rId4"/>
    <p:sldId id="320" r:id="rId5"/>
    <p:sldId id="315" r:id="rId6"/>
    <p:sldId id="318" r:id="rId7"/>
    <p:sldId id="321" r:id="rId8"/>
    <p:sldId id="322" r:id="rId9"/>
    <p:sldId id="323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75176" autoAdjust="0"/>
  </p:normalViewPr>
  <p:slideViewPr>
    <p:cSldViewPr>
      <p:cViewPr>
        <p:scale>
          <a:sx n="125" d="100"/>
          <a:sy n="125" d="100"/>
        </p:scale>
        <p:origin x="-1248" y="-228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2020/9/5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直接通过</a:t>
            </a:r>
            <a:endParaRPr lang="en-US" altLang="zh-CN" baseline="0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阻塞等待触发</a:t>
            </a:r>
            <a:endParaRPr lang="en-US" altLang="zh-CN" b="1" dirty="0" smtClean="0"/>
          </a:p>
          <a:p>
            <a:r>
              <a:rPr lang="zh-CN" altLang="en-US" b="1" dirty="0" smtClean="0"/>
              <a:t>查询</a:t>
            </a:r>
            <a:r>
              <a:rPr lang="en-US" altLang="zh-CN" b="1" dirty="0" err="1" smtClean="0"/>
              <a:t>act_ru_execution</a:t>
            </a:r>
            <a:r>
              <a:rPr lang="zh-CN" altLang="en-US" b="1" dirty="0" smtClean="0"/>
              <a:t>表根据流程实例去处理。很少用，了解即可。可以用其他方案代替。比如消息中间事件或在制作流程时处理</a:t>
            </a:r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以前还有邮件任务，现在去掉了，因为自己写个邮件服务通过服务任务监听调用即可。另外轻量化引擎。</a:t>
            </a:r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以前还有邮件任务，现在去掉了，因为自己写个邮件服务通过服务任务监听调用即可。另外轻量化引擎。</a:t>
            </a:r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开始事件：定时开始、广播开始。其中消息开始和使用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区别不大</a:t>
            </a:r>
            <a:endParaRPr lang="en-US" altLang="zh-CN" b="1" dirty="0" smtClean="0"/>
          </a:p>
          <a:p>
            <a:r>
              <a:rPr lang="zh-CN" altLang="en-US" b="1" smtClean="0"/>
              <a:t>结束事件：错误结束与中止事件</a:t>
            </a:r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0226" y="577890"/>
            <a:ext cx="1723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手工任务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7" y="1779662"/>
            <a:ext cx="837088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29191" y="577890"/>
            <a:ext cx="368562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脚本任务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scriptTask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347614"/>
            <a:ext cx="37338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7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24723" y="577890"/>
            <a:ext cx="589456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业务规则任务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businessRuleTask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419622"/>
            <a:ext cx="36766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83317" y="577890"/>
            <a:ext cx="397737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接收任务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receiveTask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3593" y="3941643"/>
            <a:ext cx="5236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触发语句：</a:t>
            </a:r>
            <a:r>
              <a:rPr lang="en-US" altLang="zh-CN" dirty="0" err="1" smtClean="0"/>
              <a:t>runtimeService.trigger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execution.getId</a:t>
            </a:r>
            <a:r>
              <a:rPr lang="en-US" altLang="zh-CN" dirty="0"/>
              <a:t>());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9" y="1347614"/>
            <a:ext cx="26765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10142" y="577890"/>
            <a:ext cx="352372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发送任务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sendTask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514475"/>
            <a:ext cx="26098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9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00951" y="577890"/>
            <a:ext cx="394210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服务任务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serviceTask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514475"/>
            <a:ext cx="26098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1109663"/>
            <a:ext cx="36861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73959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发短信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40788" y="577890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任务使用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91297" y="267569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发邮件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1191296" y="35798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调用其他接口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267994" y="170765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自动执行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40788" y="577890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服务任务注意事项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251520" y="271576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需要执行类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251520" y="379588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执行类必须继承</a:t>
            </a:r>
            <a:r>
              <a:rPr lang="en-US" altLang="zh-CN" sz="2000" dirty="0" err="1"/>
              <a:t>JavaDelegate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接口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3816</TotalTime>
  <Words>176</Words>
  <Application>Microsoft Office PowerPoint</Application>
  <PresentationFormat>全屏显示(16:9)</PresentationFormat>
  <Paragraphs>30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346</cp:revision>
  <dcterms:created xsi:type="dcterms:W3CDTF">2016-04-25T01:54:00Z</dcterms:created>
  <dcterms:modified xsi:type="dcterms:W3CDTF">2020-09-05T09:21:48Z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