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4"/>
  </p:notesMasterIdLst>
  <p:sldIdLst>
    <p:sldId id="311" r:id="rId3"/>
  </p:sldIdLst>
  <p:sldSz cx="9144000" cy="5143500" type="screen16x9"/>
  <p:notesSz cx="6858000" cy="9144000"/>
  <p:kinsoku lang="zh-CN" invalStChars="!%),.:;?]}¨·ˇˉ་―‖’”…‰∶、。〃々〉》」』】〕〗！＂＇％），．：；？］｀｜｝～￠" invalEndChars="([{·‘“〈《「『【〔〖（．［｛￡￥"/>
  <p:defaultTextStyle>
    <a:defPPr>
      <a:defRPr lang="zh-CN"/>
    </a:defPPr>
    <a:lvl1pPr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1pPr>
    <a:lvl2pPr marL="4572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2pPr>
    <a:lvl3pPr marL="9144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3pPr>
    <a:lvl4pPr marL="13716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4pPr>
    <a:lvl5pPr marL="18288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5pPr>
    <a:lvl6pPr marL="22860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6pPr>
    <a:lvl7pPr marL="27432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7pPr>
    <a:lvl8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8pPr>
    <a:lvl9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9pPr>
  </p:defaultTextStyle>
  <p:extLst>
    <p:ext uri="{EFAFB233-063F-42B5-8137-9DF3F51BA10A}">
      <p15:sldGuideLst xmlns="" xmlns:p15="http://schemas.microsoft.com/office/powerpoint/2012/main">
        <p15:guide id="1" orient="horz" pos="713">
          <p15:clr>
            <a:srgbClr val="A4A3A4"/>
          </p15:clr>
        </p15:guide>
        <p15:guide id="2" orient="horz" pos="1620">
          <p15:clr>
            <a:srgbClr val="A4A3A4"/>
          </p15:clr>
        </p15:guide>
        <p15:guide id="3" orient="horz" pos="2754">
          <p15:clr>
            <a:srgbClr val="A4A3A4"/>
          </p15:clr>
        </p15:guide>
        <p15:guide id="4" orient="horz" pos="940">
          <p15:clr>
            <a:srgbClr val="A4A3A4"/>
          </p15:clr>
        </p15:guide>
        <p15:guide id="5" pos="2880">
          <p15:clr>
            <a:srgbClr val="A4A3A4"/>
          </p15:clr>
        </p15:guide>
        <p15:guide id="6" pos="612">
          <p15:clr>
            <a:srgbClr val="A4A3A4"/>
          </p15:clr>
        </p15:guide>
        <p15:guide id="7" pos="839">
          <p15:clr>
            <a:srgbClr val="A4A3A4"/>
          </p15:clr>
        </p15:guide>
        <p15:guide id="8" pos="5148">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394A"/>
    <a:srgbClr val="FFFFFF"/>
    <a:srgbClr val="C94251"/>
    <a:srgbClr val="EB03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3" autoAdjust="0"/>
    <p:restoredTop sz="68501" autoAdjust="0"/>
  </p:normalViewPr>
  <p:slideViewPr>
    <p:cSldViewPr>
      <p:cViewPr>
        <p:scale>
          <a:sx n="150" d="100"/>
          <a:sy n="150" d="100"/>
        </p:scale>
        <p:origin x="-552" y="504"/>
      </p:cViewPr>
      <p:guideLst>
        <p:guide orient="horz" pos="713"/>
        <p:guide orient="horz" pos="1620"/>
        <p:guide orient="horz" pos="2754"/>
        <p:guide orient="horz" pos="940"/>
        <p:guide pos="2880"/>
        <p:guide pos="612"/>
        <p:guide pos="839"/>
        <p:guide pos="514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文本框"/>
          <p:cNvSpPr>
            <a:spLocks noGrp="1"/>
          </p:cNvSpPr>
          <p:nvPr>
            <p:ph type="hdr"/>
          </p:nvPr>
        </p:nvSpPr>
        <p:spPr>
          <a:xfrm>
            <a:off x="0" y="0"/>
            <a:ext cx="2971799" cy="457200"/>
          </a:xfrm>
          <a:prstGeom prst="rect">
            <a:avLst/>
          </a:prstGeom>
          <a:noFill/>
          <a:ln w="9525" cap="flat" cmpd="sng">
            <a:noFill/>
            <a:prstDash val="solid"/>
            <a:round/>
          </a:ln>
        </p:spPr>
        <p:txBody>
          <a:bodyPr vert="horz" wrap="square" lIns="91440" tIns="45720" rIns="91440" bIns="45720" anchor="t"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框"/>
          <p:cNvSpPr>
            <a:spLocks noGrp="1"/>
          </p:cNvSpPr>
          <p:nvPr>
            <p:ph type="dt" idx="1"/>
          </p:nvPr>
        </p:nvSpPr>
        <p:spPr>
          <a:xfrm>
            <a:off x="3884613" y="0"/>
            <a:ext cx="2971800" cy="457200"/>
          </a:xfrm>
          <a:prstGeom prst="rect">
            <a:avLst/>
          </a:prstGeom>
          <a:noFill/>
          <a:ln w="9525" cap="flat" cmpd="sng">
            <a:noFill/>
            <a:prstDash val="solid"/>
            <a:round/>
          </a:ln>
        </p:spPr>
        <p:txBody>
          <a:bodyPr vert="horz" wrap="square" lIns="91440" tIns="45720" rIns="91440" bIns="45720" anchor="t" anchorCtr="0"/>
          <a:lstStyle/>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t>2020/7/17</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6" name="对象"/>
          <p:cNvSpPr>
            <a:spLocks noGrp="1" noRot="1" noChangeAspect="1"/>
          </p:cNvSpPr>
          <p:nvPr>
            <p:ph type="sldImg" idx="2"/>
          </p:nvPr>
        </p:nvSpPr>
        <p:spPr>
          <a:xfrm>
            <a:off x="381000" y="685800"/>
            <a:ext cx="6096000" cy="3429000"/>
          </a:xfrm>
          <a:prstGeom prst="rect">
            <a:avLst/>
          </a:prstGeom>
          <a:noFill/>
          <a:ln w="9525" cap="flat" cmpd="sng">
            <a:noFill/>
            <a:prstDash val="solid"/>
            <a:round/>
          </a:ln>
        </p:spPr>
      </p:sp>
      <p:sp>
        <p:nvSpPr>
          <p:cNvPr id="7" name="矩形"/>
          <p:cNvSpPr>
            <a:spLocks noChangeAspect="1"/>
          </p:cNvSpPr>
          <p:nvPr/>
        </p:nvSpPr>
        <p:spPr>
          <a:xfrm>
            <a:off x="685800" y="4343400"/>
            <a:ext cx="5486400" cy="4114800"/>
          </a:xfrm>
          <a:prstGeom prst="rect">
            <a:avLst/>
          </a:prstGeom>
          <a:noFill/>
          <a:ln w="9525" cap="flat" cmpd="sng">
            <a:noFill/>
            <a:prstDash val="solid"/>
            <a:round/>
          </a:ln>
        </p:spPr>
        <p:txBody>
          <a:bodyPr vert="horz" wrap="square" lIns="91440" tIns="45720" rIns="91440" bIns="45720" anchor="ctr" anchorCtr="0"/>
          <a:lstStyle/>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单击此处编辑母版文本样式</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第二级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第三级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第四级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第五级</a:t>
            </a:r>
          </a:p>
        </p:txBody>
      </p:sp>
      <p:sp>
        <p:nvSpPr>
          <p:cNvPr id="8" name="文本框"/>
          <p:cNvSpPr>
            <a:spLocks noGrp="1"/>
          </p:cNvSpPr>
          <p:nvPr>
            <p:ph type="ftr" idx="4"/>
          </p:nvPr>
        </p:nvSpPr>
        <p:spPr>
          <a:xfrm>
            <a:off x="0" y="8685213"/>
            <a:ext cx="2971799" cy="457200"/>
          </a:xfrm>
          <a:prstGeom prst="rect">
            <a:avLst/>
          </a:prstGeom>
          <a:noFill/>
          <a:ln w="9525" cap="flat" cmpd="sng">
            <a:noFill/>
            <a:prstDash val="solid"/>
            <a:round/>
          </a:ln>
        </p:spPr>
        <p:txBody>
          <a:bodyPr vert="horz" wrap="square" lIns="91440" tIns="45720" rIns="91440" bIns="45720" anchor="b"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109239991"/>
      </p:ext>
    </p:extLst>
  </p:cSld>
  <p:clrMap bg1="lt1" tx1="dk1" bg2="lt2" tx2="dk2" accent1="accent1" accent2="accent2" accent3="accent3" accent4="accent4" accent5="accent5" accent6="accent6" hlink="hlink" folHlink="folHlink"/>
  <p:hf hdr="0" ftr="0"/>
  <p:notesStyle>
    <a:lvl1pPr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1pPr>
    <a:lvl2pPr marL="4572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2pPr>
    <a:lvl3pPr marL="9144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3pPr>
    <a:lvl4pPr marL="13716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4pPr>
    <a:lvl5pPr marL="18288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5pPr>
    <a:lvl6pPr marL="22860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6pPr>
    <a:lvl7pPr marL="27432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7pPr>
    <a:lvl8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8pPr>
    <a:lvl9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marL="0" marR="0" lvl="1" indent="0" algn="l" defTabSz="914400" eaLnBrk="0" fontAlgn="base" latinLnBrk="0" hangingPunct="0">
              <a:lnSpc>
                <a:spcPct val="100000"/>
              </a:lnSpc>
              <a:spcBef>
                <a:spcPct val="30000"/>
              </a:spcBef>
              <a:spcAft>
                <a:spcPts val="0"/>
              </a:spcAft>
              <a:buClrTx/>
              <a:buSzTx/>
              <a:buFontTx/>
              <a:buNone/>
              <a:tabLst/>
              <a:defRPr/>
            </a:pPr>
            <a:r>
              <a:rPr lang="en-US" altLang="zh-CN" sz="120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Oracle</a:t>
            </a:r>
            <a:r>
              <a:rPr lang="zh-CN" altLang="en-US" sz="120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官网注册可以下载，建议用华为镜像不用注册</a:t>
            </a:r>
            <a:endParaRPr lang="en-US" altLang="zh-CN" sz="120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a:p>
            <a:pPr marL="0" marR="0" lvl="1" indent="0" algn="l" defTabSz="914400" eaLnBrk="0" fontAlgn="base" latinLnBrk="0" hangingPunct="0">
              <a:lnSpc>
                <a:spcPct val="100000"/>
              </a:lnSpc>
              <a:spcBef>
                <a:spcPct val="30000"/>
              </a:spcBef>
              <a:spcAft>
                <a:spcPts val="0"/>
              </a:spcAft>
              <a:buClrTx/>
              <a:buSzTx/>
              <a:buFontTx/>
              <a:buNone/>
              <a:tabLst/>
              <a:defRPr/>
            </a:pPr>
            <a:r>
              <a:rPr lang="zh-CN" altLang="en-US" sz="120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因为如果在</a:t>
            </a:r>
            <a:r>
              <a:rPr lang="en-US" altLang="zh-CN" sz="1200" dirty="0" err="1"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linux</a:t>
            </a:r>
            <a:r>
              <a:rPr lang="zh-CN" altLang="en-US" sz="120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上用</a:t>
            </a:r>
            <a:r>
              <a:rPr lang="en-US" altLang="zh-CN" sz="1200" dirty="0" err="1"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wget</a:t>
            </a:r>
            <a:r>
              <a:rPr lang="zh-CN" altLang="en-US" sz="120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命令使用</a:t>
            </a:r>
            <a:r>
              <a:rPr lang="en-US" altLang="zh-CN" sz="120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oracle</a:t>
            </a:r>
            <a:r>
              <a:rPr lang="zh-CN" altLang="en-US" sz="120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的镜像会慢的怀疑人生</a:t>
            </a:r>
            <a:endParaRPr lang="en-US" altLang="zh-CN" sz="120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a:p>
            <a:pPr marL="0" marR="0" lvl="1" indent="0" algn="l" defTabSz="914400" eaLnBrk="0" fontAlgn="base" latinLnBrk="0" hangingPunct="0">
              <a:lnSpc>
                <a:spcPct val="100000"/>
              </a:lnSpc>
              <a:spcBef>
                <a:spcPct val="30000"/>
              </a:spcBef>
              <a:spcAft>
                <a:spcPts val="0"/>
              </a:spcAft>
              <a:buClrTx/>
              <a:buSzTx/>
              <a:buFontTx/>
              <a:buNone/>
              <a:tabLst/>
              <a:defRPr/>
            </a:pPr>
            <a:r>
              <a:rPr lang="en-US" altLang="zh-CN" sz="1200" dirty="0" err="1"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Jdk</a:t>
            </a:r>
            <a:r>
              <a:rPr lang="zh-CN" altLang="en-US" sz="120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为啥不用新版，首先国内大多数企</a:t>
            </a:r>
            <a:endParaRPr lang="en-US" altLang="zh-CN" sz="120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a:p>
            <a:pPr marL="0" marR="0" lvl="1" indent="0" algn="l" defTabSz="914400" eaLnBrk="0" fontAlgn="base" latinLnBrk="0" hangingPunct="0">
              <a:lnSpc>
                <a:spcPct val="100000"/>
              </a:lnSpc>
              <a:spcBef>
                <a:spcPct val="30000"/>
              </a:spcBef>
              <a:spcAft>
                <a:spcPts val="0"/>
              </a:spcAft>
              <a:buClrTx/>
              <a:buSzTx/>
              <a:buFontTx/>
              <a:buNone/>
              <a:tabLst/>
              <a:defRPr/>
            </a:pPr>
            <a:r>
              <a:rPr lang="zh-CN" altLang="en-US" sz="120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其次</a:t>
            </a:r>
            <a:r>
              <a:rPr lang="en-US" altLang="zh-CN" sz="120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1.8</a:t>
            </a:r>
            <a:r>
              <a:rPr lang="zh-CN" altLang="en-US" sz="120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以后升级的功能并没有革新性或提升效率性的导致开发者大多都在使用</a:t>
            </a:r>
            <a:r>
              <a:rPr lang="en-US" altLang="zh-CN" sz="120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1.8</a:t>
            </a:r>
          </a:p>
          <a:p>
            <a:pPr marL="0" marR="0" lvl="1" indent="0" algn="l" defTabSz="914400" eaLnBrk="0" fontAlgn="base" latinLnBrk="0" hangingPunct="0">
              <a:lnSpc>
                <a:spcPct val="100000"/>
              </a:lnSpc>
              <a:spcBef>
                <a:spcPct val="30000"/>
              </a:spcBef>
              <a:spcAft>
                <a:spcPts val="0"/>
              </a:spcAft>
              <a:buClrTx/>
              <a:buSzTx/>
              <a:buFontTx/>
              <a:buNone/>
              <a:tabLst/>
              <a:defRPr/>
            </a:pPr>
            <a:r>
              <a:rPr lang="en-US" altLang="zh-CN" sz="120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a:t>
            </a:r>
          </a:p>
          <a:p>
            <a:pPr marL="0" marR="0" lvl="1" indent="0" algn="l" defTabSz="914400" eaLnBrk="0" fontAlgn="base" latinLnBrk="0" hangingPunct="0">
              <a:lnSpc>
                <a:spcPct val="100000"/>
              </a:lnSpc>
              <a:spcBef>
                <a:spcPct val="30000"/>
              </a:spcBef>
              <a:spcAft>
                <a:spcPts val="0"/>
              </a:spcAft>
              <a:buClrTx/>
              <a:buSzTx/>
              <a:buFontTx/>
              <a:buNone/>
              <a:tabLst/>
              <a:defRPr/>
            </a:pPr>
            <a:r>
              <a:rPr lang="zh-CN" altLang="en-US" dirty="0" smtClean="0">
                <a:effectLst/>
              </a:rPr>
              <a:t>我的电脑，右键，属性</a:t>
            </a:r>
            <a:endParaRPr lang="en-US" altLang="zh-CN" dirty="0" smtClean="0">
              <a:effectLst/>
            </a:endParaRPr>
          </a:p>
          <a:p>
            <a:pPr marL="0" marR="0" lvl="1" indent="0" algn="l" defTabSz="914400" eaLnBrk="0" fontAlgn="base" latinLnBrk="0" hangingPunct="0">
              <a:lnSpc>
                <a:spcPct val="100000"/>
              </a:lnSpc>
              <a:spcBef>
                <a:spcPct val="30000"/>
              </a:spcBef>
              <a:spcAft>
                <a:spcPts val="0"/>
              </a:spcAft>
              <a:buClrTx/>
              <a:buSzTx/>
              <a:buFontTx/>
              <a:buNone/>
              <a:tabLst/>
              <a:defRPr/>
            </a:pPr>
            <a:r>
              <a:rPr lang="en-US" altLang="zh-CN" dirty="0" smtClean="0">
                <a:effectLst/>
              </a:rPr>
              <a:t>JAVA_HOME </a:t>
            </a:r>
            <a:r>
              <a:rPr lang="zh-CN" altLang="en-US" dirty="0" smtClean="0">
                <a:effectLst/>
              </a:rPr>
              <a:t>等于</a:t>
            </a:r>
            <a:r>
              <a:rPr lang="en-US" altLang="zh-CN" dirty="0" smtClean="0">
                <a:effectLst/>
              </a:rPr>
              <a:t> C:\Program Files\Java\jdk1.8.0_221</a:t>
            </a:r>
          </a:p>
          <a:p>
            <a:pPr marL="0" marR="0" lvl="1" indent="0" algn="l" defTabSz="914400" eaLnBrk="0" fontAlgn="base" latinLnBrk="0" hangingPunct="0">
              <a:lnSpc>
                <a:spcPct val="100000"/>
              </a:lnSpc>
              <a:spcBef>
                <a:spcPct val="30000"/>
              </a:spcBef>
              <a:spcAft>
                <a:spcPts val="0"/>
              </a:spcAft>
              <a:buClrTx/>
              <a:buSzTx/>
              <a:buFontTx/>
              <a:buNone/>
              <a:tabLst/>
              <a:defRPr/>
            </a:pPr>
            <a:r>
              <a:rPr lang="en-US" altLang="zh-CN" sz="120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CLASSPATH </a:t>
            </a:r>
            <a:r>
              <a:rPr lang="zh-CN" altLang="en-US" sz="120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等于 </a:t>
            </a:r>
            <a:r>
              <a:rPr lang="en-US" altLang="zh-CN" sz="120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.;%JAVA_HOME%\lib;%JAVA_HOME%\lib\tools.jar;</a:t>
            </a:r>
          </a:p>
          <a:p>
            <a:pPr marL="0" marR="0" lvl="1" indent="0" algn="l" defTabSz="914400" eaLnBrk="0" fontAlgn="base" latinLnBrk="0" hangingPunct="0">
              <a:lnSpc>
                <a:spcPct val="100000"/>
              </a:lnSpc>
              <a:spcBef>
                <a:spcPct val="30000"/>
              </a:spcBef>
              <a:spcAft>
                <a:spcPts val="0"/>
              </a:spcAft>
              <a:buClrTx/>
              <a:buSzTx/>
              <a:buFontTx/>
              <a:buNone/>
              <a:tabLst/>
              <a:defRPr/>
            </a:pPr>
            <a:r>
              <a:rPr lang="en-US" altLang="zh-CN" sz="1200" dirty="0" err="1"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Pash</a:t>
            </a:r>
            <a:r>
              <a:rPr lang="en-US" altLang="zh-CN" sz="120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 </a:t>
            </a:r>
            <a:r>
              <a:rPr lang="zh-CN" altLang="en-US" sz="120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等于 </a:t>
            </a:r>
            <a:r>
              <a:rPr lang="en-US" altLang="zh-CN" sz="120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%JAVA_HOME%\bin</a:t>
            </a:r>
          </a:p>
          <a:p>
            <a:pPr marL="0" marR="0" lvl="1" indent="0" algn="l" defTabSz="914400" eaLnBrk="0" fontAlgn="base" latinLnBrk="0" hangingPunct="0">
              <a:lnSpc>
                <a:spcPct val="100000"/>
              </a:lnSpc>
              <a:spcBef>
                <a:spcPct val="30000"/>
              </a:spcBef>
              <a:spcAft>
                <a:spcPts val="0"/>
              </a:spcAft>
              <a:buClrTx/>
              <a:buSzTx/>
              <a:buFontTx/>
              <a:buNone/>
              <a:tabLst/>
              <a:defRPr/>
            </a:pPr>
            <a:endParaRPr lang="en-US" altLang="zh-CN" sz="120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a:p>
            <a:pPr marL="0" marR="0" lvl="1" indent="0" algn="l" defTabSz="914400" eaLnBrk="0" fontAlgn="base" latinLnBrk="0" hangingPunct="0">
              <a:lnSpc>
                <a:spcPct val="100000"/>
              </a:lnSpc>
              <a:spcBef>
                <a:spcPct val="30000"/>
              </a:spcBef>
              <a:spcAft>
                <a:spcPts val="0"/>
              </a:spcAft>
              <a:buClrTx/>
              <a:buSzTx/>
              <a:buFontTx/>
              <a:buNone/>
              <a:tabLst/>
              <a:defRPr/>
            </a:pPr>
            <a:r>
              <a:rPr lang="en-US" altLang="zh-CN" dirty="0" smtClean="0">
                <a:effectLst/>
              </a:rPr>
              <a:t>java -version</a:t>
            </a:r>
            <a:endParaRPr lang="en-US" altLang="zh-CN" sz="120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t>1</a:t>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a:t>单击此处编辑母版标题样式</a:t>
            </a:r>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2020/7/17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2020/7/17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2020/7/17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a:t>单击此处编辑母版标题样式</a:t>
            </a:r>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2020/7/17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2020/7/17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2020/7/17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2020/7/17</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2020/7/17</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2020/7/17</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2020/7/17</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2020/7/17</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2020/7/17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2020/7/17</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2020/7/17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2020/7/17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2020/7/17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2020/7/17</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2020/7/17</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2020/7/17</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2020/7/17</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2020/7/17</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2020/7/17</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sym typeface="Calibri" panose="020F0502020204030204" pitchFamily="34" charset="0"/>
              </a:rPr>
              <a:t>单击此处编辑母版标题样式</a:t>
            </a:r>
          </a:p>
        </p:txBody>
      </p:sp>
      <p:sp>
        <p:nvSpPr>
          <p:cNvPr id="3"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a:sym typeface="Calibri" panose="020F0502020204030204" pitchFamily="34" charset="0"/>
              </a:rPr>
              <a:t>单击此处编辑母版文本样式</a:t>
            </a:r>
            <a:endParaRPr lang="en-US" altLang="zh-CN">
              <a:sym typeface="Calibri" panose="020F0502020204030204" pitchFamily="34" charset="0"/>
            </a:endParaRPr>
          </a:p>
          <a:p>
            <a:pPr lvl="1"/>
            <a:r>
              <a:rPr lang="zh-CN" altLang="en-US">
                <a:sym typeface="Calibri" panose="020F0502020204030204" pitchFamily="34" charset="0"/>
              </a:rPr>
              <a:t>第二级</a:t>
            </a:r>
            <a:endParaRPr lang="en-US" altLang="zh-CN">
              <a:sym typeface="Calibri" panose="020F0502020204030204" pitchFamily="34" charset="0"/>
            </a:endParaRPr>
          </a:p>
          <a:p>
            <a:pPr lvl="2"/>
            <a:r>
              <a:rPr lang="zh-CN" altLang="en-US">
                <a:sym typeface="Calibri" panose="020F0502020204030204" pitchFamily="34" charset="0"/>
              </a:rPr>
              <a:t>第三级</a:t>
            </a:r>
            <a:endParaRPr lang="en-US" altLang="zh-CN">
              <a:sym typeface="Calibri" panose="020F0502020204030204" pitchFamily="34" charset="0"/>
            </a:endParaRPr>
          </a:p>
          <a:p>
            <a:pPr lvl="3"/>
            <a:r>
              <a:rPr lang="zh-CN" altLang="en-US">
                <a:sym typeface="Calibri" panose="020F0502020204030204" pitchFamily="34" charset="0"/>
              </a:rPr>
              <a:t>第四级</a:t>
            </a:r>
            <a:endParaRPr lang="en-US" altLang="zh-CN">
              <a:sym typeface="Calibri" panose="020F0502020204030204" pitchFamily="34" charset="0"/>
            </a:endParaRPr>
          </a:p>
          <a:p>
            <a:pPr lvl="4"/>
            <a:r>
              <a:rPr lang="zh-CN" altLang="en-US">
                <a:sym typeface="Calibri" panose="020F0502020204030204" pitchFamily="34" charset="0"/>
              </a:rPr>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t>单击此处编辑母版标题样式</a:t>
            </a:r>
          </a:p>
        </p:txBody>
      </p:sp>
      <p:sp>
        <p:nvSpPr>
          <p:cNvPr id="11"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sz="2200">
                <a:solidFill>
                  <a:srgbClr val="212121"/>
                </a:solidFill>
              </a:rPr>
              <a:t>单击此处编辑母版文本样式</a:t>
            </a:r>
            <a:endParaRPr lang="en-US" altLang="zh-CN" sz="2200">
              <a:solidFill>
                <a:srgbClr val="212121"/>
              </a:solidFill>
            </a:endParaRPr>
          </a:p>
          <a:p>
            <a:pPr lvl="1"/>
            <a:r>
              <a:rPr lang="zh-CN" altLang="en-US" sz="2000">
                <a:solidFill>
                  <a:srgbClr val="474747"/>
                </a:solidFill>
              </a:rPr>
              <a:t>第二级</a:t>
            </a:r>
            <a:endParaRPr lang="en-US" altLang="zh-CN" sz="2000">
              <a:solidFill>
                <a:srgbClr val="474747"/>
              </a:solidFill>
            </a:endParaRPr>
          </a:p>
          <a:p>
            <a:pPr lvl="2"/>
            <a:r>
              <a:rPr lang="zh-CN" altLang="en-US"/>
              <a:t>第三级</a:t>
            </a:r>
            <a:endParaRPr lang="en-US" altLang="zh-CN"/>
          </a:p>
          <a:p>
            <a:pPr lvl="3"/>
            <a:r>
              <a:rPr lang="zh-CN" altLang="en-US"/>
              <a:t>第四级</a:t>
            </a:r>
            <a:endParaRPr lang="en-US" altLang="zh-CN"/>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p:cNvSpPr/>
          <p:nvPr/>
        </p:nvSpPr>
        <p:spPr>
          <a:xfrm>
            <a:off x="543224" y="2724430"/>
            <a:ext cx="8565279" cy="40011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添加系统变量</a:t>
            </a:r>
            <a:endParaRPr lang="zh-CN" altLang="en-US" sz="2000" u="none" strike="noStrike" kern="1200" cap="none" spc="0" baseline="0" dirty="0">
              <a:solidFill>
                <a:srgbClr val="C9394A"/>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15" name="矩形"/>
          <p:cNvSpPr/>
          <p:nvPr/>
        </p:nvSpPr>
        <p:spPr>
          <a:xfrm>
            <a:off x="539551" y="1184474"/>
            <a:ext cx="8565279" cy="1015663"/>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anose="020B0503020204020204" charset="-122"/>
                <a:ea typeface="微软雅黑" panose="020B0503020204020204" charset="-122"/>
                <a:cs typeface="微软雅黑" panose="020B0503020204020204" charset="-122"/>
              </a:rPr>
              <a:t>下载安装</a:t>
            </a:r>
            <a:r>
              <a:rPr lang="en-US" altLang="zh-CN" sz="2000" dirty="0" smtClean="0">
                <a:solidFill>
                  <a:srgbClr val="474747"/>
                </a:solidFill>
                <a:latin typeface="微软雅黑" panose="020B0503020204020204" charset="-122"/>
                <a:ea typeface="微软雅黑" panose="020B0503020204020204" charset="-122"/>
                <a:cs typeface="微软雅黑" panose="020B0503020204020204" charset="-122"/>
              </a:rPr>
              <a:t>JDK V1.8</a:t>
            </a:r>
            <a:r>
              <a:rPr lang="zh-CN" altLang="en-US" sz="2000" dirty="0" smtClean="0">
                <a:solidFill>
                  <a:srgbClr val="474747"/>
                </a:solidFill>
                <a:latin typeface="微软雅黑" panose="020B0503020204020204" charset="-122"/>
                <a:ea typeface="微软雅黑" panose="020B0503020204020204" charset="-122"/>
                <a:cs typeface="微软雅黑" panose="020B0503020204020204" charset="-122"/>
              </a:rPr>
              <a:t>版</a:t>
            </a:r>
            <a:endParaRPr lang="en-US" altLang="zh-CN" sz="2000" dirty="0" smtClean="0">
              <a:solidFill>
                <a:srgbClr val="474747"/>
              </a:solidFill>
              <a:latin typeface="微软雅黑" panose="020B0503020204020204" charset="-122"/>
              <a:ea typeface="微软雅黑" panose="020B0503020204020204" charset="-122"/>
              <a:cs typeface="微软雅黑" panose="020B0503020204020204" charset="-122"/>
            </a:endParaRPr>
          </a:p>
          <a:p>
            <a:pPr lvl="1"/>
            <a:r>
              <a:rPr lang="en-US" altLang="zh-CN" sz="2000" dirty="0">
                <a:solidFill>
                  <a:srgbClr val="474747"/>
                </a:solidFill>
                <a:latin typeface="微软雅黑" panose="020B0503020204020204" charset="-122"/>
                <a:ea typeface="微软雅黑" panose="020B0503020204020204" charset="-122"/>
                <a:cs typeface="微软雅黑" panose="020B0503020204020204" charset="-122"/>
              </a:rPr>
              <a:t>https://www.oracle.com/java/</a:t>
            </a:r>
            <a:endParaRPr lang="en-US" altLang="zh-CN" sz="2000" dirty="0" smtClean="0">
              <a:solidFill>
                <a:srgbClr val="474747"/>
              </a:solidFill>
              <a:latin typeface="微软雅黑" panose="020B0503020204020204" charset="-122"/>
              <a:ea typeface="微软雅黑" panose="020B0503020204020204" charset="-122"/>
              <a:cs typeface="微软雅黑" panose="020B0503020204020204" charset="-122"/>
            </a:endParaRPr>
          </a:p>
          <a:p>
            <a:pPr lvl="1"/>
            <a:r>
              <a:rPr lang="en-US" altLang="zh-CN" sz="2000" dirty="0" smtClean="0">
                <a:solidFill>
                  <a:srgbClr val="474747"/>
                </a:solidFill>
                <a:latin typeface="微软雅黑" panose="020B0503020204020204" charset="-122"/>
                <a:ea typeface="微软雅黑" panose="020B0503020204020204" charset="-122"/>
                <a:cs typeface="微软雅黑" panose="020B0503020204020204" charset="-122"/>
              </a:rPr>
              <a:t>https</a:t>
            </a:r>
            <a:r>
              <a:rPr lang="en-US" altLang="zh-CN" sz="2000" dirty="0">
                <a:solidFill>
                  <a:srgbClr val="474747"/>
                </a:solidFill>
                <a:latin typeface="微软雅黑" panose="020B0503020204020204" charset="-122"/>
                <a:ea typeface="微软雅黑" panose="020B0503020204020204" charset="-122"/>
                <a:cs typeface="微软雅黑" panose="020B0503020204020204" charset="-122"/>
              </a:rPr>
              <a:t>://repo.huaweicloud.com/java/jdk</a:t>
            </a:r>
            <a:r>
              <a:rPr lang="en-US" altLang="zh-CN" sz="2000" dirty="0" smtClean="0">
                <a:solidFill>
                  <a:srgbClr val="474747"/>
                </a:solidFill>
                <a:latin typeface="微软雅黑" panose="020B0503020204020204" charset="-122"/>
                <a:ea typeface="微软雅黑" panose="020B0503020204020204" charset="-122"/>
                <a:cs typeface="微软雅黑" panose="020B0503020204020204" charset="-122"/>
              </a:rPr>
              <a:t>/</a:t>
            </a:r>
            <a:r>
              <a:rPr lang="zh-CN" altLang="en-US" sz="2000" dirty="0" smtClean="0">
                <a:solidFill>
                  <a:srgbClr val="474747"/>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474747"/>
                </a:solidFill>
                <a:latin typeface="微软雅黑" panose="020B0503020204020204" charset="-122"/>
                <a:ea typeface="微软雅黑" panose="020B0503020204020204" charset="-122"/>
                <a:cs typeface="微软雅黑" panose="020B0503020204020204" charset="-122"/>
              </a:rPr>
              <a:t>推荐</a:t>
            </a:r>
            <a:r>
              <a:rPr lang="zh-CN" altLang="en-US" sz="2000" dirty="0" smtClean="0">
                <a:solidFill>
                  <a:srgbClr val="474747"/>
                </a:solidFill>
                <a:latin typeface="微软雅黑" panose="020B0503020204020204" charset="-122"/>
                <a:ea typeface="微软雅黑" panose="020B0503020204020204" charset="-122"/>
                <a:cs typeface="微软雅黑" panose="020B0503020204020204" charset="-122"/>
              </a:rPr>
              <a:t>）</a:t>
            </a:r>
            <a:endParaRPr lang="zh-CN" altLang="en-US" sz="200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6" name="矩形"/>
          <p:cNvSpPr/>
          <p:nvPr/>
        </p:nvSpPr>
        <p:spPr>
          <a:xfrm>
            <a:off x="560239" y="3956610"/>
            <a:ext cx="8565279" cy="40011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CMD</a:t>
            </a:r>
            <a:r>
              <a:rPr lang="zh-CN" altLang="en-US" sz="200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命令 </a:t>
            </a:r>
            <a:r>
              <a:rPr lang="en-US" altLang="zh-CN" sz="200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“java </a:t>
            </a:r>
            <a:r>
              <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a:t>
            </a:r>
            <a:r>
              <a:rPr lang="en-US" altLang="zh-CN" sz="200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version”</a:t>
            </a:r>
            <a:r>
              <a:rPr lang="zh-CN" altLang="en-US" sz="200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查看</a:t>
            </a:r>
            <a:r>
              <a:rPr lang="en-US" altLang="zh-CN" sz="200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JDK</a:t>
            </a:r>
            <a:r>
              <a:rPr lang="zh-CN" altLang="en-US" sz="200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是否安装成功</a:t>
            </a:r>
            <a:endParaRPr lang="zh-CN" altLang="en-US" sz="2000" dirty="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17" name="矩形"/>
          <p:cNvSpPr/>
          <p:nvPr/>
        </p:nvSpPr>
        <p:spPr>
          <a:xfrm>
            <a:off x="2818148" y="577890"/>
            <a:ext cx="3507692" cy="553998"/>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kern="0" dirty="0" smtClean="0">
                <a:solidFill>
                  <a:srgbClr val="C9394A"/>
                </a:solidFill>
                <a:latin typeface="微软雅黑" panose="020B0503020204020204" charset="-122"/>
                <a:ea typeface="微软雅黑" panose="020B0503020204020204" charset="-122"/>
                <a:cs typeface="微软雅黑" panose="020B0503020204020204" charset="-122"/>
              </a:rPr>
              <a:t>Windows</a:t>
            </a:r>
            <a:r>
              <a:rPr lang="zh-CN" altLang="en-US" sz="3000" b="1" kern="0" dirty="0">
                <a:solidFill>
                  <a:srgbClr val="C9394A"/>
                </a:solidFill>
                <a:latin typeface="微软雅黑" panose="020B0503020204020204" charset="-122"/>
                <a:ea typeface="微软雅黑" panose="020B0503020204020204" charset="-122"/>
                <a:cs typeface="微软雅黑" panose="020B0503020204020204" charset="-122"/>
              </a:rPr>
              <a:t>安装</a:t>
            </a:r>
            <a:r>
              <a:rPr lang="en-US" altLang="zh-CN" sz="3000" b="1" kern="0" dirty="0" smtClean="0">
                <a:solidFill>
                  <a:srgbClr val="C9394A"/>
                </a:solidFill>
                <a:latin typeface="微软雅黑" panose="020B0503020204020204" charset="-122"/>
                <a:ea typeface="微软雅黑" panose="020B0503020204020204" charset="-122"/>
                <a:cs typeface="微软雅黑" panose="020B0503020204020204" charset="-122"/>
              </a:rPr>
              <a:t>JDK</a:t>
            </a:r>
            <a:endParaRPr lang="zh-CN" altLang="en-US" u="none" strike="noStrike" kern="1200" cap="none" spc="0" baseline="0" dirty="0">
              <a:solidFill>
                <a:schemeClr val="tx1"/>
              </a:solidFill>
              <a:latin typeface="Calibri" panose="020F0502020204030204" pitchFamily="34" charset="0"/>
              <a:ea typeface="宋体" panose="02010600030101010101" pitchFamily="2" charset="-122"/>
              <a:cs typeface="微软雅黑" panose="020B0503020204020204" charset="-122"/>
            </a:endParaRPr>
          </a:p>
        </p:txBody>
      </p:sp>
    </p:spTree>
    <p:extLst>
      <p:ext uri="{BB962C8B-B14F-4D97-AF65-F5344CB8AC3E}">
        <p14:creationId xmlns:p14="http://schemas.microsoft.com/office/powerpoint/2010/main" val="1502026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theme/theme1.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2998</TotalTime>
  <Words>131</Words>
  <Application>Microsoft Office PowerPoint</Application>
  <PresentationFormat>全屏显示(16:9)</PresentationFormat>
  <Paragraphs>18</Paragraphs>
  <Slides>1</Slides>
  <Notes>1</Notes>
  <HiddenSlides>0</HiddenSlides>
  <MMClips>0</MMClips>
  <ScaleCrop>false</ScaleCrop>
  <HeadingPairs>
    <vt:vector size="4" baseType="variant">
      <vt:variant>
        <vt:lpstr>主题</vt:lpstr>
      </vt:variant>
      <vt:variant>
        <vt:i4>2</vt:i4>
      </vt:variant>
      <vt:variant>
        <vt:lpstr>幻灯片标题</vt:lpstr>
      </vt:variant>
      <vt:variant>
        <vt:i4>1</vt:i4>
      </vt:variant>
    </vt:vector>
  </HeadingPairs>
  <TitlesOfParts>
    <vt:vector size="3" baseType="lpstr">
      <vt:lpstr>讲师ppt模板20141215</vt:lpstr>
      <vt:lpstr>讲师ppt模板20141215</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open</dc:creator>
  <cp:lastModifiedBy>Windows 用户</cp:lastModifiedBy>
  <cp:revision>281</cp:revision>
  <dcterms:created xsi:type="dcterms:W3CDTF">2016-04-25T01:54:00Z</dcterms:created>
  <dcterms:modified xsi:type="dcterms:W3CDTF">2020-07-17T05:36:47Z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