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sldIdLst>
    <p:sldId id="311" r:id="rId3"/>
    <p:sldId id="314" r:id="rId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33841" autoAdjust="0"/>
  </p:normalViewPr>
  <p:slideViewPr>
    <p:cSldViewPr>
      <p:cViewPr>
        <p:scale>
          <a:sx n="150" d="100"/>
          <a:sy n="150" d="100"/>
        </p:scale>
        <p:origin x="-552" y="55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32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.bit.edu.cn/apache/maven/maven-3/3.6.3/binaries/apache-maven-3.6.3-bin.zi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这里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先讲一下什么是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Maven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Maven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主要是用来管理项目引用的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jar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包的。当然还有</a:t>
            </a:r>
            <a:r>
              <a:rPr lang="zh-CN" altLang="en-US" b="1" dirty="0" smtClean="0"/>
              <a:t>项目构建；软件项目持续集成；版本管理等；但是主要用到的是引用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包</a:t>
            </a:r>
            <a:endParaRPr lang="en-US" altLang="zh-CN" sz="1200" baseline="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为啥开发个项目还要装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Maven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这么麻烦，以前搞项目不是下载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jar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包，项目邮件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add jar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之类的就可以么</a:t>
            </a:r>
            <a:endParaRPr lang="en-US" altLang="zh-CN" sz="1200" baseline="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打个比方，疫情期间我在家经常炖排骨，看菜谱要放大料、葱姜、五香粉、八角等等，从不同的包装袋里拿很麻烦。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直到有一天我发现了一个聊天叫炖肉料，一次这些调料都可以打包放进去，方便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就类似打包好的炖肉料，你可以只配置需要的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jar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包描述文件，也叫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pom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坐标，就可以自动从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中央仓库获取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jar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包，不用一个一个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jar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包去不同的官网下载，添加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现在主流项目都在使用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做管理与构建，学习是很有必要的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http://maven.apache.org/download.cgi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下载</a:t>
            </a:r>
            <a:r>
              <a:rPr lang="en-US" altLang="zh-CN" dirty="0" smtClean="0">
                <a:hlinkClick r:id="rId3"/>
              </a:rPr>
              <a:t>apache-maven-3.6.3-bin.zip</a:t>
            </a:r>
            <a:endParaRPr lang="en-US" altLang="zh-CN" dirty="0" smtClean="0"/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MAVEN_HOME 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等于 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C:\Program Files\apache-maven-3.6.3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Path 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添加 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%MAVEN_HOME%\bin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Mvn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–v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---------------------------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【File】-&gt;【Settings】-&gt;【</a:t>
            </a:r>
            <a:r>
              <a:rPr lang="en-US" altLang="zh-CN" dirty="0" err="1" smtClean="0"/>
              <a:t>Build,Execution,Deploymen</a:t>
            </a:r>
            <a:r>
              <a:rPr lang="en-US" altLang="zh-CN" dirty="0" smtClean="0"/>
              <a:t>】-&gt;【Maven】</a:t>
            </a:r>
            <a:r>
              <a:rPr lang="zh-CN" altLang="en-US" dirty="0" smtClean="0"/>
              <a:t>，右侧</a:t>
            </a:r>
            <a:r>
              <a:rPr lang="en-US" altLang="zh-CN" dirty="0" smtClean="0"/>
              <a:t>User </a:t>
            </a:r>
            <a:r>
              <a:rPr lang="en-US" altLang="zh-CN" dirty="0" err="1" smtClean="0"/>
              <a:t>sttings</a:t>
            </a:r>
            <a:r>
              <a:rPr lang="en-US" altLang="zh-CN" dirty="0" smtClean="0"/>
              <a:t> file</a:t>
            </a:r>
            <a:r>
              <a:rPr lang="zh-CN" altLang="en-US" dirty="0" smtClean="0"/>
              <a:t>查看“</a:t>
            </a:r>
            <a:r>
              <a:rPr lang="en-US" altLang="zh-CN" dirty="0" smtClean="0"/>
              <a:t>settings.xml”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settings.xml</a:t>
            </a:r>
            <a:r>
              <a:rPr lang="zh-CN" altLang="en-US" dirty="0" smtClean="0"/>
              <a:t>，找到</a:t>
            </a:r>
            <a:r>
              <a:rPr lang="en-US" altLang="zh-CN" dirty="0" smtClean="0"/>
              <a:t>&lt;mirrors&gt;</a:t>
            </a:r>
            <a:r>
              <a:rPr lang="zh-CN" altLang="en-US" dirty="0" smtClean="0"/>
              <a:t>标签，添加下面语句：</a:t>
            </a:r>
            <a:endParaRPr lang="en-US" altLang="zh-CN" dirty="0" smtClean="0"/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&lt;mirror&gt;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&lt;id&gt;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aliyunmaven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&lt;/id&gt;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&lt;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mirrorOf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&gt;*&lt;/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mirrorOf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&gt;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&lt;name&gt;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阿里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仓库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&lt;/name&gt;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&lt;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&gt;https://maven.aliyun.com/repository/public&lt;/url&gt;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&lt;/mirror&gt;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额外讲解自己建仓库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为什么阿里要搞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镜像呢，因为有了阿里的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，就能宣传阿里的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，有了阿里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，就能宣传阿里持续交付，有了阿里持续交付，很多人选择购买阿里服务器。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36908" y="577890"/>
            <a:ext cx="22701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Maven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70" y="1159768"/>
            <a:ext cx="3990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36874"/>
            <a:ext cx="1916178" cy="192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72496"/>
            <a:ext cx="2334239" cy="19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0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环境变量配置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36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Maven</a:t>
            </a:r>
          </a:p>
          <a:p>
            <a:pPr lvl="1"/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://maven.apache.org/download.cgi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修改中央仓库为阿里的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镜像仓库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36906" y="577890"/>
            <a:ext cx="22701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Maven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3074</TotalTime>
  <Words>364</Words>
  <Application>Microsoft Office PowerPoint</Application>
  <PresentationFormat>全屏显示(16:9)</PresentationFormat>
  <Paragraphs>34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282</cp:revision>
  <dcterms:created xsi:type="dcterms:W3CDTF">2016-04-25T01:54:00Z</dcterms:created>
  <dcterms:modified xsi:type="dcterms:W3CDTF">2020-07-18T10:45:57Z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