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6"/>
  </p:notesMasterIdLst>
  <p:sldIdLst>
    <p:sldId id="311" r:id="rId3"/>
    <p:sldId id="312" r:id="rId4"/>
    <p:sldId id="313" r:id="rId5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754">
          <p15:clr>
            <a:srgbClr val="A4A3A4"/>
          </p15:clr>
        </p15:guide>
        <p15:guide id="4" orient="horz" pos="940">
          <p15:clr>
            <a:srgbClr val="A4A3A4"/>
          </p15:clr>
        </p15:guide>
        <p15:guide id="5" pos="2880">
          <p15:clr>
            <a:srgbClr val="A4A3A4"/>
          </p15:clr>
        </p15:guide>
        <p15:guide id="6" pos="612">
          <p15:clr>
            <a:srgbClr val="A4A3A4"/>
          </p15:clr>
        </p15:guide>
        <p15:guide id="7" pos="839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3" autoAdjust="0"/>
    <p:restoredTop sz="68501" autoAdjust="0"/>
  </p:normalViewPr>
  <p:slideViewPr>
    <p:cSldViewPr>
      <p:cViewPr>
        <p:scale>
          <a:sx n="150" d="100"/>
          <a:sy n="150" d="100"/>
        </p:scale>
        <p:origin x="-552" y="126"/>
      </p:cViewPr>
      <p:guideLst>
        <p:guide orient="horz" pos="713"/>
        <p:guide orient="horz" pos="1620"/>
        <p:guide orient="horz" pos="2754"/>
        <p:guide orient="horz" pos="940"/>
        <p:guide pos="2880"/>
        <p:guide pos="612"/>
        <p:guide pos="8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2020/7/18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99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打开下载页面安装</a:t>
            </a:r>
            <a:r>
              <a:rPr lang="en-US" altLang="zh-CN" sz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GPL</a:t>
            </a:r>
            <a:r>
              <a:rPr lang="zh-CN" alt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在页面下面</a:t>
            </a:r>
            <a:endParaRPr lang="en-US" altLang="zh-CN" sz="1200" baseline="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选择安装，我用的是</a:t>
            </a:r>
            <a:r>
              <a:rPr lang="en-US" altLang="zh-CN" sz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MySQL</a:t>
            </a: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8.0.21.0</a:t>
            </a:r>
            <a:r>
              <a:rPr lang="zh-CN" alt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，可以选择</a:t>
            </a:r>
            <a:r>
              <a:rPr lang="en-US" altLang="zh-CN" sz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tab</a:t>
            </a:r>
            <a:r>
              <a:rPr lang="zh-CN" alt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右边的</a:t>
            </a:r>
            <a:r>
              <a:rPr lang="en-US" altLang="zh-CN" dirty="0" smtClean="0"/>
              <a:t>Archives</a:t>
            </a:r>
            <a:r>
              <a:rPr lang="zh-CN" altLang="en-US" dirty="0" smtClean="0"/>
              <a:t>选择历史版本，也可以下载最新版，应该差不多</a:t>
            </a:r>
            <a:endParaRPr lang="en-US" altLang="zh-CN" dirty="0" smtClean="0"/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点击下载后需要登录，如果没注册过的用户，用你的邮箱注册一下即可</a:t>
            </a:r>
            <a:endParaRPr lang="en-US" altLang="zh-CN" sz="12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下载用浏览器打开</a:t>
            </a: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800k</a:t>
            </a: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左右，</a:t>
            </a: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10</a:t>
            </a: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几分钟可以接收</a:t>
            </a:r>
            <a:endParaRPr lang="en-US" altLang="zh-CN" sz="12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想更快的同学可以用迅雷，把图标拖到迅雷主面板就可以下载</a:t>
            </a:r>
            <a:endParaRPr lang="en-US" altLang="zh-CN" sz="12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一路</a:t>
            </a: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next</a:t>
            </a: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打开</a:t>
            </a:r>
            <a:r>
              <a:rPr lang="zh-CN" altLang="en-US" sz="120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开始</a:t>
            </a:r>
            <a:r>
              <a:rPr lang="en-US" altLang="zh-CN" sz="120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-.mysql8 command line client</a:t>
            </a:r>
            <a:endParaRPr lang="en-US" altLang="zh-CN" sz="12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如果要在</a:t>
            </a:r>
            <a:r>
              <a:rPr lang="en-US" altLang="zh-CN" sz="1200" baseline="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cmd</a:t>
            </a:r>
            <a:r>
              <a:rPr lang="zh-CN" altLang="en-US" sz="120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中使用需要配置环境变量。 我的电脑</a:t>
            </a:r>
            <a:r>
              <a:rPr lang="en-US" altLang="zh-CN" sz="120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</a:t>
            </a:r>
            <a:r>
              <a:rPr lang="zh-CN" altLang="en-US" sz="120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高级系统设置</a:t>
            </a:r>
            <a:r>
              <a:rPr lang="en-US" altLang="zh-CN" sz="120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</a:t>
            </a:r>
            <a:r>
              <a:rPr lang="zh-CN" altLang="en-US" sz="120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高级</a:t>
            </a:r>
            <a:r>
              <a:rPr lang="en-US" altLang="zh-CN" sz="120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</a:t>
            </a:r>
            <a:r>
              <a:rPr lang="zh-CN" altLang="en-US" sz="120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环境变量</a:t>
            </a:r>
            <a:r>
              <a:rPr lang="en-US" altLang="zh-CN" sz="120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</a:t>
            </a:r>
            <a:r>
              <a:rPr lang="zh-CN" altLang="en-US" sz="120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系统变量</a:t>
            </a:r>
            <a:r>
              <a:rPr lang="en-US" altLang="zh-CN" sz="120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Path</a:t>
            </a:r>
            <a:r>
              <a:rPr lang="zh-CN" altLang="en-US" sz="120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新建</a:t>
            </a:r>
            <a:endParaRPr lang="en-US" altLang="zh-CN" sz="120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Wingdings" panose="05000000000000000000" pitchFamily="2" charset="2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C:\Program Files\MySQL\MySQL Server 8.0\bin</a:t>
            </a: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Cmd</a:t>
            </a: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输入 </a:t>
            </a:r>
            <a:r>
              <a:rPr lang="en-US" altLang="zh-CN" sz="12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mysql</a:t>
            </a: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–</a:t>
            </a:r>
            <a:r>
              <a:rPr lang="en-US" altLang="zh-CN" sz="12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uroot</a:t>
            </a: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–p </a:t>
            </a: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说明配置成功，这时使用</a:t>
            </a:r>
            <a:r>
              <a:rPr lang="en-US" altLang="zh-CN" sz="12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navicat</a:t>
            </a: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和</a:t>
            </a:r>
            <a:r>
              <a:rPr lang="en-US" altLang="zh-CN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Localhost</a:t>
            </a:r>
            <a:r>
              <a:rPr lang="en-US" altLang="zh-CN" sz="120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3306</a:t>
            </a:r>
            <a:r>
              <a:rPr lang="zh-CN" altLang="en-US" sz="120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可以访问</a:t>
            </a:r>
            <a:endParaRPr lang="en-US" altLang="zh-CN" sz="12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本机访问测试</a:t>
            </a:r>
            <a:endParaRPr lang="en-US" altLang="zh-CN" sz="12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设置入站规则</a:t>
            </a:r>
            <a:endParaRPr lang="en-US" altLang="zh-CN" sz="12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允许远程访问</a:t>
            </a:r>
            <a:endParaRPr lang="en-US" altLang="zh-CN" sz="12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mysql</a:t>
            </a:r>
            <a:r>
              <a:rPr lang="en-US" altLang="zh-CN" dirty="0" smtClean="0"/>
              <a:t>&gt;use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err="1" smtClean="0"/>
              <a:t>msyql</a:t>
            </a:r>
            <a:r>
              <a:rPr lang="en-US" altLang="zh-CN" dirty="0" smtClean="0"/>
              <a:t>&gt;update user set </a:t>
            </a:r>
            <a:r>
              <a:rPr lang="en-US" altLang="zh-CN" dirty="0" err="1" smtClean="0"/>
              <a:t>user.Host</a:t>
            </a:r>
            <a:r>
              <a:rPr lang="en-US" altLang="zh-CN" dirty="0" smtClean="0"/>
              <a:t>='%' where </a:t>
            </a:r>
            <a:r>
              <a:rPr lang="en-US" altLang="zh-CN" dirty="0" err="1" smtClean="0"/>
              <a:t>user.User</a:t>
            </a:r>
            <a:r>
              <a:rPr lang="en-US" altLang="zh-CN" dirty="0" smtClean="0"/>
              <a:t>='root';</a:t>
            </a:r>
            <a:br>
              <a:rPr lang="en-US" altLang="zh-CN" dirty="0" smtClean="0"/>
            </a:br>
            <a:r>
              <a:rPr lang="en-US" altLang="zh-CN" dirty="0" err="1" smtClean="0"/>
              <a:t>mysql</a:t>
            </a:r>
            <a:r>
              <a:rPr lang="en-US" altLang="zh-CN" dirty="0" smtClean="0"/>
              <a:t>&gt;flush privileges;</a:t>
            </a: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局域网访问，提示报错因为密码机制</a:t>
            </a:r>
            <a:endParaRPr lang="en-US" altLang="zh-CN" sz="12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mysql</a:t>
            </a:r>
            <a:r>
              <a:rPr lang="en-US" altLang="zh-CN" dirty="0" smtClean="0"/>
              <a:t>&gt;use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;</a:t>
            </a:r>
            <a:endParaRPr lang="en-US" altLang="zh-CN" sz="12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msyql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uALTER</a:t>
            </a:r>
            <a:r>
              <a:rPr lang="en-US" altLang="zh-CN" dirty="0" smtClean="0"/>
              <a:t> USER 'root'@'%' IDENTIFIED WITH </a:t>
            </a:r>
            <a:r>
              <a:rPr lang="en-US" altLang="zh-CN" dirty="0" err="1" smtClean="0"/>
              <a:t>mysql_native_password</a:t>
            </a:r>
            <a:r>
              <a:rPr lang="en-US" altLang="zh-CN" dirty="0" smtClean="0"/>
              <a:t> BY '666666'; </a:t>
            </a: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可以运行项目看看是否报错了</a:t>
            </a:r>
            <a:endParaRPr lang="en-US" altLang="zh-CN" sz="12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443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MySQL Installer for Windows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184474"/>
            <a:ext cx="8565279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下载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MySQL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GPL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版，开源非商用版本</a:t>
            </a:r>
            <a:endParaRPr lang="en-US" altLang="zh-CN" sz="20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https://www.mysql.com/cn/downloads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</a:p>
          <a:p>
            <a:pPr lvl="1"/>
            <a:r>
              <a:rPr lang="en-US" altLang="zh-CN" sz="2000" dirty="0"/>
              <a:t>MySQL Community (GPL) Downloads »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66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登录或注册后下载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MySQL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安装包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8.0.21.0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408855" y="577890"/>
            <a:ext cx="232627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MySQL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02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443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设置防火墙入站规则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3306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25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设置环境变量支持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CMD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里操作（配置后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CMD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要重新打开）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66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更新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MySQL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远程访问策略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408854" y="577890"/>
            <a:ext cx="232627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MySQL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</a:t>
            </a:r>
            <a:endParaRPr lang="zh-CN" altLang="en-US" sz="3200" dirty="0"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795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443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创建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activiti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数据库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25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Navicat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测试登录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66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执行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user.sql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408854" y="577890"/>
            <a:ext cx="232627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MySQL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</a:t>
            </a:r>
            <a:endParaRPr lang="zh-CN" altLang="en-US" sz="3200" dirty="0"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872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3018</TotalTime>
  <Words>249</Words>
  <Application>Microsoft Office PowerPoint</Application>
  <PresentationFormat>全屏显示(16:9)</PresentationFormat>
  <Paragraphs>36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讲师ppt模板20141215</vt:lpstr>
      <vt:lpstr>讲师ppt模板20141215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Windows 用户</cp:lastModifiedBy>
  <cp:revision>270</cp:revision>
  <dcterms:created xsi:type="dcterms:W3CDTF">2016-04-25T01:54:00Z</dcterms:created>
  <dcterms:modified xsi:type="dcterms:W3CDTF">2020-07-18T11:35:27Z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