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4"/>
  </p:notesMasterIdLst>
  <p:sldIdLst>
    <p:sldId id="311" r:id="rId3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713">
          <p15:clr>
            <a:srgbClr val="A4A3A4"/>
          </p15:clr>
        </p15:guide>
        <p15:guide id="2" orient="horz" pos="1620">
          <p15:clr>
            <a:srgbClr val="A4A3A4"/>
          </p15:clr>
        </p15:guide>
        <p15:guide id="3" orient="horz" pos="2754">
          <p15:clr>
            <a:srgbClr val="A4A3A4"/>
          </p15:clr>
        </p15:guide>
        <p15:guide id="4" orient="horz" pos="940">
          <p15:clr>
            <a:srgbClr val="A4A3A4"/>
          </p15:clr>
        </p15:guide>
        <p15:guide id="5" pos="2880">
          <p15:clr>
            <a:srgbClr val="A4A3A4"/>
          </p15:clr>
        </p15:guide>
        <p15:guide id="6" pos="612">
          <p15:clr>
            <a:srgbClr val="A4A3A4"/>
          </p15:clr>
        </p15:guide>
        <p15:guide id="7" pos="839">
          <p15:clr>
            <a:srgbClr val="A4A3A4"/>
          </p15:clr>
        </p15:guide>
        <p15:guide id="8" pos="5148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394A"/>
    <a:srgbClr val="FFFFFF"/>
    <a:srgbClr val="C94251"/>
    <a:srgbClr val="EB0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3" autoAdjust="0"/>
    <p:restoredTop sz="60304" autoAdjust="0"/>
  </p:normalViewPr>
  <p:slideViewPr>
    <p:cSldViewPr>
      <p:cViewPr>
        <p:scale>
          <a:sx n="150" d="100"/>
          <a:sy n="150" d="100"/>
        </p:scale>
        <p:origin x="-552" y="1842"/>
      </p:cViewPr>
      <p:guideLst>
        <p:guide orient="horz" pos="713"/>
        <p:guide orient="horz" pos="1620"/>
        <p:guide orient="horz" pos="2754"/>
        <p:guide orient="horz" pos="940"/>
        <p:guide pos="2880"/>
        <p:guide pos="612"/>
        <p:guide pos="839"/>
        <p:guide pos="514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‹#›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pPr algn="r"/>
            <a:fld id="{CAD2D6BD-DE1B-4B5F-8B41-2702339687B9}" type="datetime1">
              <a:rPr lang="zh-CN" altLang="en-US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2020/7/19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6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7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第五级</a:t>
            </a:r>
          </a:p>
        </p:txBody>
      </p:sp>
      <p:sp>
        <p:nvSpPr>
          <p:cNvPr id="8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239991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pPr marL="0" marR="0" lvl="1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打开</a:t>
            </a:r>
            <a:r>
              <a:rPr lang="en-US" altLang="zh-CN" sz="12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idea</a:t>
            </a:r>
            <a:r>
              <a:rPr lang="zh-CN" altLang="en-US" sz="12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新建</a:t>
            </a:r>
            <a:r>
              <a:rPr lang="en-US" altLang="zh-CN" sz="1200" dirty="0" err="1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springboot</a:t>
            </a:r>
            <a:r>
              <a:rPr lang="zh-CN" altLang="en-US" sz="12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项目</a:t>
            </a:r>
            <a:endParaRPr lang="en-US" altLang="zh-CN" sz="1200" dirty="0" smtClean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  <a:p>
            <a:pPr marL="0" marR="0" lvl="1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Group</a:t>
            </a:r>
            <a:r>
              <a:rPr lang="en-US" altLang="zh-CN" sz="120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 </a:t>
            </a:r>
            <a:r>
              <a:rPr lang="zh-CN" altLang="en-US" sz="120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等于 </a:t>
            </a:r>
            <a:r>
              <a:rPr lang="en-US" altLang="zh-CN" sz="1200" baseline="0" dirty="0" err="1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com.imooc</a:t>
            </a:r>
            <a:endParaRPr lang="en-US" altLang="zh-CN" sz="1200" baseline="0" dirty="0" smtClean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  <a:p>
            <a:pPr marL="0" marR="0" lvl="1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Artifact </a:t>
            </a:r>
            <a:r>
              <a:rPr lang="zh-CN" altLang="en-US" sz="120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等于 </a:t>
            </a:r>
            <a:r>
              <a:rPr lang="en-US" altLang="zh-CN" sz="120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activiti7_</a:t>
            </a:r>
            <a:r>
              <a:rPr lang="en-US" altLang="zh-CN" dirty="0" smtClean="0"/>
              <a:t>workflow</a:t>
            </a:r>
          </a:p>
          <a:p>
            <a:pPr marL="0" marR="0" lvl="1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err="1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Jdk</a:t>
            </a:r>
            <a:r>
              <a:rPr lang="zh-CN" altLang="en-US" sz="12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版本使用</a:t>
            </a:r>
            <a:r>
              <a:rPr lang="en-US" altLang="zh-CN" sz="12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8 maven</a:t>
            </a:r>
            <a:r>
              <a:rPr lang="zh-CN" altLang="en-US" sz="12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项目</a:t>
            </a:r>
            <a:endParaRPr lang="en-US" altLang="zh-CN" sz="1200" dirty="0" smtClean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  <a:p>
            <a:pPr marL="0" marR="0" lvl="1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------------</a:t>
            </a:r>
            <a:r>
              <a:rPr lang="zh-CN" altLang="en-US" sz="12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插件使用</a:t>
            </a:r>
            <a:r>
              <a:rPr lang="en-US" altLang="zh-CN" sz="12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-----</a:t>
            </a:r>
          </a:p>
          <a:p>
            <a:pPr marL="0" marR="0" lvl="1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Web—spring web</a:t>
            </a:r>
          </a:p>
          <a:p>
            <a:pPr marL="0" marR="0" lvl="1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err="1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Sql</a:t>
            </a:r>
            <a:r>
              <a:rPr lang="en-US" altLang="zh-CN" sz="12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---</a:t>
            </a:r>
            <a:r>
              <a:rPr lang="en-US" altLang="zh-CN" sz="1200" dirty="0" err="1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mybatis</a:t>
            </a:r>
            <a:r>
              <a:rPr lang="en-US" altLang="zh-CN" sz="12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 framework</a:t>
            </a:r>
            <a:r>
              <a:rPr lang="zh-CN" altLang="en-US" sz="12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、</a:t>
            </a:r>
            <a:r>
              <a:rPr lang="en-US" altLang="zh-CN" sz="1200" dirty="0" err="1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jdbc</a:t>
            </a:r>
            <a:r>
              <a:rPr lang="en-US" altLang="zh-CN" sz="12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 </a:t>
            </a:r>
            <a:r>
              <a:rPr lang="en-US" altLang="zh-CN" sz="1200" dirty="0" err="1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api</a:t>
            </a:r>
            <a:r>
              <a:rPr lang="zh-CN" altLang="en-US" sz="12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、</a:t>
            </a:r>
            <a:r>
              <a:rPr lang="en-US" altLang="zh-CN" sz="1200" dirty="0" err="1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mysql</a:t>
            </a:r>
            <a:r>
              <a:rPr lang="en-US" altLang="zh-CN" sz="12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 driver</a:t>
            </a:r>
          </a:p>
          <a:p>
            <a:pPr marL="0" marR="0" lvl="1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----------------------------</a:t>
            </a:r>
          </a:p>
          <a:p>
            <a:pPr marL="0" marR="0" lvl="1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文件放到</a:t>
            </a:r>
            <a:r>
              <a:rPr lang="en-US" altLang="zh-CN" sz="12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Activiti7</a:t>
            </a:r>
            <a:r>
              <a:rPr lang="zh-CN" altLang="en-US" sz="12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慕课网源码</a:t>
            </a:r>
            <a:endParaRPr lang="en-US" altLang="zh-CN" sz="1200" dirty="0" smtClean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  <a:p>
            <a:pPr marL="0" marR="0" lvl="1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修改</a:t>
            </a:r>
            <a:r>
              <a:rPr lang="en-US" altLang="zh-CN" sz="12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maven</a:t>
            </a:r>
            <a:r>
              <a:rPr lang="zh-CN" altLang="en-US" sz="12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仓库并获取</a:t>
            </a:r>
            <a:r>
              <a:rPr lang="en-US" altLang="zh-CN" sz="12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jar</a:t>
            </a:r>
          </a:p>
          <a:p>
            <a:pPr marL="0" marR="0" lvl="1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-----------------------------------------</a:t>
            </a:r>
          </a:p>
          <a:p>
            <a:pPr marL="0" marR="0" lvl="1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连接数据库</a:t>
            </a:r>
            <a:r>
              <a:rPr lang="en-US" altLang="zh-CN" sz="1200" dirty="0" err="1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yml</a:t>
            </a:r>
            <a:r>
              <a:rPr lang="zh-CN" altLang="en-US" sz="12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配置</a:t>
            </a:r>
            <a:endParaRPr lang="en-US" altLang="zh-CN" sz="1200" dirty="0" smtClean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  <a:p>
            <a:pPr marL="0" marR="0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server:</a:t>
            </a:r>
          </a:p>
          <a:p>
            <a:pPr marL="0" marR="0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  port: 8080</a:t>
            </a:r>
          </a:p>
          <a:p>
            <a:pPr marL="0" marR="0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  servlet:</a:t>
            </a:r>
          </a:p>
          <a:p>
            <a:pPr marL="0" marR="0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    context-path: /</a:t>
            </a:r>
          </a:p>
          <a:p>
            <a:pPr marL="0" marR="0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spring:</a:t>
            </a:r>
          </a:p>
          <a:p>
            <a:pPr marL="0" marR="0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  </a:t>
            </a:r>
            <a:r>
              <a:rPr lang="en-US" altLang="zh-CN" dirty="0" err="1" smtClean="0"/>
              <a:t>datasource</a:t>
            </a:r>
            <a:r>
              <a:rPr lang="en-US" altLang="zh-CN" dirty="0" smtClean="0"/>
              <a:t>:</a:t>
            </a:r>
          </a:p>
          <a:p>
            <a:pPr marL="0" marR="0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    username: root</a:t>
            </a:r>
          </a:p>
          <a:p>
            <a:pPr marL="0" marR="0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    password: Yidaiyilu2018.</a:t>
            </a:r>
          </a:p>
          <a:p>
            <a:pPr marL="0" marR="0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    url: </a:t>
            </a:r>
            <a:r>
              <a:rPr lang="en-US" altLang="zh-CN" dirty="0" err="1" smtClean="0"/>
              <a:t>jdbc:mysql</a:t>
            </a:r>
            <a:r>
              <a:rPr lang="en-US" altLang="zh-CN" dirty="0" smtClean="0"/>
              <a:t>://139.9.118.236:3306/imooc_activiti7?useUnicode=</a:t>
            </a:r>
            <a:r>
              <a:rPr lang="en-US" altLang="zh-CN" dirty="0" err="1" smtClean="0"/>
              <a:t>true&amp;characterEncoding</a:t>
            </a:r>
            <a:r>
              <a:rPr lang="en-US" altLang="zh-CN" dirty="0" smtClean="0"/>
              <a:t>=utf-8&amp;useSSL=</a:t>
            </a:r>
            <a:r>
              <a:rPr lang="en-US" altLang="zh-CN" dirty="0" err="1" smtClean="0"/>
              <a:t>true&amp;serverTimezone</a:t>
            </a:r>
            <a:r>
              <a:rPr lang="en-US" altLang="zh-CN" dirty="0" smtClean="0"/>
              <a:t>=UTC</a:t>
            </a:r>
          </a:p>
          <a:p>
            <a:pPr marL="0" marR="0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    driver-class-name: </a:t>
            </a:r>
            <a:r>
              <a:rPr lang="en-US" altLang="zh-CN" dirty="0" err="1" smtClean="0"/>
              <a:t>com.mysql.cj.jdbc.Driver</a:t>
            </a:r>
            <a:endParaRPr lang="en-US" altLang="zh-CN" dirty="0" smtClean="0"/>
          </a:p>
          <a:p>
            <a:pPr marL="0" marR="0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  <a:p>
            <a:pPr marL="0" marR="0" lvl="1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-------------------------------------------------</a:t>
            </a:r>
          </a:p>
          <a:p>
            <a:pPr marL="0" marR="0" lvl="1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 smtClean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  <a:p>
            <a:pPr marL="0" marR="0" lvl="1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检查</a:t>
            </a:r>
            <a:r>
              <a:rPr lang="en-US" altLang="zh-CN" sz="12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setting</a:t>
            </a:r>
            <a:r>
              <a:rPr lang="zh-CN" altLang="en-US" sz="12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里的</a:t>
            </a:r>
            <a:r>
              <a:rPr lang="en-US" altLang="zh-CN" sz="1200" dirty="0" err="1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jdk</a:t>
            </a:r>
            <a:r>
              <a:rPr lang="zh-CN" altLang="en-US" sz="12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使用版本</a:t>
            </a:r>
            <a:endParaRPr lang="en-US" altLang="zh-CN" sz="1200" dirty="0" smtClean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  <a:p>
            <a:pPr marL="0" marR="0" lvl="1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运行项目是否报错</a:t>
            </a:r>
            <a:endParaRPr lang="en-US" altLang="zh-CN" sz="1200" dirty="0" smtClean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  <a:p>
            <a:pPr marL="0" marR="0" lvl="1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编写</a:t>
            </a:r>
            <a:r>
              <a:rPr lang="en-US" altLang="zh-CN" sz="12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Hello</a:t>
            </a:r>
            <a:r>
              <a:rPr lang="en-US" altLang="zh-CN" sz="120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 word</a:t>
            </a:r>
            <a:r>
              <a:rPr lang="zh-CN" altLang="en-US" sz="120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并用浏览器测试</a:t>
            </a:r>
            <a:r>
              <a:rPr lang="en-US" altLang="zh-CN" sz="120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http</a:t>
            </a:r>
            <a:r>
              <a:rPr lang="zh-CN" altLang="en-US" sz="120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请求</a:t>
            </a:r>
            <a:endParaRPr lang="en-US" altLang="zh-CN" sz="1200" baseline="0" dirty="0" smtClean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  <a:p>
            <a:pPr marL="0" marR="0" lvl="1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--------------------------------------</a:t>
            </a:r>
          </a:p>
          <a:p>
            <a:pPr marL="0" marR="0" lvl="1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 smtClean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2020/7/19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2020/7/19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2020/7/19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2020/7/19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2020/7/19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2020/7/19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2020/7/19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2020/7/19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2020/7/19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2020/7/19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2020/7/19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2020/7/19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2020/7/19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2020/7/19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2020/7/19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2020/7/19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2020/7/19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2020/7/19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2020/7/19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2020/7/19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2020/7/19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2020/7/19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  <a:endParaRPr lang="en-US" altLang="zh-CN">
              <a:sym typeface="Calibri" panose="020F0502020204030204" pitchFamily="34" charset="0"/>
            </a:endParaRP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  <a:endParaRPr lang="en-US" altLang="zh-CN">
              <a:sym typeface="Calibri" panose="020F0502020204030204" pitchFamily="34" charset="0"/>
            </a:endParaRP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  <a:endParaRPr lang="en-US" altLang="zh-CN">
              <a:sym typeface="Calibri" panose="020F0502020204030204" pitchFamily="34" charset="0"/>
            </a:endParaRP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  <a:endParaRPr lang="en-US" altLang="zh-CN">
              <a:sym typeface="Calibri" panose="020F0502020204030204" pitchFamily="34" charset="0"/>
            </a:endParaRP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1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43224" y="2324321"/>
            <a:ext cx="8565279" cy="120032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Maven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仓库与</a:t>
            </a:r>
            <a:r>
              <a:rPr lang="en-US" altLang="zh-CN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YML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配置</a:t>
            </a:r>
            <a:endParaRPr lang="en-US" altLang="zh-CN" sz="2000" dirty="0" smtClean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  <a:p>
            <a:pPr lvl="1"/>
            <a:r>
              <a:rPr lang="en-US" altLang="zh-CN" sz="16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jdbc:mysql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://IP:3306/imooc_activiti7?useUnicode=</a:t>
            </a:r>
            <a:r>
              <a:rPr lang="en-US" altLang="zh-CN" sz="16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true&amp;characterEncoding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=</a:t>
            </a:r>
            <a:b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</a:b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utf-8&amp;useSSL=</a:t>
            </a:r>
            <a:r>
              <a:rPr lang="en-US" altLang="zh-CN" sz="16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true&amp;serverTimezone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=UTC</a:t>
            </a:r>
          </a:p>
          <a:p>
            <a:pPr lvl="1"/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149225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建</a:t>
            </a:r>
            <a:r>
              <a:rPr lang="en-US" altLang="zh-CN" sz="2000" dirty="0" err="1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SpingBoot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项目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，配置</a:t>
            </a:r>
            <a:r>
              <a:rPr lang="en-US" altLang="zh-CN" sz="2000" dirty="0" err="1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jdk</a:t>
            </a:r>
            <a:endParaRPr lang="zh-CN" altLang="en-US" sz="20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矩形"/>
          <p:cNvSpPr/>
          <p:nvPr/>
        </p:nvSpPr>
        <p:spPr>
          <a:xfrm>
            <a:off x="560239" y="39566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编写</a:t>
            </a:r>
            <a:r>
              <a:rPr lang="en-US" altLang="zh-CN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Hello World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接口</a:t>
            </a:r>
            <a:endParaRPr lang="zh-CN" altLang="en-US" sz="20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2611360" y="577890"/>
            <a:ext cx="3921265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kern="0" dirty="0" err="1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SpringBoot</a:t>
            </a:r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项目创建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02026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3026</TotalTime>
  <Words>135</Words>
  <Application>Microsoft Office PowerPoint</Application>
  <PresentationFormat>全屏显示(16:9)</PresentationFormat>
  <Paragraphs>36</Paragraphs>
  <Slides>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</vt:i4>
      </vt:variant>
    </vt:vector>
  </HeadingPairs>
  <TitlesOfParts>
    <vt:vector size="3" baseType="lpstr">
      <vt:lpstr>讲师ppt模板20141215</vt:lpstr>
      <vt:lpstr>讲师ppt模板20141215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open</dc:creator>
  <cp:lastModifiedBy>Windows 用户</cp:lastModifiedBy>
  <cp:revision>285</cp:revision>
  <dcterms:created xsi:type="dcterms:W3CDTF">2016-04-25T01:54:00Z</dcterms:created>
  <dcterms:modified xsi:type="dcterms:W3CDTF">2020-07-19T05:53:48Z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