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"/>
  </p:notesMasterIdLst>
  <p:sldIdLst>
    <p:sldId id="283" r:id="rId3"/>
    <p:sldId id="284" r:id="rId4"/>
    <p:sldId id="285" r:id="rId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66511" autoAdjust="0"/>
  </p:normalViewPr>
  <p:slideViewPr>
    <p:cSldViewPr>
      <p:cViewPr>
        <p:scale>
          <a:sx n="75" d="100"/>
          <a:sy n="75" d="100"/>
        </p:scale>
        <p:origin x="-2712" y="-492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大家好，本节课我们讲</a:t>
            </a:r>
            <a:r>
              <a:rPr lang="en-US" altLang="zh-CN" dirty="0" smtClean="0"/>
              <a:t>xxx</a:t>
            </a:r>
          </a:p>
          <a:p>
            <a:r>
              <a:rPr lang="zh-CN" altLang="en-US" dirty="0" smtClean="0"/>
              <a:t>下来我来给大家讲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绘制插件</a:t>
            </a:r>
            <a:r>
              <a:rPr lang="en-US" altLang="zh-CN" dirty="0" err="1" smtClean="0"/>
              <a:t>actiBPM</a:t>
            </a:r>
            <a:r>
              <a:rPr lang="zh-CN" altLang="en-US" dirty="0" smtClean="0"/>
              <a:t>安装，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下的插件名字叫</a:t>
            </a:r>
            <a:r>
              <a:rPr lang="en-US" altLang="zh-CN" dirty="0" err="1" smtClean="0"/>
              <a:t>actiBPM</a:t>
            </a:r>
            <a:endParaRPr lang="en-US" altLang="zh-CN" dirty="0" smtClean="0"/>
          </a:p>
          <a:p>
            <a:r>
              <a:rPr lang="en-US" altLang="zh-CN" dirty="0" err="1" smtClean="0"/>
              <a:t>actiBPM</a:t>
            </a:r>
            <a:r>
              <a:rPr lang="zh-CN" altLang="en-US" dirty="0" smtClean="0"/>
              <a:t>最新版本是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年发布的，所以我们的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最近技能的都能支持</a:t>
            </a:r>
            <a:endParaRPr lang="en-US" altLang="zh-CN" dirty="0" smtClean="0"/>
          </a:p>
          <a:p>
            <a:r>
              <a:rPr lang="zh-CN" altLang="en-US" dirty="0" smtClean="0"/>
              <a:t>打开</a:t>
            </a:r>
            <a:r>
              <a:rPr lang="en-US" altLang="zh-CN" dirty="0" smtClean="0"/>
              <a:t>IDEA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Setting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Plugins</a:t>
            </a:r>
            <a:r>
              <a:rPr lang="zh-CN" altLang="en-US" dirty="0" smtClean="0"/>
              <a:t>、搜索</a:t>
            </a:r>
            <a:r>
              <a:rPr lang="en-US" altLang="zh-CN" dirty="0" err="1" smtClean="0"/>
              <a:t>actiBPM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百度搜索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官网，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all</a:t>
            </a:r>
            <a:r>
              <a:rPr lang="en-US" altLang="zh-CN" baseline="0" dirty="0" smtClean="0"/>
              <a:t> plugins</a:t>
            </a:r>
            <a:r>
              <a:rPr lang="zh-CN" altLang="en-US" baseline="0" dirty="0" smtClean="0"/>
              <a:t>。（</a:t>
            </a:r>
            <a:r>
              <a:rPr lang="zh-CN" altLang="en-US" dirty="0" smtClean="0"/>
              <a:t>地址改成</a:t>
            </a:r>
            <a:r>
              <a:rPr lang="en-US" altLang="zh-CN" dirty="0" smtClean="0"/>
              <a:t>https://plugins.jetbrains.com/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搜索</a:t>
            </a:r>
            <a:r>
              <a:rPr lang="en-US" altLang="zh-CN" dirty="0" err="1" smtClean="0"/>
              <a:t>actiBPM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Idea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Plugins,</a:t>
            </a:r>
            <a:r>
              <a:rPr lang="zh-CN" altLang="en-US" dirty="0" smtClean="0"/>
              <a:t>右上角</a:t>
            </a:r>
            <a:r>
              <a:rPr lang="en-US" altLang="zh-CN" dirty="0" smtClean="0"/>
              <a:t>Install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pLugin</a:t>
            </a:r>
            <a:r>
              <a:rPr lang="en-US" altLang="zh-CN" baseline="0" dirty="0" smtClean="0"/>
              <a:t> from Disk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在项目尝试创建</a:t>
            </a:r>
            <a:r>
              <a:rPr lang="en-US" altLang="zh-CN" baseline="0" dirty="0" err="1" smtClean="0"/>
              <a:t>bpmn</a:t>
            </a:r>
            <a:r>
              <a:rPr lang="zh-CN" altLang="en-US" baseline="0" dirty="0" smtClean="0"/>
              <a:t>并上传</a:t>
            </a:r>
            <a:endParaRPr lang="en-US" altLang="zh-CN" baseline="0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至此我们看到了</a:t>
            </a:r>
            <a:r>
              <a:rPr lang="en-US" altLang="zh-CN" dirty="0" err="1" smtClean="0"/>
              <a:t>actiPMN</a:t>
            </a:r>
            <a:r>
              <a:rPr lang="zh-CN" altLang="en-US" dirty="0" smtClean="0"/>
              <a:t>插件的绘制样子</a:t>
            </a:r>
            <a:endParaRPr lang="en-US" altLang="zh-CN" dirty="0" smtClean="0"/>
          </a:p>
          <a:p>
            <a:r>
              <a:rPr lang="zh-CN" altLang="en-US" dirty="0" smtClean="0"/>
              <a:t>除此之外，还能看到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类</a:t>
            </a:r>
            <a:r>
              <a:rPr lang="en-US" altLang="zh-CN" dirty="0" smtClean="0"/>
              <a:t>BPMN</a:t>
            </a:r>
            <a:r>
              <a:rPr lang="zh-CN" altLang="en-US" dirty="0" smtClean="0"/>
              <a:t>绘制工具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Activiti5,6</a:t>
            </a:r>
            <a:r>
              <a:rPr lang="zh-CN" altLang="en-US" dirty="0" smtClean="0"/>
              <a:t>版本，自带了一款绘制工具叫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explorer</a:t>
            </a:r>
          </a:p>
          <a:p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activiti7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版本，官方不在维护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explorer 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，转而使用效果更好的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BPMN-JS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绘制流程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我们的课程也会主讲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BPMN-JS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的使用</a:t>
            </a:r>
            <a:endParaRPr lang="en-US" altLang="zh-CN" sz="120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修改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配置文件 </a:t>
            </a: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r>
              <a:rPr lang="en-US" altLang="zh-CN" dirty="0" smtClean="0"/>
              <a:t> #</a:t>
            </a:r>
            <a:r>
              <a:rPr lang="zh-CN" altLang="en-US" dirty="0" smtClean="0"/>
              <a:t>增加如下配置选项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] </a:t>
            </a:r>
            <a:r>
              <a:rPr lang="en-US" altLang="zh-CN" dirty="0" err="1" smtClean="0"/>
              <a:t>lower_case_table_names</a:t>
            </a:r>
            <a:r>
              <a:rPr lang="en-US" altLang="zh-CN" dirty="0" smtClean="0"/>
              <a:t>=1 #</a:t>
            </a:r>
            <a:r>
              <a:rPr lang="zh-CN" altLang="en-US" dirty="0" smtClean="0"/>
              <a:t>重启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 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restart </a:t>
            </a:r>
            <a:r>
              <a:rPr lang="en-US" altLang="zh-CN" dirty="0" err="1" smtClean="0"/>
              <a:t>mysqld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是不敏感大小写，由于</a:t>
            </a:r>
            <a:r>
              <a:rPr lang="en-US" altLang="zh-CN" dirty="0" err="1" smtClean="0"/>
              <a:t>activiti</a:t>
            </a:r>
            <a:r>
              <a:rPr lang="zh-CN" altLang="en-US" dirty="0" smtClean="0"/>
              <a:t>代码是大写，建表是小写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确保数据库没有钱的</a:t>
            </a:r>
            <a:r>
              <a:rPr lang="en-US" altLang="zh-CN" dirty="0" smtClean="0"/>
              <a:t>Activiti</a:t>
            </a:r>
            <a:r>
              <a:rPr lang="zh-CN" altLang="en-US" dirty="0" smtClean="0"/>
              <a:t>库，</a:t>
            </a:r>
            <a:r>
              <a:rPr lang="en-US" altLang="zh-CN" dirty="0" smtClean="0"/>
              <a:t>Activiti</a:t>
            </a:r>
            <a:r>
              <a:rPr lang="zh-CN" altLang="en-US" dirty="0" smtClean="0"/>
              <a:t>会全表扫描会判断表已经存在，修改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可以解决这个问题，这里由于是第一次创建表，不再赘述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创建库，运行代码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运行报错缺失字段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DROP DATABASE imooc_activiti7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CREATE DATABASE imooc_activiti7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alter table ACT_RE_DEPLOYMENT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 column VERSION_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varchar(255)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alter table ACT_RE_DEPLOYMENT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 column PROJECT_RELEASE_VERSION_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varchar(255)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运行项项目，查看表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历史表增加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spring.activiti.history</a:t>
            </a:r>
            <a:r>
              <a:rPr lang="en-US" altLang="zh-CN" dirty="0" smtClean="0"/>
              <a:t>-level: full </a:t>
            </a:r>
            <a:r>
              <a:rPr lang="zh-CN" altLang="en-US" dirty="0" smtClean="0"/>
              <a:t>历史数据详细程度类型，点击可以看美剧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spring.activiti.db</a:t>
            </a:r>
            <a:r>
              <a:rPr lang="en-US" altLang="zh-CN" dirty="0" smtClean="0"/>
              <a:t>-history-used: true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29728" y="30037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解决中文乱码问题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2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IDEA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BPMN2.0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actiBPM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080495" y="577890"/>
            <a:ext cx="698300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IDEA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BPMN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绘制插件与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请假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流程制作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252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13579" y="577890"/>
            <a:ext cx="411683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BPMN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的工具对比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60" y="1636072"/>
            <a:ext cx="1149976" cy="237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wj20191108\Desktop\dsdsdsfw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643" y="1995686"/>
            <a:ext cx="2395429" cy="166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11710"/>
            <a:ext cx="3101341" cy="148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"/>
          <p:cNvSpPr/>
          <p:nvPr/>
        </p:nvSpPr>
        <p:spPr>
          <a:xfrm>
            <a:off x="539551" y="41536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actiBPM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explorer                   BPMN-JS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546299" y="1326123"/>
            <a:ext cx="8565279" cy="34778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修改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yml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数据连接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MAVEN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镜像仓库改成阿里仓库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从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maven.aliyun.com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搜索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Activiti7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POM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坐标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u="none" strike="noStrike" kern="1200" cap="none" spc="0" baseline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修改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MySQL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大小写敏感</a:t>
            </a:r>
            <a:endParaRPr lang="en-US" altLang="zh-CN" sz="2000" u="none" strike="noStrike" kern="1200" cap="none" spc="0" baseline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u="none" strike="noStrike" kern="1200" cap="none" spc="0" baseline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确保数据库没有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以前的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库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补充缺失的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Activiti7-M4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版本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缺失的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字段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0224" y="577890"/>
            <a:ext cx="17235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课程小结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27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2671</TotalTime>
  <Words>371</Words>
  <Application>Microsoft Office PowerPoint</Application>
  <PresentationFormat>全屏显示(16:9)</PresentationFormat>
  <Paragraphs>53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213</cp:revision>
  <dcterms:created xsi:type="dcterms:W3CDTF">2016-04-25T01:54:00Z</dcterms:created>
  <dcterms:modified xsi:type="dcterms:W3CDTF">2020-07-17T10:50:49Z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