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2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44262" autoAdjust="0"/>
  </p:normalViewPr>
  <p:slideViewPr>
    <p:cSldViewPr>
      <p:cViewPr varScale="1">
        <p:scale>
          <a:sx n="64" d="100"/>
          <a:sy n="64" d="100"/>
        </p:scale>
        <p:origin x="-3090" y="-108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193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中央仓库没有</a:t>
            </a:r>
            <a:r>
              <a:rPr lang="en-US" altLang="zh-CN" dirty="0" smtClean="0"/>
              <a:t>ativiti7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再次强调修改阿里镜像仓库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打开</a:t>
            </a:r>
            <a:r>
              <a:rPr lang="en-US" altLang="zh-CN" dirty="0" err="1" smtClean="0"/>
              <a:t>activiti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gitbook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演示获取失败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C:\Program Files\</a:t>
            </a:r>
            <a:r>
              <a:rPr lang="en-US" altLang="zh-CN" dirty="0" err="1" smtClean="0"/>
              <a:t>JetBrains</a:t>
            </a:r>
            <a:r>
              <a:rPr lang="en-US" altLang="zh-CN" dirty="0" smtClean="0"/>
              <a:t>\IntelliJ IDEA 2018.2\plugins\maven\lib\maven3\</a:t>
            </a:r>
            <a:r>
              <a:rPr lang="en-US" altLang="zh-CN" dirty="0" err="1" smtClean="0"/>
              <a:t>conf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settings.xml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运行报错，提示安全框架，从官网下载源码</a:t>
            </a:r>
            <a:r>
              <a:rPr lang="zh-CN" altLang="en-US" baseline="0" dirty="0" smtClean="0"/>
              <a:t>，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去官网拷贝</a:t>
            </a:r>
            <a:r>
              <a:rPr lang="en-US" altLang="zh-CN" baseline="0" dirty="0" smtClean="0"/>
              <a:t>xml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打来</a:t>
            </a:r>
            <a:r>
              <a:rPr lang="en-US" altLang="zh-CN" baseline="0" dirty="0" smtClean="0"/>
              <a:t>maven.aliyun.com</a:t>
            </a:r>
            <a:r>
              <a:rPr lang="zh-CN" altLang="en-US" baseline="0" dirty="0" smtClean="0"/>
              <a:t>搜索版本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打开</a:t>
            </a:r>
            <a:r>
              <a:rPr lang="en-US" altLang="zh-CN" baseline="0" dirty="0" smtClean="0"/>
              <a:t>activiti6</a:t>
            </a:r>
            <a:r>
              <a:rPr lang="zh-CN" altLang="en-US" baseline="0" dirty="0" smtClean="0"/>
              <a:t>的用户手册解释旧版配置麻烦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运行报错，没有</a:t>
            </a:r>
            <a:r>
              <a:rPr lang="en-US" altLang="zh-CN" baseline="0" dirty="0" smtClean="0"/>
              <a:t>spring</a:t>
            </a:r>
            <a:r>
              <a:rPr lang="zh-CN" altLang="en-US" baseline="0" dirty="0" smtClean="0"/>
              <a:t>安全框架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以前不受环境、现在集成方便，并且支持微服务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打开官网，下载源码，有例子，打开</a:t>
            </a:r>
            <a:r>
              <a:rPr lang="en-US" altLang="zh-CN" baseline="0" dirty="0" smtClean="0"/>
              <a:t>basic-full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找到</a:t>
            </a:r>
            <a:r>
              <a:rPr lang="zh-CN" altLang="en-US" baseline="0" dirty="0" smtClean="0"/>
              <a:t>其中</a:t>
            </a:r>
            <a:r>
              <a:rPr lang="en-US" altLang="zh-CN" baseline="0" dirty="0" smtClean="0"/>
              <a:t>full</a:t>
            </a:r>
            <a:r>
              <a:rPr lang="zh-CN" altLang="en-US" baseline="0" dirty="0" smtClean="0"/>
              <a:t>下的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个文件拷贝</a:t>
            </a:r>
            <a:r>
              <a:rPr lang="zh-CN" altLang="en-US" baseline="0" dirty="0" smtClean="0"/>
              <a:t>过来</a:t>
            </a:r>
            <a:r>
              <a:rPr lang="en-US" altLang="zh-CN" baseline="0" dirty="0" err="1" smtClean="0"/>
              <a:t>secuity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Deoapp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拷贝到</a:t>
            </a:r>
            <a:r>
              <a:rPr lang="en-US" altLang="zh-CN" baseline="0" dirty="0" err="1" smtClean="0"/>
              <a:t>src</a:t>
            </a:r>
            <a:r>
              <a:rPr lang="en-US" altLang="zh-CN" baseline="0" dirty="0" smtClean="0"/>
              <a:t>/main/java</a:t>
            </a:r>
            <a:r>
              <a:rPr lang="zh-CN" altLang="en-US" baseline="0" dirty="0" smtClean="0"/>
              <a:t>目录下</a:t>
            </a: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smtClean="0"/>
              <a:t>运行项目</a:t>
            </a:r>
            <a:endParaRPr lang="zh-CN" altLang="en-US" baseline="0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560239" y="1585704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修改默认仓库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17782" y="577890"/>
            <a:ext cx="390844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Activiti7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POM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坐标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43765" y="271576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添加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POM</a:t>
            </a: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坐标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832" y="1203598"/>
            <a:ext cx="5617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settings.xml</a:t>
            </a:r>
            <a:r>
              <a:rPr lang="zh-CN" altLang="en-US" b="1" dirty="0" smtClean="0"/>
              <a:t>位置：</a:t>
            </a:r>
            <a:endParaRPr lang="en-US" altLang="zh-CN" b="1" dirty="0" smtClean="0"/>
          </a:p>
          <a:p>
            <a:r>
              <a:rPr lang="en-US" altLang="zh-CN" dirty="0" smtClean="0"/>
              <a:t>IDEA</a:t>
            </a:r>
            <a:r>
              <a:rPr lang="zh-CN" altLang="en-US" dirty="0" smtClean="0"/>
              <a:t>安装目录下</a:t>
            </a:r>
            <a:r>
              <a:rPr lang="en-US" altLang="zh-CN" dirty="0" smtClean="0"/>
              <a:t>plugins\maven\lib\maven3\</a:t>
            </a: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添加</a:t>
            </a:r>
            <a:r>
              <a:rPr lang="zh-CN" altLang="en-US" b="1" dirty="0"/>
              <a:t>阿</a:t>
            </a:r>
            <a:r>
              <a:rPr lang="zh-CN" altLang="en-US" b="1" dirty="0" smtClean="0"/>
              <a:t>里镜像：</a:t>
            </a:r>
            <a:endParaRPr lang="en-US" altLang="zh-CN" b="1" dirty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mirror&gt;</a:t>
            </a:r>
          </a:p>
          <a:p>
            <a:r>
              <a:rPr lang="en-US" altLang="zh-CN" dirty="0"/>
              <a:t>    &lt;id&gt;</a:t>
            </a:r>
            <a:r>
              <a:rPr lang="en-US" altLang="zh-CN" dirty="0" err="1"/>
              <a:t>aliyunmaven</a:t>
            </a:r>
            <a:r>
              <a:rPr lang="en-US" altLang="zh-CN" dirty="0"/>
              <a:t>&lt;/id&gt;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mirrorOf</a:t>
            </a:r>
            <a:r>
              <a:rPr lang="en-US" altLang="zh-CN" dirty="0"/>
              <a:t>&gt;*&lt;/</a:t>
            </a:r>
            <a:r>
              <a:rPr lang="en-US" altLang="zh-CN" dirty="0" err="1"/>
              <a:t>mirrorOf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&lt;name&gt;</a:t>
            </a:r>
            <a:r>
              <a:rPr lang="zh-CN" altLang="en-US" dirty="0"/>
              <a:t>阿里云公共仓库</a:t>
            </a:r>
            <a:r>
              <a:rPr lang="en-US" altLang="zh-CN" dirty="0"/>
              <a:t>&lt;/name&gt;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&gt;https://maven.aliyun.com/repository/public&lt;/url&gt;</a:t>
            </a:r>
          </a:p>
          <a:p>
            <a:r>
              <a:rPr lang="en-US" altLang="zh-CN" dirty="0"/>
              <a:t>&lt;/mirror&gt;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56" y="1102320"/>
            <a:ext cx="6036544" cy="407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imooc\m6b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20" y="1102320"/>
            <a:ext cx="5940199" cy="372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imooc\m5bug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20192"/>
            <a:ext cx="6062960" cy="377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"/>
          <p:cNvSpPr/>
          <p:nvPr/>
        </p:nvSpPr>
        <p:spPr>
          <a:xfrm>
            <a:off x="543225" y="379588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官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Acitiviti7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项目拷贝文件到新建项目中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2" grpId="0"/>
      <p:bldP spid="2" grpId="1"/>
      <p:bldP spid="9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2588</TotalTime>
  <Words>183</Words>
  <Application>Microsoft Office PowerPoint</Application>
  <PresentationFormat>全屏显示(16:9)</PresentationFormat>
  <Paragraphs>35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255</cp:revision>
  <dcterms:created xsi:type="dcterms:W3CDTF">2016-04-25T01:54:00Z</dcterms:created>
  <dcterms:modified xsi:type="dcterms:W3CDTF">2020-07-17T11:13:27Z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