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312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44262" autoAdjust="0"/>
  </p:normalViewPr>
  <p:slideViewPr>
    <p:cSldViewPr>
      <p:cViewPr varScale="1">
        <p:scale>
          <a:sx n="64" d="100"/>
          <a:sy n="64" d="100"/>
        </p:scale>
        <p:origin x="-3090" y="-108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运行项项目，查看表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历史表增加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spring.activiti.history</a:t>
            </a:r>
            <a:r>
              <a:rPr lang="en-US" altLang="zh-CN" dirty="0" smtClean="0"/>
              <a:t>-level: full </a:t>
            </a:r>
            <a:r>
              <a:rPr lang="zh-CN" altLang="en-US" dirty="0" smtClean="0"/>
              <a:t>历史数据详细程度类型，点击可以看枚举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spring.activiti.db</a:t>
            </a:r>
            <a:r>
              <a:rPr lang="en-US" altLang="zh-CN" smtClean="0"/>
              <a:t>-history-used: true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560239" y="158570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YML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25507" y="57789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数据连接配置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43765" y="271576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自动创建表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与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543225" y="379588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配置日志文件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2589</TotalTime>
  <Words>36</Words>
  <Application>Microsoft Office PowerPoint</Application>
  <PresentationFormat>全屏显示(16:9)</PresentationFormat>
  <Paragraphs>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258</cp:revision>
  <dcterms:created xsi:type="dcterms:W3CDTF">2016-04-25T01:54:00Z</dcterms:created>
  <dcterms:modified xsi:type="dcterms:W3CDTF">2020-07-17T11:16:55Z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