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312" r:id="rId3"/>
    <p:sldId id="313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69555" autoAdjust="0"/>
  </p:normalViewPr>
  <p:slideViewPr>
    <p:cSldViewPr>
      <p:cViewPr>
        <p:scale>
          <a:sx n="125" d="100"/>
          <a:sy n="125" d="100"/>
        </p:scale>
        <p:origin x="-1272" y="-654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网关用于控制流程走向，根据功能不同可划分为</a:t>
            </a:r>
            <a:r>
              <a:rPr lang="en-US" altLang="zh-CN" dirty="0" err="1" smtClean="0"/>
              <a:t>xxxxxx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并行网关，把任务拆分成多路，并把多路任务合并成一路，比较常用，多用于重要审核环节需要多人审核的场景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排他网关，流程执行到网关时，按照顺序与计算条件进行处理，当条件计算为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时，继续执行下一个环节，没有满足的条件则抛出异常。如果多个条件都满足，比如请假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天，大于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天也大于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天，会根据</a:t>
            </a:r>
            <a:r>
              <a:rPr lang="en-US" altLang="zh-CN" dirty="0" smtClean="0"/>
              <a:t>BPMN</a:t>
            </a:r>
            <a:r>
              <a:rPr lang="zh-CN" altLang="en-US" dirty="0" smtClean="0"/>
              <a:t>顺序执行靠前的条件。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包容网关，可以添加添加的并行网关，可以在每条线路上设置条件，并且可以执行多条线路。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事件网关，只能连接到事件，并且必读大于等于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个事件，我们在实战后的高级引用中，简介相关功能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除了网关，</a:t>
            </a:r>
            <a:r>
              <a:rPr lang="en-US" altLang="zh-CN" dirty="0" smtClean="0"/>
              <a:t>Activiti</a:t>
            </a:r>
            <a:r>
              <a:rPr lang="zh-CN" altLang="en-US" dirty="0" smtClean="0"/>
              <a:t>还有三个大体系，边界事件、中间事件、子流程，我们准备先开始项目实战，提高大家的学习兴趣，实战</a:t>
            </a:r>
            <a:r>
              <a:rPr lang="zh-CN" altLang="en-US" smtClean="0"/>
              <a:t>后的复盘高级应用中进行详细简介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网关用于控制流程走向，根据功能不同可划分为</a:t>
            </a:r>
            <a:r>
              <a:rPr lang="en-US" altLang="zh-CN" dirty="0" err="1" smtClean="0"/>
              <a:t>xxxxxx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并行网关，把任务拆分成多路，并把多路任务合并成一路，比较常用，多用于重要审核环节需要多人审核的场景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排他网关，流程执行到网关时，按照顺序与计算条件进行处理，当条件计算为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时，继续执行下一个环节，没有满足的条件则抛出异常。如果多个条件都满足，比如请假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天，大于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天也大于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天，会根据</a:t>
            </a:r>
            <a:r>
              <a:rPr lang="en-US" altLang="zh-CN" dirty="0" smtClean="0"/>
              <a:t>BPMN</a:t>
            </a:r>
            <a:r>
              <a:rPr lang="zh-CN" altLang="en-US" dirty="0" smtClean="0"/>
              <a:t>顺序执行靠前的条件。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包容网关，可以添加添加的并行网关，可以在每条线路上设置条件，并且可以执行多条线路。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事件网关，只能连接到事件，并且必读大于等于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个事件，我们在实战后的高级引用中，简介相关功能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除了网关，</a:t>
            </a:r>
            <a:r>
              <a:rPr lang="en-US" altLang="zh-CN" dirty="0" smtClean="0"/>
              <a:t>Activiti</a:t>
            </a:r>
            <a:r>
              <a:rPr lang="zh-CN" altLang="en-US" dirty="0" smtClean="0"/>
              <a:t>还有三个大体系，边界事件、中间事件、子流程，我们准备先开始项目实战，提高大家的学习兴趣，实战</a:t>
            </a:r>
            <a:r>
              <a:rPr lang="zh-CN" altLang="en-US" smtClean="0"/>
              <a:t>后的复盘高级应用中进行详细简介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并行网关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82840" y="577890"/>
            <a:ext cx="27783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BPMN2.0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网关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排他网关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1174283" y="336383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包容网关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54" y="1239247"/>
            <a:ext cx="8953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54" y="2165826"/>
            <a:ext cx="895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69" y="3147814"/>
            <a:ext cx="895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"/>
          <p:cNvSpPr/>
          <p:nvPr/>
        </p:nvSpPr>
        <p:spPr>
          <a:xfrm>
            <a:off x="1191297" y="43318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事件网关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77" y="4089022"/>
            <a:ext cx="876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边界事件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25746" y="577890"/>
            <a:ext cx="30925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高级应用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中间事件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1174283" y="336383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子流程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3194</TotalTime>
  <Words>449</Words>
  <Application>Microsoft Office PowerPoint</Application>
  <PresentationFormat>全屏显示(16:9)</PresentationFormat>
  <Paragraphs>25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273</cp:revision>
  <dcterms:created xsi:type="dcterms:W3CDTF">2016-04-25T01:54:00Z</dcterms:created>
  <dcterms:modified xsi:type="dcterms:W3CDTF">2020-08-01T08:21:51Z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