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3" r:id="rId3"/>
    <p:sldId id="314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83" autoAdjust="0"/>
    <p:restoredTop sz="44262" autoAdjust="0"/>
  </p:normalViewPr>
  <p:slideViewPr>
    <p:cSldViewPr>
      <p:cViewPr varScale="1">
        <p:scale>
          <a:sx n="179" d="100"/>
          <a:sy n="179" d="100"/>
        </p:scale>
        <p:origin x="-534" y="-84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00625" y="577890"/>
            <a:ext cx="514275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9662"/>
            <a:ext cx="850814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3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93636" y="577890"/>
            <a:ext cx="23567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版本使用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M4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947" y="4117017"/>
            <a:ext cx="7866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/>
              <a:t>的版本从</a:t>
            </a:r>
            <a:r>
              <a:rPr lang="en-US" altLang="zh-CN" sz="2400" dirty="0"/>
              <a:t>M5</a:t>
            </a:r>
            <a:r>
              <a:rPr lang="zh-CN" altLang="en-US" sz="2400" dirty="0" smtClean="0"/>
              <a:t>开始会自动</a:t>
            </a:r>
            <a:endParaRPr lang="en-US" altLang="zh-CN" sz="2400" dirty="0" smtClean="0"/>
          </a:p>
          <a:p>
            <a:r>
              <a:rPr lang="en-US" altLang="zh-CN" sz="2400" dirty="0" smtClean="0"/>
              <a:t>insert </a:t>
            </a:r>
            <a:r>
              <a:rPr lang="en-US" altLang="zh-CN" sz="2400" dirty="0"/>
              <a:t>into ACT_RE_DEPLOYMENT</a:t>
            </a:r>
            <a:r>
              <a:rPr lang="zh-CN" altLang="en-US" sz="2400" dirty="0"/>
              <a:t>一条</a:t>
            </a:r>
            <a:r>
              <a:rPr lang="en-US" altLang="zh-CN" sz="2400" dirty="0" err="1"/>
              <a:t>SpringAutoDeploymen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58" y="1255170"/>
            <a:ext cx="5652490" cy="246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5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2686</TotalTime>
  <Words>23</Words>
  <Application>Microsoft Office PowerPoint</Application>
  <PresentationFormat>全屏显示(16:9)</PresentationFormat>
  <Paragraphs>6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264</cp:revision>
  <dcterms:created xsi:type="dcterms:W3CDTF">2016-04-25T01:54:00Z</dcterms:created>
  <dcterms:modified xsi:type="dcterms:W3CDTF">2020-07-25T02:45:05Z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