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sldIdLst>
    <p:sldId id="313" r:id="rId3"/>
    <p:sldId id="312" r:id="rId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44262" autoAdjust="0"/>
  </p:normalViewPr>
  <p:slideViewPr>
    <p:cSldViewPr>
      <p:cViewPr>
        <p:scale>
          <a:sx n="75" d="100"/>
          <a:sy n="75" d="100"/>
        </p:scale>
        <p:origin x="-2916" y="-1662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99482" y="577890"/>
            <a:ext cx="294503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经典类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9662"/>
            <a:ext cx="8856984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3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94677" y="577890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Deployment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6700"/>
            <a:ext cx="9036496" cy="11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2842</TotalTime>
  <Words>7</Words>
  <Application>Microsoft Office PowerPoint</Application>
  <PresentationFormat>全屏显示(16:9)</PresentationFormat>
  <Paragraphs>4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263</cp:revision>
  <dcterms:created xsi:type="dcterms:W3CDTF">2016-04-25T01:54:00Z</dcterms:created>
  <dcterms:modified xsi:type="dcterms:W3CDTF">2020-07-25T07:23:51Z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